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12" d="100"/>
          <a:sy n="112" d="100"/>
        </p:scale>
        <p:origin x="29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CD265-BF36-4AA4-A747-F14076521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0729C3-557B-45DE-AD27-C782DCAD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FC471-9F95-423F-AEDD-FB19CA4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4D943-4FFE-4CB7-B32C-1DF56F5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5B85C-2605-4001-9D4A-7A93F42E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2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4549C-2BDA-4E3F-814D-12DE79C3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F60AA-ADCE-484C-8ABA-2772A1D0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2AE03-4C5D-4086-9861-0EE0BC0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6373-F361-4B07-B3BD-9E9773D3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3254F-C294-4E60-92F2-7098FA3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9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23D8F-9E28-4E3E-B801-5FEA268B5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563F1B-92AD-46E9-87BE-AFF2EA3F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A44C3-3081-4057-AA44-AD9A74A9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29422B-239D-42CB-96C7-B16AC88C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93FB8-E0A6-4762-8A88-0CA63454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928E0-F934-4E40-99EE-A1B38F83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469D38-29A1-4CA3-AB9B-38AFB6C4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E3CA0-D796-4CDD-834C-C8782A33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5B75D-677B-4FAD-8A5A-2363E39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4C6CF-B864-4551-AF0A-A38A0436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5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40EE8-0240-4AC9-85A3-78D82F82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1563F-A9B8-43A8-86E6-E472F5F8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359C2-BF12-4544-B51F-E388D218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006BA-3B9B-44A0-92B9-DEEE23A3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75ACB-2DA3-46C3-810E-5F486EE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68612-5FD1-4D3F-A41C-9DEC7C50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B4FB2-165B-4CE2-83E1-192903D6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7E11A5-0482-4E69-9635-2583B0B5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D53D3-3038-4316-9A1E-1E0A08BE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AF85EC-A646-4DF6-9C20-4C6FA3ED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34BC8-AF2C-4A3B-A7A6-DDCEFAE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B66A9-63A6-4F2B-B3EA-420CF2C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057249-DF46-4668-91CE-A813A4B0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B7ED5B-6B11-4F6D-B78B-F8342EA4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742E41-C11C-44E4-8838-622283E7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ECCB34-45AF-445C-88A8-379D8A03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46AB85-E4E9-48AF-9184-130424A1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554E8F-D3C1-42E8-BD66-834D35A6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0D9E6D-6483-49C9-B7FB-F5D5161E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9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BAE93-DF63-467A-97DD-8AC6BC52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11F488-A109-42EF-BF56-BDD4CF74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69CD7C-45FA-48E0-BF66-28A0BAE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44F2BF-FA84-4A53-BBE3-146F4FE4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5F4B21-AD52-4F80-A3BE-B0A55171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BBA9FC-1CE9-41A5-A23A-FBF7E96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33FEAE-7A71-4EEB-BFA6-6BC645C9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92176-AD2B-4068-A2EC-29EAB267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B9FF5-6BEA-40B4-829E-D74DB849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B83B97-F174-4A03-8541-AB5627ED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7FBEE-B00F-48F6-A7C4-3A4C6019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377C9-32B5-410C-90E4-7737B6BD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8CFF54-8181-4692-8DF5-79CF8774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3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D82CC-A9FB-426B-A3C7-04088D6A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E57B3F-91F8-400A-B8ED-28C67422C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23C29-D611-4713-9BDF-AB31ED1A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5BCBC-8501-47D3-AD81-EE225B3A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6DB7F-4A41-4B92-9FA6-7E4F31ED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01250-8079-4721-A001-5E841576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0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E3A3CE-37D4-4FE2-9CB1-D4C66387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9479CB-1181-4FD7-9A76-2219F4C8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9820E-37DB-432E-ABB9-F320FC2DC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9156-FB73-49DE-BCA9-25F0DDE4BE50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5EE4F-09E0-47F6-8B22-6344165B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162AC-1FAD-4B97-9560-D4308DCA0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BCB3-FA50-4293-87D1-5168A4C76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5836AFD-DB30-40F8-A9F8-6F3B53E9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285875"/>
            <a:ext cx="8543925" cy="4286250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C560586C-E778-4FFA-94AC-60DC4377B257}"/>
              </a:ext>
            </a:extLst>
          </p:cNvPr>
          <p:cNvSpPr/>
          <p:nvPr/>
        </p:nvSpPr>
        <p:spPr>
          <a:xfrm>
            <a:off x="2454442" y="890954"/>
            <a:ext cx="577516" cy="798566"/>
          </a:xfrm>
          <a:prstGeom prst="downArrow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6F3DAF34-4939-4745-8B44-929120DAE649}"/>
              </a:ext>
            </a:extLst>
          </p:cNvPr>
          <p:cNvSpPr/>
          <p:nvPr/>
        </p:nvSpPr>
        <p:spPr>
          <a:xfrm rot="10800000">
            <a:off x="4072226" y="3159368"/>
            <a:ext cx="577516" cy="1084385"/>
          </a:xfrm>
          <a:prstGeom prst="downArrow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B644B4A-5DC9-4781-9205-0F98579BDCCB}"/>
              </a:ext>
            </a:extLst>
          </p:cNvPr>
          <p:cNvSpPr/>
          <p:nvPr/>
        </p:nvSpPr>
        <p:spPr>
          <a:xfrm rot="10800000">
            <a:off x="9558626" y="3792414"/>
            <a:ext cx="577516" cy="1084385"/>
          </a:xfrm>
          <a:prstGeom prst="downArrow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F39EF38-7921-473D-A418-FDDF750D6E7F}"/>
              </a:ext>
            </a:extLst>
          </p:cNvPr>
          <p:cNvCxnSpPr/>
          <p:nvPr/>
        </p:nvCxnSpPr>
        <p:spPr>
          <a:xfrm flipV="1">
            <a:off x="1195754" y="3024554"/>
            <a:ext cx="750277" cy="293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4839F5-9A60-454A-88F7-5079EBDE80A6}"/>
              </a:ext>
            </a:extLst>
          </p:cNvPr>
          <p:cNvSpPr/>
          <p:nvPr/>
        </p:nvSpPr>
        <p:spPr>
          <a:xfrm>
            <a:off x="2010508" y="363415"/>
            <a:ext cx="1465384" cy="43375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LOOP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59C411-C929-4742-B03A-6C506F114E27}"/>
              </a:ext>
            </a:extLst>
          </p:cNvPr>
          <p:cNvSpPr/>
          <p:nvPr/>
        </p:nvSpPr>
        <p:spPr>
          <a:xfrm>
            <a:off x="3700096" y="4323616"/>
            <a:ext cx="1465384" cy="43375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SUB START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1C1BF9-B5FB-474D-8E62-C1298F600075}"/>
              </a:ext>
            </a:extLst>
          </p:cNvPr>
          <p:cNvSpPr/>
          <p:nvPr/>
        </p:nvSpPr>
        <p:spPr>
          <a:xfrm>
            <a:off x="9114692" y="5005020"/>
            <a:ext cx="1465384" cy="43375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RETURN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5D50306-A5E0-417D-9B63-A4A093B13405}"/>
              </a:ext>
            </a:extLst>
          </p:cNvPr>
          <p:cNvSpPr/>
          <p:nvPr/>
        </p:nvSpPr>
        <p:spPr>
          <a:xfrm>
            <a:off x="262997" y="3153506"/>
            <a:ext cx="1125415" cy="38686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GOSUB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3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43C50-B63E-4529-A00F-F1A4E2EB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89" y="399495"/>
            <a:ext cx="7522504" cy="61950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E407DB9-A5A1-4937-80F0-46540C7719AA}"/>
              </a:ext>
            </a:extLst>
          </p:cNvPr>
          <p:cNvSpPr/>
          <p:nvPr/>
        </p:nvSpPr>
        <p:spPr>
          <a:xfrm rot="2679812">
            <a:off x="3549900" y="4629273"/>
            <a:ext cx="861646" cy="1447060"/>
          </a:xfrm>
          <a:prstGeom prst="downArrow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12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E06137-5714-4B52-B625-4B40A49A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18" y="0"/>
            <a:ext cx="8323564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05F495-3EDA-4A44-825D-E81FEDB64A21}"/>
              </a:ext>
            </a:extLst>
          </p:cNvPr>
          <p:cNvSpPr/>
          <p:nvPr/>
        </p:nvSpPr>
        <p:spPr>
          <a:xfrm>
            <a:off x="1954530" y="1800875"/>
            <a:ext cx="3783330" cy="34912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421A6BFA-E099-48EE-B7B5-94D1B08EC59E}"/>
              </a:ext>
            </a:extLst>
          </p:cNvPr>
          <p:cNvSpPr/>
          <p:nvPr/>
        </p:nvSpPr>
        <p:spPr>
          <a:xfrm rot="4790014">
            <a:off x="6092090" y="1572313"/>
            <a:ext cx="861646" cy="1585011"/>
          </a:xfrm>
          <a:prstGeom prst="downArrow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F94968-FE00-42BD-9CB5-DF6A1A12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18" y="0"/>
            <a:ext cx="8323564" cy="6858000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7B40BCB-0DD5-4817-8821-A6BE73067011}"/>
              </a:ext>
            </a:extLst>
          </p:cNvPr>
          <p:cNvSpPr/>
          <p:nvPr/>
        </p:nvSpPr>
        <p:spPr>
          <a:xfrm rot="3599173">
            <a:off x="3985704" y="4895178"/>
            <a:ext cx="861646" cy="1585011"/>
          </a:xfrm>
          <a:prstGeom prst="downArrow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2ACA99-74B3-48D3-9FF0-6C6BDAD30685}"/>
              </a:ext>
            </a:extLst>
          </p:cNvPr>
          <p:cNvSpPr/>
          <p:nvPr/>
        </p:nvSpPr>
        <p:spPr>
          <a:xfrm>
            <a:off x="2028008" y="5976257"/>
            <a:ext cx="1621428" cy="369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1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05CA1CE-711E-4497-9B60-A28DF216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44" y="643466"/>
            <a:ext cx="5722512" cy="55710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ADA233-4FC5-4071-9633-7AAAC74EE022}"/>
              </a:ext>
            </a:extLst>
          </p:cNvPr>
          <p:cNvSpPr/>
          <p:nvPr/>
        </p:nvSpPr>
        <p:spPr>
          <a:xfrm>
            <a:off x="3649362" y="939114"/>
            <a:ext cx="170523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F02A0E-021A-4CE5-AD75-A894E2EDF006}"/>
              </a:ext>
            </a:extLst>
          </p:cNvPr>
          <p:cNvSpPr/>
          <p:nvPr/>
        </p:nvSpPr>
        <p:spPr>
          <a:xfrm>
            <a:off x="3814118" y="1808206"/>
            <a:ext cx="1499288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87965C-2ADB-49DF-B1BF-9605C5989951}"/>
              </a:ext>
            </a:extLst>
          </p:cNvPr>
          <p:cNvCxnSpPr>
            <a:cxnSpLocks/>
          </p:cNvCxnSpPr>
          <p:nvPr/>
        </p:nvCxnSpPr>
        <p:spPr>
          <a:xfrm flipH="1" flipV="1">
            <a:off x="5354595" y="1070919"/>
            <a:ext cx="2817253" cy="20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3B8272B-4439-4C48-8743-8D4F766813D1}"/>
              </a:ext>
            </a:extLst>
          </p:cNvPr>
          <p:cNvCxnSpPr>
            <a:cxnSpLocks/>
          </p:cNvCxnSpPr>
          <p:nvPr/>
        </p:nvCxnSpPr>
        <p:spPr>
          <a:xfrm flipH="1">
            <a:off x="5354595" y="1070919"/>
            <a:ext cx="3019384" cy="8237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9319972-C6DA-4CC7-B5D2-F53AC820CF58}"/>
              </a:ext>
            </a:extLst>
          </p:cNvPr>
          <p:cNvSpPr/>
          <p:nvPr/>
        </p:nvSpPr>
        <p:spPr>
          <a:xfrm>
            <a:off x="8048367" y="716692"/>
            <a:ext cx="2520778" cy="7496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ステート名</a:t>
            </a:r>
          </a:p>
        </p:txBody>
      </p:sp>
    </p:spTree>
    <p:extLst>
      <p:ext uri="{BB962C8B-B14F-4D97-AF65-F5344CB8AC3E}">
        <p14:creationId xmlns:p14="http://schemas.microsoft.com/office/powerpoint/2010/main" val="40650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06C2BD-01D8-48F5-AED7-9E56469D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795462"/>
            <a:ext cx="6962775" cy="326707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3151C65-150A-4437-946E-664E0EF85EBA}"/>
              </a:ext>
            </a:extLst>
          </p:cNvPr>
          <p:cNvCxnSpPr>
            <a:cxnSpLocks/>
          </p:cNvCxnSpPr>
          <p:nvPr/>
        </p:nvCxnSpPr>
        <p:spPr>
          <a:xfrm>
            <a:off x="3772929" y="1350619"/>
            <a:ext cx="0" cy="889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1A4DE1-EED7-497B-A237-7C41607270F2}"/>
              </a:ext>
            </a:extLst>
          </p:cNvPr>
          <p:cNvSpPr txBox="1"/>
          <p:nvPr/>
        </p:nvSpPr>
        <p:spPr>
          <a:xfrm>
            <a:off x="2907957" y="1023461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①ステート名入力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3C7ADEA-A301-49BF-B263-D309C68F5EFB}"/>
              </a:ext>
            </a:extLst>
          </p:cNvPr>
          <p:cNvCxnSpPr>
            <a:cxnSpLocks/>
          </p:cNvCxnSpPr>
          <p:nvPr/>
        </p:nvCxnSpPr>
        <p:spPr>
          <a:xfrm>
            <a:off x="8900983" y="1392793"/>
            <a:ext cx="0" cy="889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1E03C1-4846-4A33-8225-7CD71CFD4B75}"/>
              </a:ext>
            </a:extLst>
          </p:cNvPr>
          <p:cNvSpPr txBox="1"/>
          <p:nvPr/>
        </p:nvSpPr>
        <p:spPr>
          <a:xfrm>
            <a:off x="8205789" y="1040130"/>
            <a:ext cx="13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②クリック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7F9ADE-6577-4423-895D-D111F0A7C047}"/>
              </a:ext>
            </a:extLst>
          </p:cNvPr>
          <p:cNvCxnSpPr>
            <a:cxnSpLocks/>
          </p:cNvCxnSpPr>
          <p:nvPr/>
        </p:nvCxnSpPr>
        <p:spPr>
          <a:xfrm flipV="1">
            <a:off x="4324864" y="3357517"/>
            <a:ext cx="0" cy="1955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49AC7B-3017-4F11-BA67-2696A1B0B7EC}"/>
              </a:ext>
            </a:extLst>
          </p:cNvPr>
          <p:cNvSpPr txBox="1"/>
          <p:nvPr/>
        </p:nvSpPr>
        <p:spPr>
          <a:xfrm>
            <a:off x="3439298" y="5322715"/>
            <a:ext cx="21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③ダブルクリック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2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ワイド画面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2</cp:revision>
  <dcterms:created xsi:type="dcterms:W3CDTF">2020-07-27T13:32:31Z</dcterms:created>
  <dcterms:modified xsi:type="dcterms:W3CDTF">2020-07-27T13:45:03Z</dcterms:modified>
</cp:coreProperties>
</file>