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8E636-A2F7-4716-BA16-36C675126F8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42B09A-182A-4351-8024-E1037F68F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256283-339B-46D1-943C-F63B9AC9E452}"/>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141BBE39-EE8E-4A46-A238-4F8C4BF6B3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89389B-A35D-4FB2-B572-A4BF0B248B69}"/>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391153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090FE-B20F-4950-AA86-2B76EE4ACC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182A84-2298-492B-91FB-9631B1C9C6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163914-34A5-478A-A4AA-777BE817B531}"/>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2CF2B870-BD78-4CC7-A3BC-4C412DF297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411E58-684D-4092-962D-447AA6A22620}"/>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420350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81773A2-CB53-4CEB-8F77-1D80D57C508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D4F98B-0230-4E44-AC6C-DD43E8DDBE3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80352D-737B-43B7-ABC5-333D88A619B4}"/>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5AA89904-3DB8-4372-A07A-6531032379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D413CD-B88D-490B-A849-05503218B1BF}"/>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273877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CA5A8-220F-424E-BEE1-527F8AFF3B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7ECEA9-FC77-4857-BB53-8E32B713E6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14D249-E7C7-44FD-A79A-F4CB233E48FC}"/>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AAF9E221-1029-431A-AECF-038C9CB649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BB337B-514E-4E20-9A85-98DDFC7D339E}"/>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346084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C40AA-C855-401E-8516-871F1ABE5F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B26922-EDD1-4A36-84BB-238DC4388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6A1CEC-1701-4496-8020-78F6154E7D59}"/>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0BB5AAF6-C4A3-45C9-A0AF-E159B10C9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C66FF5-4F1B-476D-A2A3-BE08B42CD81C}"/>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421190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A6AB66-3E0C-429A-8624-AD09B17D5F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EA6882-291F-4148-B234-FFBD58BA9CF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58F561-325D-45C4-8047-EE320E31CE6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1117CC5-3ADA-45BE-B1E8-B46DFE7B6F45}"/>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6" name="フッター プレースホルダー 5">
            <a:extLst>
              <a:ext uri="{FF2B5EF4-FFF2-40B4-BE49-F238E27FC236}">
                <a16:creationId xmlns:a16="http://schemas.microsoft.com/office/drawing/2014/main" id="{3BC0B9E9-6FC7-453A-BEA0-B35D2ABDF8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228601-DED4-4119-9DA2-54451A621DE5}"/>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326379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66A024-C5EA-4DBB-9E35-AEEC559AFA7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14621F-0748-4DF2-AB18-B67EDEB9F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F2972F0-365B-4E19-86D1-89ED44EA09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A0DA062-BF0B-4297-9C1E-DECC0FD1D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6E568C0-A318-4C9A-B17B-DD73158F98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C3448FA-4389-449B-9682-A64FBE237E7E}"/>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8" name="フッター プレースホルダー 7">
            <a:extLst>
              <a:ext uri="{FF2B5EF4-FFF2-40B4-BE49-F238E27FC236}">
                <a16:creationId xmlns:a16="http://schemas.microsoft.com/office/drawing/2014/main" id="{C43520BB-AF0E-401B-90D3-402D888960E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8864EF-643E-4577-85C5-D899A53C0A99}"/>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415220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D8DD1-887A-4A4D-97B4-B1831798650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E807BF-4C59-4804-BE92-4A39FCAF1D6E}"/>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4" name="フッター プレースホルダー 3">
            <a:extLst>
              <a:ext uri="{FF2B5EF4-FFF2-40B4-BE49-F238E27FC236}">
                <a16:creationId xmlns:a16="http://schemas.microsoft.com/office/drawing/2014/main" id="{486BA046-DD84-4337-AD96-B9A040FA512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287D66-2B3D-4C50-9A94-225F4133E449}"/>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249293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5B75D7B-A60B-4CD4-9760-7E3D32BA424F}"/>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3" name="フッター プレースホルダー 2">
            <a:extLst>
              <a:ext uri="{FF2B5EF4-FFF2-40B4-BE49-F238E27FC236}">
                <a16:creationId xmlns:a16="http://schemas.microsoft.com/office/drawing/2014/main" id="{A3EACBE8-8AD2-4223-8C40-1EE187BBAE4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52CE07-BC11-4C8C-A013-B0F6EA31929E}"/>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231288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AAA2F-54D3-4505-8F8B-D0ABA61CDC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3E533D-5C82-4AD2-A55F-126A8BD28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19F8B2D-A090-4557-9626-749FD34BF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DDB5C0-330E-42FD-892D-EF6E578FDDA0}"/>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6" name="フッター プレースホルダー 5">
            <a:extLst>
              <a:ext uri="{FF2B5EF4-FFF2-40B4-BE49-F238E27FC236}">
                <a16:creationId xmlns:a16="http://schemas.microsoft.com/office/drawing/2014/main" id="{43AD114F-0F63-4D07-84E0-9DDC2B29C9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D6DCA9-99FF-4DDF-8B48-C43CD56D13D6}"/>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230685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F4E876-7905-460F-9823-2677208EB90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2665027-72F8-429A-BCB4-20FC9748E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571B6DB-2977-4EDC-A909-2733A9940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0ADFE8-30E8-4A56-8A73-3577A0311FEE}"/>
              </a:ext>
            </a:extLst>
          </p:cNvPr>
          <p:cNvSpPr>
            <a:spLocks noGrp="1"/>
          </p:cNvSpPr>
          <p:nvPr>
            <p:ph type="dt" sz="half" idx="10"/>
          </p:nvPr>
        </p:nvSpPr>
        <p:spPr/>
        <p:txBody>
          <a:bodyPr/>
          <a:lstStyle/>
          <a:p>
            <a:fld id="{41B338D4-103A-4A01-A87E-AA649906E71F}" type="datetimeFigureOut">
              <a:rPr kumimoji="1" lang="ja-JP" altLang="en-US" smtClean="0"/>
              <a:t>2018/7/24</a:t>
            </a:fld>
            <a:endParaRPr kumimoji="1" lang="ja-JP" altLang="en-US"/>
          </a:p>
        </p:txBody>
      </p:sp>
      <p:sp>
        <p:nvSpPr>
          <p:cNvPr id="6" name="フッター プレースホルダー 5">
            <a:extLst>
              <a:ext uri="{FF2B5EF4-FFF2-40B4-BE49-F238E27FC236}">
                <a16:creationId xmlns:a16="http://schemas.microsoft.com/office/drawing/2014/main" id="{CBED2606-889A-410B-953A-65CC8BF242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4FFE61-0A30-465F-804D-777C82588A8C}"/>
              </a:ext>
            </a:extLst>
          </p:cNvPr>
          <p:cNvSpPr>
            <a:spLocks noGrp="1"/>
          </p:cNvSpPr>
          <p:nvPr>
            <p:ph type="sldNum" sz="quarter" idx="12"/>
          </p:nvPr>
        </p:nvSpPr>
        <p:spPr/>
        <p:txBody>
          <a:body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161445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8E31AB-12F0-488E-9B7D-2A911B876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68D5A8-6E82-4C6C-9B08-28D7309D7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53AC53-B96F-4394-BFD2-18C1C77EB9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338D4-103A-4A01-A87E-AA649906E71F}" type="datetimeFigureOut">
              <a:rPr kumimoji="1" lang="ja-JP" altLang="en-US" smtClean="0"/>
              <a:t>2018/7/24</a:t>
            </a:fld>
            <a:endParaRPr kumimoji="1" lang="ja-JP" altLang="en-US"/>
          </a:p>
        </p:txBody>
      </p:sp>
      <p:sp>
        <p:nvSpPr>
          <p:cNvPr id="5" name="フッター プレースホルダー 4">
            <a:extLst>
              <a:ext uri="{FF2B5EF4-FFF2-40B4-BE49-F238E27FC236}">
                <a16:creationId xmlns:a16="http://schemas.microsoft.com/office/drawing/2014/main" id="{C703A837-7F4A-44D8-BB38-22B5BD7E9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5C97431-357B-48B4-B678-DED2F9030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33FBF-B286-41CD-98DF-6769E5C56477}" type="slidenum">
              <a:rPr kumimoji="1" lang="ja-JP" altLang="en-US" smtClean="0"/>
              <a:t>‹#›</a:t>
            </a:fld>
            <a:endParaRPr kumimoji="1" lang="ja-JP" altLang="en-US"/>
          </a:p>
        </p:txBody>
      </p:sp>
    </p:spTree>
    <p:extLst>
      <p:ext uri="{BB962C8B-B14F-4D97-AF65-F5344CB8AC3E}">
        <p14:creationId xmlns:p14="http://schemas.microsoft.com/office/powerpoint/2010/main" val="253619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743B2-7AD9-46E3-8CFF-4CECAFD9C1F6}"/>
              </a:ext>
            </a:extLst>
          </p:cNvPr>
          <p:cNvSpPr>
            <a:spLocks noGrp="1"/>
          </p:cNvSpPr>
          <p:nvPr>
            <p:ph type="ctrTitle"/>
          </p:nvPr>
        </p:nvSpPr>
        <p:spPr/>
        <p:txBody>
          <a:bodyPr/>
          <a:lstStyle/>
          <a:p>
            <a:r>
              <a:rPr kumimoji="1" lang="en-US" altLang="ja-JP" dirty="0" err="1"/>
              <a:t>uGUI</a:t>
            </a:r>
            <a:r>
              <a:rPr kumimoji="1" lang="en-US" altLang="ja-JP" dirty="0"/>
              <a:t> Automation Test Sample</a:t>
            </a:r>
            <a:endParaRPr kumimoji="1" lang="ja-JP" altLang="en-US" dirty="0"/>
          </a:p>
        </p:txBody>
      </p:sp>
      <p:sp>
        <p:nvSpPr>
          <p:cNvPr id="3" name="字幕 2">
            <a:extLst>
              <a:ext uri="{FF2B5EF4-FFF2-40B4-BE49-F238E27FC236}">
                <a16:creationId xmlns:a16="http://schemas.microsoft.com/office/drawing/2014/main" id="{D0653A52-F12D-4CF5-950C-C393266816E8}"/>
              </a:ext>
            </a:extLst>
          </p:cNvPr>
          <p:cNvSpPr>
            <a:spLocks noGrp="1"/>
          </p:cNvSpPr>
          <p:nvPr>
            <p:ph type="subTitle" idx="1"/>
          </p:nvPr>
        </p:nvSpPr>
        <p:spPr/>
        <p:txBody>
          <a:bodyPr/>
          <a:lstStyle/>
          <a:p>
            <a:r>
              <a:rPr kumimoji="1" lang="en-US" altLang="ja-JP" dirty="0"/>
              <a:t>NNNIC</a:t>
            </a:r>
          </a:p>
          <a:p>
            <a:r>
              <a:rPr lang="en-US" altLang="ja-JP" dirty="0"/>
              <a:t>2018.7.24</a:t>
            </a:r>
            <a:endParaRPr kumimoji="1" lang="ja-JP" altLang="en-US" dirty="0"/>
          </a:p>
        </p:txBody>
      </p:sp>
    </p:spTree>
    <p:extLst>
      <p:ext uri="{BB962C8B-B14F-4D97-AF65-F5344CB8AC3E}">
        <p14:creationId xmlns:p14="http://schemas.microsoft.com/office/powerpoint/2010/main" val="2401520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581CAA8E-DD04-49CE-B7A4-BE2A0881EEF8}"/>
              </a:ext>
            </a:extLst>
          </p:cNvPr>
          <p:cNvSpPr/>
          <p:nvPr/>
        </p:nvSpPr>
        <p:spPr>
          <a:xfrm>
            <a:off x="555585" y="730404"/>
            <a:ext cx="6268961" cy="330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t>UITEST</a:t>
            </a:r>
            <a:r>
              <a:rPr kumimoji="1" lang="ja-JP" altLang="en-US" dirty="0"/>
              <a:t>  </a:t>
            </a:r>
            <a:r>
              <a:rPr lang="en-US" altLang="ja-JP" dirty="0"/>
              <a:t>Assets/public/app/0100_Base/</a:t>
            </a:r>
            <a:r>
              <a:rPr lang="en-US" altLang="ja-JP" dirty="0" err="1"/>
              <a:t>UIControl</a:t>
            </a:r>
            <a:r>
              <a:rPr lang="en-US" altLang="ja-JP" dirty="0"/>
              <a:t>/state</a:t>
            </a:r>
            <a:endParaRPr kumimoji="1" lang="ja-JP" altLang="en-US" dirty="0"/>
          </a:p>
        </p:txBody>
      </p:sp>
      <p:pic>
        <p:nvPicPr>
          <p:cNvPr id="5" name="図 4">
            <a:extLst>
              <a:ext uri="{FF2B5EF4-FFF2-40B4-BE49-F238E27FC236}">
                <a16:creationId xmlns:a16="http://schemas.microsoft.com/office/drawing/2014/main" id="{11E2AF7E-E59C-4117-A378-D2B45B6973B9}"/>
              </a:ext>
            </a:extLst>
          </p:cNvPr>
          <p:cNvPicPr>
            <a:picLocks noChangeAspect="1"/>
          </p:cNvPicPr>
          <p:nvPr/>
        </p:nvPicPr>
        <p:blipFill>
          <a:blip r:embed="rId2"/>
          <a:stretch>
            <a:fillRect/>
          </a:stretch>
        </p:blipFill>
        <p:spPr>
          <a:xfrm>
            <a:off x="555585" y="2751509"/>
            <a:ext cx="5400553" cy="3677168"/>
          </a:xfrm>
          <a:prstGeom prst="rect">
            <a:avLst/>
          </a:prstGeom>
        </p:spPr>
      </p:pic>
      <p:pic>
        <p:nvPicPr>
          <p:cNvPr id="6" name="図 5">
            <a:extLst>
              <a:ext uri="{FF2B5EF4-FFF2-40B4-BE49-F238E27FC236}">
                <a16:creationId xmlns:a16="http://schemas.microsoft.com/office/drawing/2014/main" id="{41C1BA0A-2D4C-42F7-B091-C9F111549B3A}"/>
              </a:ext>
            </a:extLst>
          </p:cNvPr>
          <p:cNvPicPr>
            <a:picLocks noChangeAspect="1"/>
          </p:cNvPicPr>
          <p:nvPr/>
        </p:nvPicPr>
        <p:blipFill>
          <a:blip r:embed="rId3"/>
          <a:stretch>
            <a:fillRect/>
          </a:stretch>
        </p:blipFill>
        <p:spPr>
          <a:xfrm>
            <a:off x="555585" y="1616756"/>
            <a:ext cx="5081588" cy="800100"/>
          </a:xfrm>
          <a:prstGeom prst="rect">
            <a:avLst/>
          </a:prstGeom>
        </p:spPr>
      </p:pic>
      <p:pic>
        <p:nvPicPr>
          <p:cNvPr id="7" name="図 6">
            <a:extLst>
              <a:ext uri="{FF2B5EF4-FFF2-40B4-BE49-F238E27FC236}">
                <a16:creationId xmlns:a16="http://schemas.microsoft.com/office/drawing/2014/main" id="{C04C74CA-9330-4F90-B15A-4156B10962CE}"/>
              </a:ext>
            </a:extLst>
          </p:cNvPr>
          <p:cNvPicPr>
            <a:picLocks noChangeAspect="1"/>
          </p:cNvPicPr>
          <p:nvPr/>
        </p:nvPicPr>
        <p:blipFill>
          <a:blip r:embed="rId4"/>
          <a:stretch>
            <a:fillRect/>
          </a:stretch>
        </p:blipFill>
        <p:spPr>
          <a:xfrm>
            <a:off x="6096000" y="3141802"/>
            <a:ext cx="5916376" cy="3286875"/>
          </a:xfrm>
          <a:prstGeom prst="rect">
            <a:avLst/>
          </a:prstGeom>
        </p:spPr>
      </p:pic>
      <p:sp>
        <p:nvSpPr>
          <p:cNvPr id="8" name="四角形: 角を丸くする 7">
            <a:extLst>
              <a:ext uri="{FF2B5EF4-FFF2-40B4-BE49-F238E27FC236}">
                <a16:creationId xmlns:a16="http://schemas.microsoft.com/office/drawing/2014/main" id="{6435C433-E8A8-4410-BC8A-EB267983510E}"/>
              </a:ext>
            </a:extLst>
          </p:cNvPr>
          <p:cNvSpPr/>
          <p:nvPr/>
        </p:nvSpPr>
        <p:spPr>
          <a:xfrm>
            <a:off x="7152905" y="981891"/>
            <a:ext cx="3802566" cy="1769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UI</a:t>
            </a:r>
            <a:r>
              <a:rPr kumimoji="1" lang="ja-JP" altLang="en-US" dirty="0"/>
              <a:t>のテストフローで利用</a:t>
            </a:r>
          </a:p>
        </p:txBody>
      </p:sp>
    </p:spTree>
    <p:extLst>
      <p:ext uri="{BB962C8B-B14F-4D97-AF65-F5344CB8AC3E}">
        <p14:creationId xmlns:p14="http://schemas.microsoft.com/office/powerpoint/2010/main" val="202464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07C7C-831F-4AEF-AE65-57E2B8EF4A64}"/>
              </a:ext>
            </a:extLst>
          </p:cNvPr>
          <p:cNvSpPr>
            <a:spLocks noGrp="1"/>
          </p:cNvSpPr>
          <p:nvPr>
            <p:ph type="title"/>
          </p:nvPr>
        </p:nvSpPr>
        <p:spPr/>
        <p:txBody>
          <a:bodyPr/>
          <a:lstStyle/>
          <a:p>
            <a:r>
              <a:rPr lang="ja-JP" altLang="en-US" dirty="0"/>
              <a:t>終</a:t>
            </a:r>
            <a:endParaRPr kumimoji="1" lang="ja-JP" altLang="en-US" dirty="0"/>
          </a:p>
        </p:txBody>
      </p:sp>
      <p:sp>
        <p:nvSpPr>
          <p:cNvPr id="3" name="コンテンツ プレースホルダー 2">
            <a:extLst>
              <a:ext uri="{FF2B5EF4-FFF2-40B4-BE49-F238E27FC236}">
                <a16:creationId xmlns:a16="http://schemas.microsoft.com/office/drawing/2014/main" id="{7DD60D2B-513F-490C-BB31-755C8A7D1CD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5898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23DA3-5FB5-4845-8B47-095B65552D05}"/>
              </a:ext>
            </a:extLst>
          </p:cNvPr>
          <p:cNvSpPr>
            <a:spLocks noGrp="1"/>
          </p:cNvSpPr>
          <p:nvPr>
            <p:ph type="title"/>
          </p:nvPr>
        </p:nvSpPr>
        <p:spPr/>
        <p:txBody>
          <a:bodyPr/>
          <a:lstStyle/>
          <a:p>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0A027FA3-07E9-4A5E-8FC8-9D87B6CBA9A7}"/>
              </a:ext>
            </a:extLst>
          </p:cNvPr>
          <p:cNvSpPr>
            <a:spLocks noGrp="1"/>
          </p:cNvSpPr>
          <p:nvPr>
            <p:ph idx="1"/>
          </p:nvPr>
        </p:nvSpPr>
        <p:spPr/>
        <p:txBody>
          <a:bodyPr/>
          <a:lstStyle/>
          <a:p>
            <a:pPr marL="0" indent="0">
              <a:buNone/>
            </a:pPr>
            <a:r>
              <a:rPr lang="ja-JP" altLang="en-US" dirty="0"/>
              <a:t>デザイナ作業とプログラマ作業の分離を考えたサンプルを作成する。</a:t>
            </a:r>
            <a:endParaRPr lang="en-US" altLang="ja-JP" dirty="0"/>
          </a:p>
          <a:p>
            <a:pPr marL="0" indent="0">
              <a:buNone/>
            </a:pPr>
            <a:endParaRPr lang="en-US" altLang="ja-JP" dirty="0"/>
          </a:p>
          <a:p>
            <a:pPr marL="0" indent="0">
              <a:buNone/>
            </a:pPr>
            <a:r>
              <a:rPr lang="ja-JP" altLang="en-US" dirty="0"/>
              <a:t>デザイナは、シンプルな（スクリプトなし）の</a:t>
            </a:r>
            <a:r>
              <a:rPr lang="en-US" altLang="ja-JP" dirty="0"/>
              <a:t>UI</a:t>
            </a:r>
            <a:r>
              <a:rPr lang="ja-JP" altLang="en-US" dirty="0"/>
              <a:t>を作成し、エディタスクリプトにて１アクションで</a:t>
            </a:r>
            <a:r>
              <a:rPr lang="en-US" altLang="ja-JP" dirty="0"/>
              <a:t>Unity Package</a:t>
            </a:r>
            <a:r>
              <a:rPr lang="ja-JP" altLang="en-US" dirty="0"/>
              <a:t>へエキスポート</a:t>
            </a:r>
            <a:endParaRPr lang="en-US" altLang="ja-JP" dirty="0"/>
          </a:p>
          <a:p>
            <a:pPr marL="0" indent="0">
              <a:buNone/>
            </a:pPr>
            <a:endParaRPr lang="en-US" altLang="ja-JP" dirty="0"/>
          </a:p>
          <a:p>
            <a:pPr marL="0" indent="0">
              <a:buNone/>
            </a:pPr>
            <a:r>
              <a:rPr lang="ja-JP" altLang="en-US" dirty="0"/>
              <a:t>プログラマは、そのパッケージを起動時のコマンドライン、または、手動にて追加または上書きする。</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55542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8A106-1249-4038-AF1B-B45363373812}"/>
              </a:ext>
            </a:extLst>
          </p:cNvPr>
          <p:cNvSpPr>
            <a:spLocks noGrp="1"/>
          </p:cNvSpPr>
          <p:nvPr>
            <p:ph type="title"/>
          </p:nvPr>
        </p:nvSpPr>
        <p:spPr/>
        <p:txBody>
          <a:bodyPr/>
          <a:lstStyle/>
          <a:p>
            <a:r>
              <a:rPr kumimoji="1" lang="ja-JP" altLang="en-US" dirty="0"/>
              <a:t>使い方</a:t>
            </a:r>
            <a:r>
              <a:rPr kumimoji="1" lang="en-US" altLang="ja-JP" dirty="0"/>
              <a:t>	※</a:t>
            </a:r>
            <a:r>
              <a:rPr kumimoji="1" lang="ja-JP" altLang="en-US" dirty="0"/>
              <a:t>エキスポート</a:t>
            </a:r>
          </a:p>
        </p:txBody>
      </p:sp>
      <p:sp>
        <p:nvSpPr>
          <p:cNvPr id="3" name="コンテンツ プレースホルダー 2">
            <a:extLst>
              <a:ext uri="{FF2B5EF4-FFF2-40B4-BE49-F238E27FC236}">
                <a16:creationId xmlns:a16="http://schemas.microsoft.com/office/drawing/2014/main" id="{4BA12982-19D5-4007-BB74-AFD92D809DF0}"/>
              </a:ext>
            </a:extLst>
          </p:cNvPr>
          <p:cNvSpPr>
            <a:spLocks noGrp="1"/>
          </p:cNvSpPr>
          <p:nvPr>
            <p:ph idx="1"/>
          </p:nvPr>
        </p:nvSpPr>
        <p:spPr/>
        <p:txBody>
          <a:bodyPr/>
          <a:lstStyle/>
          <a:p>
            <a:pPr marL="0" indent="0">
              <a:buNone/>
            </a:pPr>
            <a:r>
              <a:rPr kumimoji="1" lang="ja-JP" altLang="en-US" dirty="0"/>
              <a:t>１．</a:t>
            </a:r>
            <a:r>
              <a:rPr kumimoji="1" lang="en-US" altLang="ja-JP" dirty="0"/>
              <a:t>Startunity.bat</a:t>
            </a:r>
            <a:r>
              <a:rPr kumimoji="1" lang="ja-JP" altLang="en-US" dirty="0"/>
              <a:t>をダブルクリック </a:t>
            </a:r>
            <a:r>
              <a:rPr kumimoji="1" lang="en-US" altLang="ja-JP" dirty="0"/>
              <a:t>(</a:t>
            </a:r>
            <a:r>
              <a:rPr kumimoji="1" lang="ja-JP" altLang="en-US" dirty="0"/>
              <a:t>要環境</a:t>
            </a:r>
            <a:r>
              <a:rPr kumimoji="1" lang="en-US" altLang="ja-JP" dirty="0"/>
              <a:t>)</a:t>
            </a:r>
          </a:p>
          <a:p>
            <a:pPr marL="0" indent="0">
              <a:buNone/>
            </a:pPr>
            <a:r>
              <a:rPr lang="en-US" altLang="ja-JP" dirty="0"/>
              <a:t>					※</a:t>
            </a:r>
            <a:r>
              <a:rPr lang="ja-JP" altLang="en-US" dirty="0"/>
              <a:t>バッチ内にヒントあり</a:t>
            </a:r>
            <a:endParaRPr lang="en-US" altLang="ja-JP" dirty="0"/>
          </a:p>
          <a:p>
            <a:pPr marL="0" indent="0">
              <a:buNone/>
            </a:pPr>
            <a:r>
              <a:rPr lang="ja-JP" altLang="en-US" dirty="0"/>
              <a:t>２．トップメニューの</a:t>
            </a:r>
            <a:r>
              <a:rPr lang="en-US" altLang="ja-JP" dirty="0"/>
              <a:t>Tools/Create Prefab then Pack </a:t>
            </a:r>
            <a:r>
              <a:rPr lang="ja-JP" altLang="en-US" dirty="0"/>
              <a:t>をクリック</a:t>
            </a:r>
            <a:endParaRPr lang="en-US" altLang="ja-JP" dirty="0"/>
          </a:p>
          <a:p>
            <a:pPr marL="0" indent="0">
              <a:buNone/>
            </a:pPr>
            <a:r>
              <a:rPr lang="en-US" altLang="ja-JP" dirty="0"/>
              <a:t>	</a:t>
            </a:r>
            <a:r>
              <a:rPr lang="ja-JP" altLang="en-US" dirty="0"/>
              <a:t>自動でシーンがロードされ、</a:t>
            </a:r>
            <a:r>
              <a:rPr lang="en-US" altLang="ja-JP" dirty="0"/>
              <a:t>UI/template</a:t>
            </a:r>
            <a:r>
              <a:rPr lang="ja-JP" altLang="en-US" dirty="0"/>
              <a:t>部分がコンバートされ、最後に</a:t>
            </a:r>
            <a:r>
              <a:rPr lang="en-US" altLang="ja-JP" dirty="0" err="1"/>
              <a:t>unitypackage</a:t>
            </a:r>
            <a:r>
              <a:rPr lang="ja-JP" altLang="en-US" dirty="0"/>
              <a:t>となる。</a:t>
            </a:r>
            <a:endParaRPr lang="en-US" altLang="ja-JP" dirty="0"/>
          </a:p>
          <a:p>
            <a:pPr marL="0" indent="0">
              <a:buNone/>
            </a:pPr>
            <a:r>
              <a:rPr lang="en-US" altLang="ja-JP" dirty="0"/>
              <a:t>	</a:t>
            </a:r>
            <a:r>
              <a:rPr lang="en-US" altLang="ja-JP" dirty="0" err="1"/>
              <a:t>unitypackage</a:t>
            </a:r>
            <a:r>
              <a:rPr lang="ja-JP" altLang="en-US" dirty="0"/>
              <a:t>は </a:t>
            </a:r>
            <a:r>
              <a:rPr lang="en-US" altLang="ja-JP" dirty="0" err="1"/>
              <a:t>unityproject</a:t>
            </a:r>
            <a:r>
              <a:rPr lang="ja-JP" altLang="en-US" dirty="0"/>
              <a:t>直下にあり。</a:t>
            </a:r>
            <a:endParaRPr lang="en-US" altLang="ja-JP" dirty="0"/>
          </a:p>
          <a:p>
            <a:pPr marL="0" indent="0">
              <a:buNone/>
            </a:pPr>
            <a:r>
              <a:rPr lang="en-US" altLang="ja-JP" dirty="0"/>
              <a:t>	</a:t>
            </a:r>
          </a:p>
          <a:p>
            <a:pPr marL="0" indent="0">
              <a:buNone/>
            </a:pPr>
            <a:r>
              <a:rPr lang="en-US" altLang="ja-JP" dirty="0"/>
              <a:t>	</a:t>
            </a:r>
          </a:p>
          <a:p>
            <a:pPr marL="0" indent="0">
              <a:buNone/>
            </a:pPr>
            <a:endParaRPr kumimoji="1" lang="ja-JP" altLang="en-US" dirty="0"/>
          </a:p>
        </p:txBody>
      </p:sp>
    </p:spTree>
    <p:extLst>
      <p:ext uri="{BB962C8B-B14F-4D97-AF65-F5344CB8AC3E}">
        <p14:creationId xmlns:p14="http://schemas.microsoft.com/office/powerpoint/2010/main" val="141990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15BBF-C9F4-45AA-85B4-80D44F33C63E}"/>
              </a:ext>
            </a:extLst>
          </p:cNvPr>
          <p:cNvSpPr>
            <a:spLocks noGrp="1"/>
          </p:cNvSpPr>
          <p:nvPr>
            <p:ph type="title"/>
          </p:nvPr>
        </p:nvSpPr>
        <p:spPr/>
        <p:txBody>
          <a:bodyPr/>
          <a:lstStyle/>
          <a:p>
            <a:r>
              <a:rPr kumimoji="1" lang="ja-JP" altLang="en-US" dirty="0"/>
              <a:t>使い方　</a:t>
            </a:r>
            <a:r>
              <a:rPr kumimoji="1" lang="en-US" altLang="ja-JP" dirty="0"/>
              <a:t>※</a:t>
            </a:r>
            <a:r>
              <a:rPr kumimoji="1" lang="ja-JP" altLang="en-US" dirty="0"/>
              <a:t>インポート</a:t>
            </a:r>
          </a:p>
        </p:txBody>
      </p:sp>
      <p:sp>
        <p:nvSpPr>
          <p:cNvPr id="3" name="コンテンツ プレースホルダー 2">
            <a:extLst>
              <a:ext uri="{FF2B5EF4-FFF2-40B4-BE49-F238E27FC236}">
                <a16:creationId xmlns:a16="http://schemas.microsoft.com/office/drawing/2014/main" id="{E2C22BAD-AAEE-4DBB-8F65-E751803178A6}"/>
              </a:ext>
            </a:extLst>
          </p:cNvPr>
          <p:cNvSpPr>
            <a:spLocks noGrp="1"/>
          </p:cNvSpPr>
          <p:nvPr>
            <p:ph idx="1"/>
          </p:nvPr>
        </p:nvSpPr>
        <p:spPr>
          <a:xfrm>
            <a:off x="838199" y="1825625"/>
            <a:ext cx="10915185" cy="4351338"/>
          </a:xfrm>
        </p:spPr>
        <p:txBody>
          <a:bodyPr>
            <a:normAutofit/>
          </a:bodyPr>
          <a:lstStyle/>
          <a:p>
            <a:pPr marL="0" indent="0">
              <a:buNone/>
            </a:pPr>
            <a:r>
              <a:rPr kumimoji="1" lang="ja-JP" altLang="en-US" dirty="0"/>
              <a:t>１．</a:t>
            </a:r>
            <a:r>
              <a:rPr kumimoji="1" lang="en-US" altLang="ja-JP" dirty="0"/>
              <a:t>Startunity_import.bat</a:t>
            </a:r>
            <a:r>
              <a:rPr kumimoji="1" lang="ja-JP" altLang="en-US" dirty="0"/>
              <a:t>を実行。</a:t>
            </a:r>
            <a:endParaRPr kumimoji="1" lang="en-US" altLang="ja-JP" dirty="0"/>
          </a:p>
          <a:p>
            <a:pPr marL="0" indent="0">
              <a:buNone/>
            </a:pPr>
            <a:r>
              <a:rPr lang="en-US" altLang="ja-JP" dirty="0"/>
              <a:t>	unity</a:t>
            </a:r>
            <a:r>
              <a:rPr lang="ja-JP" altLang="en-US" dirty="0"/>
              <a:t>が起動する。</a:t>
            </a:r>
            <a:endParaRPr kumimoji="1" lang="en-US" altLang="ja-JP" dirty="0"/>
          </a:p>
          <a:p>
            <a:pPr marL="0" indent="0">
              <a:buNone/>
            </a:pPr>
            <a:r>
              <a:rPr lang="ja-JP" altLang="en-US" dirty="0"/>
              <a:t>２．トップメニューの</a:t>
            </a:r>
            <a:r>
              <a:rPr lang="en-US" altLang="ja-JP" sz="2000" dirty="0"/>
              <a:t>Assets</a:t>
            </a:r>
            <a:r>
              <a:rPr lang="ja-JP" altLang="en-US" sz="2000" dirty="0"/>
              <a:t>⇒</a:t>
            </a:r>
            <a:r>
              <a:rPr lang="en-US" altLang="ja-JP" sz="2000" dirty="0"/>
              <a:t>Import package</a:t>
            </a:r>
            <a:r>
              <a:rPr lang="ja-JP" altLang="en-US" sz="2000" dirty="0"/>
              <a:t> ⇒ </a:t>
            </a:r>
            <a:r>
              <a:rPr lang="en-US" altLang="ja-JP" sz="2000" dirty="0"/>
              <a:t>Custom Package</a:t>
            </a:r>
            <a:r>
              <a:rPr lang="ja-JP" altLang="en-US" dirty="0"/>
              <a:t>をクリック</a:t>
            </a:r>
            <a:endParaRPr lang="en-US" altLang="ja-JP" dirty="0"/>
          </a:p>
          <a:p>
            <a:pPr marL="457200" lvl="1" indent="0">
              <a:buNone/>
            </a:pPr>
            <a:r>
              <a:rPr kumimoji="1" lang="ja-JP" altLang="en-US" dirty="0"/>
              <a:t>オープンファイルダイアログが開く。</a:t>
            </a:r>
            <a:endParaRPr kumimoji="1" lang="en-US" altLang="ja-JP" dirty="0"/>
          </a:p>
          <a:p>
            <a:pPr marL="457200" lvl="1" indent="0">
              <a:buNone/>
            </a:pPr>
            <a:r>
              <a:rPr lang="ja-JP" altLang="en-US" dirty="0"/>
              <a:t>エキスポートした</a:t>
            </a:r>
            <a:r>
              <a:rPr lang="en-US" altLang="ja-JP" dirty="0" err="1"/>
              <a:t>unitypackage</a:t>
            </a:r>
            <a:r>
              <a:rPr lang="ja-JP" altLang="en-US" dirty="0"/>
              <a:t>を指定</a:t>
            </a:r>
            <a:endParaRPr lang="en-US" altLang="ja-JP" dirty="0"/>
          </a:p>
          <a:p>
            <a:pPr marL="457200" lvl="1" indent="0">
              <a:buNone/>
            </a:pPr>
            <a:r>
              <a:rPr lang="en-US" altLang="ja-JP" dirty="0"/>
              <a:t>※</a:t>
            </a:r>
            <a:r>
              <a:rPr lang="ja-JP" altLang="en-US" dirty="0"/>
              <a:t>自動化予定</a:t>
            </a:r>
            <a:endParaRPr lang="en-US" altLang="ja-JP" dirty="0"/>
          </a:p>
          <a:p>
            <a:pPr marL="0" indent="0">
              <a:buNone/>
            </a:pPr>
            <a:r>
              <a:rPr kumimoji="1" lang="ja-JP" altLang="en-US" dirty="0"/>
              <a:t>３．</a:t>
            </a:r>
            <a:r>
              <a:rPr kumimoji="1" lang="en-US" altLang="ja-JP" dirty="0"/>
              <a:t>Project</a:t>
            </a:r>
            <a:r>
              <a:rPr kumimoji="1" lang="ja-JP" altLang="en-US" dirty="0"/>
              <a:t>パネルの</a:t>
            </a:r>
            <a:r>
              <a:rPr kumimoji="1" lang="en-US" altLang="ja-JP" dirty="0"/>
              <a:t>Assets/public/app/0100_Base/base  </a:t>
            </a:r>
            <a:r>
              <a:rPr kumimoji="1" lang="ja-JP" altLang="en-US" dirty="0"/>
              <a:t>を</a:t>
            </a:r>
            <a:endParaRPr kumimoji="1" lang="en-US" altLang="ja-JP" dirty="0"/>
          </a:p>
          <a:p>
            <a:pPr marL="457200" lvl="1" indent="0">
              <a:buNone/>
            </a:pPr>
            <a:r>
              <a:rPr kumimoji="1" lang="ja-JP" altLang="en-US" dirty="0"/>
              <a:t>ダブルクリックしてシーンをロードする。</a:t>
            </a:r>
            <a:endParaRPr kumimoji="1" lang="en-US" altLang="ja-JP" dirty="0"/>
          </a:p>
          <a:p>
            <a:pPr marL="457200" lvl="1" indent="0">
              <a:buNone/>
            </a:pPr>
            <a:r>
              <a:rPr lang="ja-JP" altLang="en-US" dirty="0"/>
              <a:t>実行して反映を確認。</a:t>
            </a:r>
            <a:endParaRPr kumimoji="1" lang="ja-JP" altLang="en-US" dirty="0"/>
          </a:p>
        </p:txBody>
      </p:sp>
    </p:spTree>
    <p:extLst>
      <p:ext uri="{BB962C8B-B14F-4D97-AF65-F5344CB8AC3E}">
        <p14:creationId xmlns:p14="http://schemas.microsoft.com/office/powerpoint/2010/main" val="55497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3AF96E3B-DD7D-4142-A22C-7A994B510843}"/>
              </a:ext>
            </a:extLst>
          </p:cNvPr>
          <p:cNvSpPr/>
          <p:nvPr/>
        </p:nvSpPr>
        <p:spPr>
          <a:xfrm>
            <a:off x="1962614" y="1706136"/>
            <a:ext cx="7883912" cy="2999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a:t>テクニカルノート</a:t>
            </a:r>
          </a:p>
        </p:txBody>
      </p:sp>
    </p:spTree>
    <p:extLst>
      <p:ext uri="{BB962C8B-B14F-4D97-AF65-F5344CB8AC3E}">
        <p14:creationId xmlns:p14="http://schemas.microsoft.com/office/powerpoint/2010/main" val="63550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6420DD-1AC4-4EE2-A64B-6CA75353A09C}"/>
              </a:ext>
            </a:extLst>
          </p:cNvPr>
          <p:cNvSpPr>
            <a:spLocks noGrp="1"/>
          </p:cNvSpPr>
          <p:nvPr>
            <p:ph type="title"/>
          </p:nvPr>
        </p:nvSpPr>
        <p:spPr/>
        <p:txBody>
          <a:bodyPr/>
          <a:lstStyle/>
          <a:p>
            <a:r>
              <a:rPr kumimoji="1" lang="ja-JP" altLang="en-US" dirty="0"/>
              <a:t>インポート対象</a:t>
            </a:r>
          </a:p>
        </p:txBody>
      </p:sp>
      <p:pic>
        <p:nvPicPr>
          <p:cNvPr id="4" name="図 3">
            <a:extLst>
              <a:ext uri="{FF2B5EF4-FFF2-40B4-BE49-F238E27FC236}">
                <a16:creationId xmlns:a16="http://schemas.microsoft.com/office/drawing/2014/main" id="{CBF69343-4790-4E77-B6E1-FDF526703512}"/>
              </a:ext>
            </a:extLst>
          </p:cNvPr>
          <p:cNvPicPr>
            <a:picLocks noChangeAspect="1"/>
          </p:cNvPicPr>
          <p:nvPr/>
        </p:nvPicPr>
        <p:blipFill>
          <a:blip r:embed="rId2"/>
          <a:stretch>
            <a:fillRect/>
          </a:stretch>
        </p:blipFill>
        <p:spPr>
          <a:xfrm>
            <a:off x="2034516" y="2062512"/>
            <a:ext cx="2257425" cy="2933700"/>
          </a:xfrm>
          <a:prstGeom prst="rect">
            <a:avLst/>
          </a:prstGeom>
        </p:spPr>
      </p:pic>
      <p:sp>
        <p:nvSpPr>
          <p:cNvPr id="6" name="正方形/長方形 5">
            <a:extLst>
              <a:ext uri="{FF2B5EF4-FFF2-40B4-BE49-F238E27FC236}">
                <a16:creationId xmlns:a16="http://schemas.microsoft.com/office/drawing/2014/main" id="{FF32F5F0-9CB1-4C80-BFAD-F9C17C46B3D8}"/>
              </a:ext>
            </a:extLst>
          </p:cNvPr>
          <p:cNvSpPr/>
          <p:nvPr/>
        </p:nvSpPr>
        <p:spPr>
          <a:xfrm>
            <a:off x="2286001" y="2821258"/>
            <a:ext cx="1538868" cy="11151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左 7">
            <a:extLst>
              <a:ext uri="{FF2B5EF4-FFF2-40B4-BE49-F238E27FC236}">
                <a16:creationId xmlns:a16="http://schemas.microsoft.com/office/drawing/2014/main" id="{1E85CBE1-01A3-41CA-BE8B-3D9FD999B672}"/>
              </a:ext>
            </a:extLst>
          </p:cNvPr>
          <p:cNvSpPr/>
          <p:nvPr/>
        </p:nvSpPr>
        <p:spPr>
          <a:xfrm>
            <a:off x="3824869" y="3111189"/>
            <a:ext cx="2720897" cy="535259"/>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6EED97AC-B129-4DED-B033-1E4D98B0A8B2}"/>
              </a:ext>
            </a:extLst>
          </p:cNvPr>
          <p:cNvSpPr/>
          <p:nvPr/>
        </p:nvSpPr>
        <p:spPr>
          <a:xfrm>
            <a:off x="5620215" y="2442117"/>
            <a:ext cx="3679902" cy="20629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デザイナはここを編集する</a:t>
            </a:r>
            <a:endParaRPr kumimoji="1" lang="ja-JP" altLang="en-US" dirty="0"/>
          </a:p>
        </p:txBody>
      </p:sp>
    </p:spTree>
    <p:extLst>
      <p:ext uri="{BB962C8B-B14F-4D97-AF65-F5344CB8AC3E}">
        <p14:creationId xmlns:p14="http://schemas.microsoft.com/office/powerpoint/2010/main" val="286095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69683-8507-489E-AF40-9EA307259977}"/>
              </a:ext>
            </a:extLst>
          </p:cNvPr>
          <p:cNvSpPr>
            <a:spLocks noGrp="1"/>
          </p:cNvSpPr>
          <p:nvPr>
            <p:ph type="title"/>
          </p:nvPr>
        </p:nvSpPr>
        <p:spPr/>
        <p:txBody>
          <a:bodyPr/>
          <a:lstStyle/>
          <a:p>
            <a:r>
              <a:rPr lang="ja-JP" altLang="en-US" dirty="0"/>
              <a:t>スプライトの保存</a:t>
            </a:r>
            <a:endParaRPr kumimoji="1" lang="ja-JP" altLang="en-US" dirty="0"/>
          </a:p>
        </p:txBody>
      </p:sp>
      <p:sp>
        <p:nvSpPr>
          <p:cNvPr id="4" name="四角形: 角を丸くする 3">
            <a:extLst>
              <a:ext uri="{FF2B5EF4-FFF2-40B4-BE49-F238E27FC236}">
                <a16:creationId xmlns:a16="http://schemas.microsoft.com/office/drawing/2014/main" id="{2FB56B77-6E7F-4D57-A245-64B2FCA9A2E5}"/>
              </a:ext>
            </a:extLst>
          </p:cNvPr>
          <p:cNvSpPr/>
          <p:nvPr/>
        </p:nvSpPr>
        <p:spPr>
          <a:xfrm>
            <a:off x="1440365" y="1690689"/>
            <a:ext cx="6889595" cy="1219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エクスポート側のスプライトとインポート時のスプライトが同じ保障はない。</a:t>
            </a:r>
            <a:endParaRPr kumimoji="1" lang="en-US" altLang="ja-JP" dirty="0"/>
          </a:p>
          <a:p>
            <a:r>
              <a:rPr kumimoji="1" lang="ja-JP" altLang="en-US" dirty="0"/>
              <a:t>スプライト名のみを保持する仕組みを追加した。</a:t>
            </a:r>
          </a:p>
        </p:txBody>
      </p:sp>
      <p:pic>
        <p:nvPicPr>
          <p:cNvPr id="5" name="図 4">
            <a:extLst>
              <a:ext uri="{FF2B5EF4-FFF2-40B4-BE49-F238E27FC236}">
                <a16:creationId xmlns:a16="http://schemas.microsoft.com/office/drawing/2014/main" id="{EAABBEBB-F29A-4AF8-8E9D-3A1C5871F22A}"/>
              </a:ext>
            </a:extLst>
          </p:cNvPr>
          <p:cNvPicPr>
            <a:picLocks noChangeAspect="1"/>
          </p:cNvPicPr>
          <p:nvPr/>
        </p:nvPicPr>
        <p:blipFill>
          <a:blip r:embed="rId2"/>
          <a:stretch>
            <a:fillRect/>
          </a:stretch>
        </p:blipFill>
        <p:spPr>
          <a:xfrm>
            <a:off x="2136388" y="3014894"/>
            <a:ext cx="3124200" cy="3705225"/>
          </a:xfrm>
          <a:prstGeom prst="rect">
            <a:avLst/>
          </a:prstGeom>
        </p:spPr>
      </p:pic>
      <p:cxnSp>
        <p:nvCxnSpPr>
          <p:cNvPr id="7" name="直線矢印コネクタ 6">
            <a:extLst>
              <a:ext uri="{FF2B5EF4-FFF2-40B4-BE49-F238E27FC236}">
                <a16:creationId xmlns:a16="http://schemas.microsoft.com/office/drawing/2014/main" id="{28CB13BF-3E70-4DBF-A7F5-034227D4EB90}"/>
              </a:ext>
            </a:extLst>
          </p:cNvPr>
          <p:cNvCxnSpPr/>
          <p:nvPr/>
        </p:nvCxnSpPr>
        <p:spPr>
          <a:xfrm flipH="1">
            <a:off x="4337824" y="4125951"/>
            <a:ext cx="2252547" cy="2007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757768C6-66CC-4BA0-BBF8-FC52D1427492}"/>
              </a:ext>
            </a:extLst>
          </p:cNvPr>
          <p:cNvCxnSpPr/>
          <p:nvPr/>
        </p:nvCxnSpPr>
        <p:spPr>
          <a:xfrm flipH="1">
            <a:off x="4337823" y="4545981"/>
            <a:ext cx="2252547" cy="2007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6DCD803E-71CE-41D8-AC8F-E60D4B2CF4B2}"/>
              </a:ext>
            </a:extLst>
          </p:cNvPr>
          <p:cNvCxnSpPr/>
          <p:nvPr/>
        </p:nvCxnSpPr>
        <p:spPr>
          <a:xfrm flipH="1">
            <a:off x="4337823" y="5012298"/>
            <a:ext cx="2252547" cy="2007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BD1B048-F74C-454D-AE18-E66D8F4FFADA}"/>
              </a:ext>
            </a:extLst>
          </p:cNvPr>
          <p:cNvCxnSpPr/>
          <p:nvPr/>
        </p:nvCxnSpPr>
        <p:spPr>
          <a:xfrm flipH="1">
            <a:off x="4337823" y="5450562"/>
            <a:ext cx="2252547" cy="2007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DBC5BB2F-FA99-446F-A40E-46B2EF152223}"/>
              </a:ext>
            </a:extLst>
          </p:cNvPr>
          <p:cNvSpPr/>
          <p:nvPr/>
        </p:nvSpPr>
        <p:spPr>
          <a:xfrm>
            <a:off x="6434254" y="3511357"/>
            <a:ext cx="3621358" cy="268744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エキスポート時にイメージコンポーネント内のスプライト名を</a:t>
            </a:r>
            <a:r>
              <a:rPr lang="en-US" altLang="ja-JP" dirty="0"/>
              <a:t>null</a:t>
            </a:r>
            <a:r>
              <a:rPr lang="ja-JP" altLang="en-US" dirty="0"/>
              <a:t>ノードの名前として生成するようにした。</a:t>
            </a:r>
            <a:endParaRPr lang="en-US" altLang="ja-JP" dirty="0"/>
          </a:p>
          <a:p>
            <a:pPr algn="ctr"/>
            <a:r>
              <a:rPr kumimoji="1" lang="ja-JP" altLang="en-US" dirty="0"/>
              <a:t>エキスポート側はこの情報で再構築する。</a:t>
            </a:r>
            <a:endParaRPr kumimoji="1" lang="en-US" altLang="ja-JP" dirty="0"/>
          </a:p>
          <a:p>
            <a:pPr algn="ctr"/>
            <a:r>
              <a:rPr lang="ja-JP" altLang="en-US" dirty="0"/>
              <a:t>スプライト名のユニーク性は必ず保障すること！</a:t>
            </a:r>
            <a:endParaRPr kumimoji="1" lang="ja-JP" altLang="en-US" dirty="0"/>
          </a:p>
        </p:txBody>
      </p:sp>
    </p:spTree>
    <p:extLst>
      <p:ext uri="{BB962C8B-B14F-4D97-AF65-F5344CB8AC3E}">
        <p14:creationId xmlns:p14="http://schemas.microsoft.com/office/powerpoint/2010/main" val="161269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6673C-F69B-497F-8C90-4E8CD2D5A0BC}"/>
              </a:ext>
            </a:extLst>
          </p:cNvPr>
          <p:cNvSpPr>
            <a:spLocks noGrp="1"/>
          </p:cNvSpPr>
          <p:nvPr>
            <p:ph type="title"/>
          </p:nvPr>
        </p:nvSpPr>
        <p:spPr/>
        <p:txBody>
          <a:bodyPr/>
          <a:lstStyle/>
          <a:p>
            <a:r>
              <a:rPr kumimoji="1" lang="en-US" altLang="ja-JP" dirty="0"/>
              <a:t>UI System</a:t>
            </a:r>
            <a:endParaRPr kumimoji="1" lang="ja-JP" altLang="en-US" dirty="0"/>
          </a:p>
        </p:txBody>
      </p:sp>
      <p:sp>
        <p:nvSpPr>
          <p:cNvPr id="3" name="コンテンツ プレースホルダー 2">
            <a:extLst>
              <a:ext uri="{FF2B5EF4-FFF2-40B4-BE49-F238E27FC236}">
                <a16:creationId xmlns:a16="http://schemas.microsoft.com/office/drawing/2014/main" id="{AE98F26A-7223-412E-ABAC-EDD7E72700B2}"/>
              </a:ext>
            </a:extLst>
          </p:cNvPr>
          <p:cNvSpPr>
            <a:spLocks noGrp="1"/>
          </p:cNvSpPr>
          <p:nvPr>
            <p:ph idx="1"/>
          </p:nvPr>
        </p:nvSpPr>
        <p:spPr/>
        <p:txBody>
          <a:bodyPr/>
          <a:lstStyle/>
          <a:p>
            <a:r>
              <a:rPr lang="ja-JP" altLang="en-US" dirty="0"/>
              <a:t>テンプレートをクローンして生成。</a:t>
            </a:r>
            <a:endParaRPr lang="en-US" altLang="ja-JP" dirty="0"/>
          </a:p>
          <a:p>
            <a:pPr marL="457200" lvl="1" indent="0">
              <a:buNone/>
            </a:pPr>
            <a:r>
              <a:rPr kumimoji="1" lang="en-US" altLang="ja-JP" dirty="0"/>
              <a:t>/Base/</a:t>
            </a:r>
            <a:r>
              <a:rPr kumimoji="1" lang="en-US" altLang="ja-JP" dirty="0" err="1"/>
              <a:t>template_base</a:t>
            </a:r>
            <a:r>
              <a:rPr kumimoji="1" lang="en-US" altLang="ja-JP" dirty="0"/>
              <a:t> </a:t>
            </a:r>
            <a:r>
              <a:rPr kumimoji="1" lang="ja-JP" altLang="en-US" dirty="0"/>
              <a:t>と </a:t>
            </a:r>
            <a:r>
              <a:rPr kumimoji="1" lang="en-US" altLang="ja-JP" dirty="0"/>
              <a:t>/UI/</a:t>
            </a:r>
            <a:r>
              <a:rPr kumimoji="1" lang="en-US" altLang="ja-JP" dirty="0" err="1"/>
              <a:t>add_from_unitypackage</a:t>
            </a:r>
            <a:r>
              <a:rPr kumimoji="1" lang="ja-JP" altLang="en-US" dirty="0"/>
              <a:t>直下の</a:t>
            </a:r>
            <a:r>
              <a:rPr kumimoji="1" lang="en-US" altLang="ja-JP" dirty="0"/>
              <a:t>Canvas</a:t>
            </a:r>
            <a:r>
              <a:rPr kumimoji="1" lang="ja-JP" altLang="en-US" dirty="0"/>
              <a:t>を対象</a:t>
            </a:r>
            <a:endParaRPr kumimoji="1" lang="en-US" altLang="ja-JP" dirty="0"/>
          </a:p>
          <a:p>
            <a:r>
              <a:rPr kumimoji="1" lang="ja-JP" altLang="en-US" dirty="0"/>
              <a:t>対象パーツを名前で検索する。</a:t>
            </a:r>
            <a:endParaRPr kumimoji="1" lang="en-US" altLang="ja-JP" dirty="0"/>
          </a:p>
          <a:p>
            <a:pPr marL="457200" lvl="1" indent="0">
              <a:buNone/>
            </a:pPr>
            <a:r>
              <a:rPr kumimoji="1" lang="ja-JP" altLang="en-US" dirty="0"/>
              <a:t>エクスポート側でユニーク名を定義することで利用</a:t>
            </a:r>
            <a:endParaRPr kumimoji="1" lang="en-US" altLang="ja-JP" dirty="0"/>
          </a:p>
          <a:p>
            <a:r>
              <a:rPr kumimoji="1" lang="ja-JP" altLang="en-US" dirty="0"/>
              <a:t>エラーダイアログ</a:t>
            </a:r>
            <a:r>
              <a:rPr lang="ja-JP" altLang="en-US" dirty="0"/>
              <a:t>は複数生成可</a:t>
            </a:r>
            <a:endParaRPr lang="en-US" altLang="ja-JP" dirty="0"/>
          </a:p>
          <a:p>
            <a:pPr marL="457200" lvl="1" indent="0">
              <a:buNone/>
            </a:pPr>
            <a:r>
              <a:rPr kumimoji="1" lang="ja-JP" altLang="en-US" dirty="0"/>
              <a:t>アプリの状況は予測できないので、非同期で複数追加が可能</a:t>
            </a:r>
            <a:endParaRPr lang="en-US" altLang="ja-JP" dirty="0"/>
          </a:p>
          <a:p>
            <a:r>
              <a:rPr kumimoji="1" lang="ja-JP" altLang="en-US" dirty="0"/>
              <a:t>入力イベントは一箇所で集約</a:t>
            </a:r>
            <a:endParaRPr kumimoji="1" lang="en-US" altLang="ja-JP" dirty="0"/>
          </a:p>
          <a:p>
            <a:pPr marL="457200" lvl="1" indent="0">
              <a:buNone/>
            </a:pPr>
            <a:r>
              <a:rPr kumimoji="1" lang="ja-JP" altLang="en-US" dirty="0"/>
              <a:t>自動デバッグを可能にするため、一箇所でイベント受ける</a:t>
            </a:r>
            <a:endParaRPr kumimoji="1" lang="en-US" altLang="ja-JP" dirty="0"/>
          </a:p>
          <a:p>
            <a:pPr marL="457200" lvl="1" indent="0">
              <a:buNone/>
            </a:pPr>
            <a:r>
              <a:rPr kumimoji="1" lang="ja-JP" altLang="en-US" dirty="0"/>
              <a:t>パーツクローン時にイベントを動的追加</a:t>
            </a:r>
          </a:p>
        </p:txBody>
      </p:sp>
    </p:spTree>
    <p:extLst>
      <p:ext uri="{BB962C8B-B14F-4D97-AF65-F5344CB8AC3E}">
        <p14:creationId xmlns:p14="http://schemas.microsoft.com/office/powerpoint/2010/main" val="376710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9CAB-F54D-4408-A197-4EE07DE1C5CF}"/>
              </a:ext>
            </a:extLst>
          </p:cNvPr>
          <p:cNvSpPr>
            <a:spLocks noGrp="1"/>
          </p:cNvSpPr>
          <p:nvPr>
            <p:ph type="title"/>
          </p:nvPr>
        </p:nvSpPr>
        <p:spPr/>
        <p:txBody>
          <a:bodyPr/>
          <a:lstStyle/>
          <a:p>
            <a:r>
              <a:rPr kumimoji="1" lang="ja-JP" altLang="en-US" dirty="0"/>
              <a:t>シンジゲン</a:t>
            </a:r>
          </a:p>
        </p:txBody>
      </p:sp>
      <p:pic>
        <p:nvPicPr>
          <p:cNvPr id="4" name="図 3">
            <a:extLst>
              <a:ext uri="{FF2B5EF4-FFF2-40B4-BE49-F238E27FC236}">
                <a16:creationId xmlns:a16="http://schemas.microsoft.com/office/drawing/2014/main" id="{AE9B7115-91BC-4BD6-913C-5E6AC37C78E2}"/>
              </a:ext>
            </a:extLst>
          </p:cNvPr>
          <p:cNvPicPr>
            <a:picLocks noChangeAspect="1"/>
          </p:cNvPicPr>
          <p:nvPr/>
        </p:nvPicPr>
        <p:blipFill>
          <a:blip r:embed="rId2"/>
          <a:stretch>
            <a:fillRect/>
          </a:stretch>
        </p:blipFill>
        <p:spPr>
          <a:xfrm>
            <a:off x="566737" y="2504727"/>
            <a:ext cx="11058525" cy="2419350"/>
          </a:xfrm>
          <a:prstGeom prst="rect">
            <a:avLst/>
          </a:prstGeom>
        </p:spPr>
      </p:pic>
      <p:sp>
        <p:nvSpPr>
          <p:cNvPr id="5" name="四角形: 角を丸くする 4">
            <a:extLst>
              <a:ext uri="{FF2B5EF4-FFF2-40B4-BE49-F238E27FC236}">
                <a16:creationId xmlns:a16="http://schemas.microsoft.com/office/drawing/2014/main" id="{129F12A7-E154-4928-8624-7D3CBA604E14}"/>
              </a:ext>
            </a:extLst>
          </p:cNvPr>
          <p:cNvSpPr/>
          <p:nvPr/>
        </p:nvSpPr>
        <p:spPr>
          <a:xfrm>
            <a:off x="566737" y="2068551"/>
            <a:ext cx="5789458" cy="330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メイン  </a:t>
            </a:r>
            <a:r>
              <a:rPr lang="en-US" altLang="ja-JP" dirty="0"/>
              <a:t>Assets/public/app/0100_Base/</a:t>
            </a:r>
            <a:r>
              <a:rPr lang="en-US" altLang="ja-JP" dirty="0" err="1"/>
              <a:t>MainControl</a:t>
            </a:r>
            <a:endParaRPr kumimoji="1" lang="ja-JP" altLang="en-US" dirty="0"/>
          </a:p>
        </p:txBody>
      </p:sp>
      <p:sp>
        <p:nvSpPr>
          <p:cNvPr id="6" name="正方形/長方形 5">
            <a:extLst>
              <a:ext uri="{FF2B5EF4-FFF2-40B4-BE49-F238E27FC236}">
                <a16:creationId xmlns:a16="http://schemas.microsoft.com/office/drawing/2014/main" id="{FFE9DD4E-7665-427E-9148-9D0F59558AB4}"/>
              </a:ext>
            </a:extLst>
          </p:cNvPr>
          <p:cNvSpPr/>
          <p:nvPr/>
        </p:nvSpPr>
        <p:spPr>
          <a:xfrm>
            <a:off x="566737" y="5124799"/>
            <a:ext cx="5832088" cy="1226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メイン側の制御で利用</a:t>
            </a:r>
          </a:p>
        </p:txBody>
      </p:sp>
    </p:spTree>
    <p:extLst>
      <p:ext uri="{BB962C8B-B14F-4D97-AF65-F5344CB8AC3E}">
        <p14:creationId xmlns:p14="http://schemas.microsoft.com/office/powerpoint/2010/main" val="32075013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287</Words>
  <Application>Microsoft Office PowerPoint</Application>
  <PresentationFormat>ワイド画面</PresentationFormat>
  <Paragraphs>52</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uGUI Automation Test Sample</vt:lpstr>
      <vt:lpstr>概要</vt:lpstr>
      <vt:lpstr>使い方 ※エキスポート</vt:lpstr>
      <vt:lpstr>使い方　※インポート</vt:lpstr>
      <vt:lpstr>PowerPoint プレゼンテーション</vt:lpstr>
      <vt:lpstr>インポート対象</vt:lpstr>
      <vt:lpstr>スプライトの保存</vt:lpstr>
      <vt:lpstr>UI System</vt:lpstr>
      <vt:lpstr>シンジゲン</vt:lpstr>
      <vt:lpstr>PowerPoint プレゼンテーション</vt:lpstr>
      <vt:lpstr>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uGUI Automation Test Sample</dc:title>
  <dc:creator>西澤 成人</dc:creator>
  <cp:lastModifiedBy>西澤 成人</cp:lastModifiedBy>
  <cp:revision>6</cp:revision>
  <dcterms:created xsi:type="dcterms:W3CDTF">2018-07-24T07:17:52Z</dcterms:created>
  <dcterms:modified xsi:type="dcterms:W3CDTF">2018-07-24T08:09:42Z</dcterms:modified>
</cp:coreProperties>
</file>