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3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1857-4E0D-317E-5C43-8A8410367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F25C3-10CA-F6DC-C7DC-2F0E0352A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FC01-C573-A16F-FABB-4A41B063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771A7-4015-C74D-6595-3C057B0E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A35B-F961-2226-546C-D3049243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7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0207-1036-7144-BCDA-829976B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D4565-2F0A-50B7-F26B-93B5E240E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1543-58A7-7C2E-D0C8-641CBC4C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068-E964-5905-B765-B6F33F29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1A5B-525E-840A-706A-C6A6E0C4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184F0-B152-E8BF-D3F2-F787AD263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DF600-60B3-A8AD-0F44-59AE0294E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258D9-5CC1-B0F0-3115-AFF8C58F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D858-CFC0-9BF0-0A56-8803D81D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6E957-29D4-51B6-9954-DD372193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7221B-F915-BC8A-BF5A-B3F03409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51F1-FF39-70FF-F8BA-7A98D53A5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0D43F-FDC5-8DC7-1A23-1EEEAFCB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783E-00B4-219E-61BF-40D389DA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D640-D57A-D1CB-9C20-E1468099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BCBE-4488-BE2E-431A-977E6850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87E1-25AF-6821-7E34-623ABED7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4F68-A3AF-EE6E-7E37-B92A73CA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32EF-4BF9-F50B-3689-C657F3C0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B4C8-77D0-3D55-96DE-F4F03D0E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F87-7409-731C-A92E-E812C72F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6C47-2ABE-E221-4760-549F0153F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33DE7-DD2C-2254-CEB3-1C4159AD0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BC741-B414-0A16-F966-005FC1B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EB90A-2431-883C-A17A-5FDF480D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EB7F-0D20-E664-3452-360C1C55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826C-DAFE-EF79-60C3-A7CF2931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F47C9-861E-B222-3CE9-96770EC6B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62493-BC1C-D7E7-42AB-5EB6E9CA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4F185-EDCB-8650-C19F-ADDD36D3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AD8DA-D51F-90CA-6197-5BCBAA576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883AA-4ECA-DD11-C5F6-D38F0CA1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B54E6-0E97-AD06-0411-35039851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14B60D-EDA7-F117-88E6-FA3C2606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9FFE-01EC-D928-67EB-FFC12009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C9129-5A34-9E00-D20E-ABF0D9501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617F8-DA21-257C-00B1-018EF3F5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62012-9A0C-4CD6-3E99-7B3420F4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7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41285-8933-AB91-815C-0D62857F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B157-167B-A3A6-905F-9D3F004B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B48E-1E4A-5ECB-2A79-2150B232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8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919F-F100-1C46-2253-662B2289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9A12-7B99-F665-7B8C-2715A836A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D58E5-CF2A-F3CA-A342-4EF8D8337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2413-6407-B574-D1DB-DBEA19DFE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A391E-EA71-E3F0-4E81-E03BFA10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C20FE-BB5E-021D-BB7F-0FD3D371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ED0E-31FD-1A72-AA35-F02D44D7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894E7-4425-E150-F94A-D22F19BE8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B2530-F57D-8777-CA6C-4D9185F83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89446-4D33-E131-CFBF-3BC85046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054EE-8D56-BA86-41A8-7E0E8DBA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42A7-72BE-1730-31A6-8952D1D4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F15FA-DA56-C965-FDFF-DB7E5A82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001CB-1CBA-1946-9EC5-140BFF57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09DC9-0252-E4CA-7F43-1B8BF6140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631CA-0DB7-436F-82A4-B2492FF53E3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E6B4-1F4D-8E75-A0E6-9FCC717B4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A9CEB-1B8B-D296-2F4A-675D5607B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34B61-8CB3-42C8-8475-C2B5C9BD5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662F-9A7D-64C3-1184-60E46A1F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BaiTap_PowerPoint02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9BA4A-2E53-9CA2-0826-DE6627E23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sz="3600" dirty="0">
                <a:latin typeface="+mj-lt"/>
              </a:rPr>
              <a:t>Nguyễn Ngọc Phúc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258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BaiTap_PowerPoint02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Phuc</dc:creator>
  <cp:lastModifiedBy>Nguyen Ngoc Phuc</cp:lastModifiedBy>
  <cp:revision>1</cp:revision>
  <dcterms:created xsi:type="dcterms:W3CDTF">2025-09-30T06:48:15Z</dcterms:created>
  <dcterms:modified xsi:type="dcterms:W3CDTF">2025-09-30T06:51:08Z</dcterms:modified>
</cp:coreProperties>
</file>