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238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D0B6-C712-40E7-8839-BA58256E253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7553-DB2E-4975-837E-0CE3F8AB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D0B6-C712-40E7-8839-BA58256E253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7553-DB2E-4975-837E-0CE3F8AB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7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D0B6-C712-40E7-8839-BA58256E253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7553-DB2E-4975-837E-0CE3F8AB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3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D0B6-C712-40E7-8839-BA58256E253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7553-DB2E-4975-837E-0CE3F8AB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6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82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D0B6-C712-40E7-8839-BA58256E253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7553-DB2E-4975-837E-0CE3F8AB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3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D0B6-C712-40E7-8839-BA58256E253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7553-DB2E-4975-837E-0CE3F8AB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5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D0B6-C712-40E7-8839-BA58256E253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7553-DB2E-4975-837E-0CE3F8AB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9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D0B6-C712-40E7-8839-BA58256E253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7553-DB2E-4975-837E-0CE3F8AB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2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D0B6-C712-40E7-8839-BA58256E253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7553-DB2E-4975-837E-0CE3F8AB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6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D0B6-C712-40E7-8839-BA58256E253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7553-DB2E-4975-837E-0CE3F8AB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6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D0B6-C712-40E7-8839-BA58256E253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B7553-DB2E-4975-837E-0CE3F8AB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6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83D0B6-C712-40E7-8839-BA58256E253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B7553-DB2E-4975-837E-0CE3F8AB2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5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2C63-14EA-3941-E908-72FA78AEB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335F5-1350-5937-EBC8-16AFC1CF0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drawing of school supplies&#10;&#10;AI-generated content may be incorrect.">
            <a:extLst>
              <a:ext uri="{FF2B5EF4-FFF2-40B4-BE49-F238E27FC236}">
                <a16:creationId xmlns:a16="http://schemas.microsoft.com/office/drawing/2014/main" id="{0E8D2680-58BC-C034-CCA5-CCCDCEBEC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9675" cy="1043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8E680-C932-C8F0-8A57-2CE9FA8779E9}"/>
              </a:ext>
            </a:extLst>
          </p:cNvPr>
          <p:cNvSpPr txBox="1"/>
          <p:nvPr/>
        </p:nvSpPr>
        <p:spPr>
          <a:xfrm>
            <a:off x="95250" y="1950536"/>
            <a:ext cx="48577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spc="-150" dirty="0" err="1">
                <a:latin typeface="+mj-lt"/>
              </a:rPr>
              <a:t>Workshop</a:t>
            </a:r>
            <a:r>
              <a:rPr lang="vi-VN" sz="4400" b="1" spc="-150" dirty="0">
                <a:latin typeface="+mj-lt"/>
              </a:rPr>
              <a:t> Kỹ Năng Thuyết Trình</a:t>
            </a:r>
            <a:endParaRPr lang="en-US" sz="4400" b="1" spc="-15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3CE1E-AA6A-E31C-EE02-0211007F48EA}"/>
              </a:ext>
            </a:extLst>
          </p:cNvPr>
          <p:cNvSpPr txBox="1"/>
          <p:nvPr/>
        </p:nvSpPr>
        <p:spPr>
          <a:xfrm>
            <a:off x="944960" y="3439081"/>
            <a:ext cx="3842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>
                <a:latin typeface="+mj-lt"/>
              </a:rPr>
              <a:t>Tự Tin - Cuốn Hút - Hiệu Quả</a:t>
            </a:r>
            <a:endParaRPr lang="en-US" sz="2000" b="1" dirty="0">
              <a:latin typeface="+mj-lt"/>
            </a:endParaRPr>
          </a:p>
        </p:txBody>
      </p:sp>
      <p:pic>
        <p:nvPicPr>
          <p:cNvPr id="9" name="Graphic 8" descr="Stopwatch with solid fill">
            <a:extLst>
              <a:ext uri="{FF2B5EF4-FFF2-40B4-BE49-F238E27FC236}">
                <a16:creationId xmlns:a16="http://schemas.microsoft.com/office/drawing/2014/main" id="{6EC0758C-4742-658F-9FE8-DA3DE591F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4737" y="8610186"/>
            <a:ext cx="588964" cy="5779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E78F57-F359-552E-3530-3959B0AA7E01}"/>
              </a:ext>
            </a:extLst>
          </p:cNvPr>
          <p:cNvSpPr txBox="1"/>
          <p:nvPr/>
        </p:nvSpPr>
        <p:spPr>
          <a:xfrm>
            <a:off x="4203701" y="8730914"/>
            <a:ext cx="241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9:00 23/10/2025</a:t>
            </a:r>
            <a:endParaRPr lang="en-US" dirty="0"/>
          </a:p>
        </p:txBody>
      </p:sp>
      <p:pic>
        <p:nvPicPr>
          <p:cNvPr id="12" name="Graphic 11" descr="Neighborhood outline">
            <a:extLst>
              <a:ext uri="{FF2B5EF4-FFF2-40B4-BE49-F238E27FC236}">
                <a16:creationId xmlns:a16="http://schemas.microsoft.com/office/drawing/2014/main" id="{0CCB3FB6-CA92-4A15-6011-39BEA6D88A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6501" y="9308841"/>
            <a:ext cx="606646" cy="6066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311641-E6A4-158A-8765-36FBCACF0EA7}"/>
              </a:ext>
            </a:extLst>
          </p:cNvPr>
          <p:cNvSpPr txBox="1"/>
          <p:nvPr/>
        </p:nvSpPr>
        <p:spPr>
          <a:xfrm>
            <a:off x="4449984" y="9293961"/>
            <a:ext cx="301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Hội trường A2:Học Vện Công Nghệ Bưu Chính Viễn Thông</a:t>
            </a:r>
            <a:endParaRPr lang="en-US" dirty="0"/>
          </a:p>
        </p:txBody>
      </p:sp>
      <p:pic>
        <p:nvPicPr>
          <p:cNvPr id="16" name="Picture 15" descr="A person standing in front of a screen with a group of people in the back&#10;&#10;AI-generated content may be incorrect.">
            <a:extLst>
              <a:ext uri="{FF2B5EF4-FFF2-40B4-BE49-F238E27FC236}">
                <a16:creationId xmlns:a16="http://schemas.microsoft.com/office/drawing/2014/main" id="{111B4679-80AB-E7EB-17F5-24BEEC2DD7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56" y="6315664"/>
            <a:ext cx="2782888" cy="2273484"/>
          </a:xfrm>
          <a:prstGeom prst="rect">
            <a:avLst/>
          </a:prstGeom>
        </p:spPr>
      </p:pic>
      <p:pic>
        <p:nvPicPr>
          <p:cNvPr id="18" name="Picture 17" descr="A group of people around a table&#10;&#10;AI-generated content may be incorrect.">
            <a:extLst>
              <a:ext uri="{FF2B5EF4-FFF2-40B4-BE49-F238E27FC236}">
                <a16:creationId xmlns:a16="http://schemas.microsoft.com/office/drawing/2014/main" id="{6B9A5DDC-C261-5ACB-B558-0C1E261C71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2" y="3885"/>
            <a:ext cx="3813174" cy="2053400"/>
          </a:xfrm>
          <a:prstGeom prst="rect">
            <a:avLst/>
          </a:prstGeom>
        </p:spPr>
      </p:pic>
      <p:pic>
        <p:nvPicPr>
          <p:cNvPr id="20" name="Picture 19" descr="A person with his arms out&#10;&#10;AI-generated content may be incorrect.">
            <a:extLst>
              <a:ext uri="{FF2B5EF4-FFF2-40B4-BE49-F238E27FC236}">
                <a16:creationId xmlns:a16="http://schemas.microsoft.com/office/drawing/2014/main" id="{DFFDE9FD-6491-0BC7-FEC1-11B01087FA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806" y="3879804"/>
            <a:ext cx="2679700" cy="2403691"/>
          </a:xfrm>
          <a:prstGeom prst="rect">
            <a:avLst/>
          </a:prstGeom>
        </p:spPr>
      </p:pic>
      <p:pic>
        <p:nvPicPr>
          <p:cNvPr id="22" name="Picture 21" descr="A group of people sitting around a table&#10;&#10;AI-generated content may be incorrect.">
            <a:extLst>
              <a:ext uri="{FF2B5EF4-FFF2-40B4-BE49-F238E27FC236}">
                <a16:creationId xmlns:a16="http://schemas.microsoft.com/office/drawing/2014/main" id="{46A1692D-6225-F439-03B2-ED3D062146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" y="28941"/>
            <a:ext cx="3759200" cy="223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22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Phuc</dc:creator>
  <cp:lastModifiedBy>Nguyen Ngoc Phuc</cp:lastModifiedBy>
  <cp:revision>1</cp:revision>
  <dcterms:created xsi:type="dcterms:W3CDTF">2025-09-30T12:39:27Z</dcterms:created>
  <dcterms:modified xsi:type="dcterms:W3CDTF">2025-09-30T13:15:50Z</dcterms:modified>
</cp:coreProperties>
</file>