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8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51019-CBB1-E900-8E64-BE0FECE11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D4520-5C2D-D75F-BA9A-DFDC965CC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5CA9-D0E7-0994-2700-D952ACF2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22C0C-01A7-85B1-AED9-A687C587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53099-EB21-0015-7953-332549A5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FD7E-9591-643E-6374-DD9B1057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9F558-353C-310B-0136-AB94C0F0A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9B901-7DA6-D2A5-D63B-8537BD0C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CAC25-447B-0D9E-17F2-067465DFE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F03D1-B5EA-FFBD-A4C2-2D0E54A5A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7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E932C-128C-1FAE-AF29-07990CED1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A150E-AD7E-0522-44C0-97B48D862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325F6-2B54-F83C-0B7F-CF263CC92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6AEF9-3DBD-CFE8-A19F-7E185E31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58E5A-D531-870F-8766-37B9478F5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45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FAA6-4D89-3F3C-7D06-BE368FFD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283D1-E9FB-6B7E-54B3-0F72F2DE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75C7E-668E-B654-86A9-24026DA2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8D58-5007-8B77-8E4C-48DE3E2E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68BEB-82E9-40FF-4399-AE952E3E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62656-BE99-4A94-F3C8-055AEE3D1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DD586-9A41-C447-A055-668F68F71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DE16B-AE2C-ABB1-E132-3AF224AC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EBCE9-CB52-42A6-EA79-2B9AB073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35E3-30F5-B82B-8194-DE9B9445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7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C28CF-EBF3-6656-C032-2B8841840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6920-8020-CE3E-4032-E8D75835AD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44983-5A18-673B-4CD3-C5CD9123A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82824-9054-7DB1-AE13-8EB7B4A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D6B30-630A-EB7B-CC79-6419D8865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612A5-28FE-5DBC-80DF-2A074113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5075-661B-C815-CDBA-F37F240E8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BEAA6-9A8A-B776-1C53-2013A1068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86552-2945-57C4-AB6F-D5AF70F78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B60529-F695-3E76-D23D-C76FB09AA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5AEFE-9EAD-5999-2906-14CA9E334B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683EF-C06B-2BE0-BF61-6D84FA3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170E4-827C-9E1B-81ED-CDBBA08A2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B19442-4BAD-6055-EAB5-56D94507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50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8BA0-66BA-A23E-528C-45050B5BF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1B9A2A-7E3C-C0D3-6416-A826F8A8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079BB-40FE-A635-DA13-6BF511B0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7CAC1-34DE-A632-7D34-1608C875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7BF45B-DBFB-6216-2302-D9542620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AB440B-32DC-2BFB-B0B6-96072692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04910-0198-95E6-C17F-EAF5987DB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5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3C8DB-34B9-C7A6-D3BB-C5F8E250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A71D-A381-2699-3466-CA6627461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B346A-BBAB-C8B9-A62E-50C5AFD00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20A9A8-8917-EA57-D8DA-09A52F157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ABC52A-D004-4A3D-EDE3-002D0EF8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BC9AB-3138-50B8-3655-B2B9EA48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5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25EB-2360-86D2-E1B8-C6A9C5DB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CD865-17BB-9F8C-865F-1E006DB0B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F776A-C0A5-C144-D586-0098178C0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99CCA-8E89-495C-04DA-E2B089A4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BE545-F9E1-5060-4303-520318913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6E465-0F0E-5FBE-09DB-3F94CC55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8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7FDEC-2E8A-A7F0-38D3-B2ADE2FF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C2A91-E1EE-C09A-73A9-03F537C3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F3286-8FB0-2B70-CD98-5C98BBFFAE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A89CC3-CB05-4CFA-B0F3-21F33C5B41E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9EA30-0194-FF8D-E6B2-012002E97C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B6642-D051-5F43-D1C5-7D66DC102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D8872-4735-4C20-92D0-67969384F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8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0C6176-A1E2-43D9-7CEE-775FF14A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Thông Tin Cá Nhân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BD843-BC65-2E73-05F8-730B72A8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/>
              <a:t>Họ và tên : Nguyễn Ngọc Phúc</a:t>
            </a:r>
          </a:p>
          <a:p>
            <a:pPr algn="just"/>
            <a:r>
              <a:rPr lang="vi-VN" dirty="0"/>
              <a:t>Ngày sinh : 23/06/2007</a:t>
            </a:r>
          </a:p>
          <a:p>
            <a:pPr algn="just"/>
            <a:r>
              <a:rPr lang="vi-VN" dirty="0"/>
              <a:t>Sở thích : Đá bóng, Đánh cầu, Bóng chuyền,…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94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6FA8DC-863D-6F4A-EA67-8F0C10B6D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Thông Tin Cá Nhân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DE68DF-9DB0-8CE6-59A5-E1C5B3378D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vi-VN" dirty="0"/>
              <a:t>Họ Tên : Nguyễn Ngọc Phúc</a:t>
            </a:r>
          </a:p>
          <a:p>
            <a:pPr algn="just"/>
            <a:r>
              <a:rPr lang="vi-VN" dirty="0"/>
              <a:t>Ngày sinh: 23/06/2007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7EC546-FCBC-3D2D-96A6-3978F246D4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vi-VN" dirty="0"/>
              <a:t>Sở thích :</a:t>
            </a:r>
          </a:p>
          <a:p>
            <a:pPr algn="just"/>
            <a:r>
              <a:rPr lang="vi-VN" dirty="0"/>
              <a:t>Đá bóng, Đánh cầu, Bóng chuyền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41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B1A9ABA8-4390-11B6-696E-F184671CE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678" y="1266523"/>
            <a:ext cx="8554644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Thông Tin Cá Nhân</vt:lpstr>
      <vt:lpstr>Thông Tin Cá Nhân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Phuc</dc:creator>
  <cp:lastModifiedBy>Nguyen Ngoc Phuc</cp:lastModifiedBy>
  <cp:revision>1</cp:revision>
  <dcterms:created xsi:type="dcterms:W3CDTF">2025-09-30T06:51:41Z</dcterms:created>
  <dcterms:modified xsi:type="dcterms:W3CDTF">2025-09-30T07:00:20Z</dcterms:modified>
</cp:coreProperties>
</file>