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6047C-2D0E-0631-835B-B3397449FB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A778D0-8DFE-EF7A-1C40-A6A0C1197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4160A-48F1-9825-E6BD-CE47EF39D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0BED-B33C-4709-A650-12445A17E2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2F6BE-9AC1-8B0D-C205-54F7EEE7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617A40-8C46-FF25-EF47-7BFF0B915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F0FA-2AA7-47C9-9D9F-03C950F1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769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7B971-4C89-FEFE-CF2A-8A6A2DA3E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0B7DC-0547-53C7-E4B7-1D18190064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5172B-3924-F0C9-6B31-7A484A7C3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0BED-B33C-4709-A650-12445A17E2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E9FE4-5DFD-E719-B2F8-14CBE2574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171F5A-FCEB-C053-67BC-87E8CE63D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F0FA-2AA7-47C9-9D9F-03C950F1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310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05459-CE55-899B-5279-A2832AECE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97B3A-7EC7-2847-15E1-991246974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200FE-4D7C-CE4A-236F-3BAE77B8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0BED-B33C-4709-A650-12445A17E2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B88FD-E7A9-B142-99C4-7F46B3879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4F38D-F853-3C26-9D67-05CB03D3A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F0FA-2AA7-47C9-9D9F-03C950F1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39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54806-60C1-1A4F-429E-53116882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D0C92-4E94-4880-E62E-2FB1C2DEF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5EE5E-49C7-9DE0-5AFC-D15DCA1DC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0BED-B33C-4709-A650-12445A17E2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BA1D2-3541-6A82-B763-19E863B43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8C18C-8C7B-16EA-224A-DEC2AE979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F0FA-2AA7-47C9-9D9F-03C950F1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880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F107-3BB6-C9C9-395C-7397E3415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D703A1-C2FF-6BFF-2D4E-CCE81F26B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BA28A3-70E5-C9B7-2684-30FD985B5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0BED-B33C-4709-A650-12445A17E2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98B16-1A3C-BDFD-8233-8B73F5FD7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C56A00-DA91-66C9-6059-7A5A04D4C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F0FA-2AA7-47C9-9D9F-03C950F1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672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734D5-F2BE-0ED5-89FD-BBBA303A9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8F864-85BA-0388-A082-D5EC1A1C52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AFA3A1-82EA-D5F6-40B9-699B7C69B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3F1924-0A35-13C1-F6F8-9387E04F7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0BED-B33C-4709-A650-12445A17E2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66C6B-4894-86E5-8DCB-39F1A1253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1CFE7-FB77-5076-8E98-FB63FEB9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F0FA-2AA7-47C9-9D9F-03C950F1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4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6A83C-6B89-7160-232C-CD34E036C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CED93-5D3A-88D7-4F6F-FEA1404AB5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EB93C-FC76-986C-AF96-82D292D0D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8210D9-CABD-A5B7-C355-9111B55271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80EEE-0216-0D34-5E16-C3F953CBC0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7F099F-9186-DDB8-786B-7A2410135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0BED-B33C-4709-A650-12445A17E2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3C231-09D7-C1AE-A999-5DC00CBD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2023B6-9CB7-DCB9-B093-38E9519BD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F0FA-2AA7-47C9-9D9F-03C950F1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145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C0FD-A6A4-80CF-8FCD-DE8663CCB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C7BCF3-E3F2-FA79-40DD-2F7C6D542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0BED-B33C-4709-A650-12445A17E2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AEB77C-4422-8034-C864-0FB00B296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BB40EF-01AE-EA0D-CA7D-CCFD4E53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F0FA-2AA7-47C9-9D9F-03C950F1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58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92AB35-B5FC-E5D5-C076-FCBA3C7ED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0BED-B33C-4709-A650-12445A17E2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C339E0-DCB2-EC52-03CB-780D49609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B00FC-8014-6020-FB2D-A1B697808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F0FA-2AA7-47C9-9D9F-03C950F1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323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E0602-AA6E-CF05-C889-3B3DFB9FD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5BB5D-A30B-01CC-50D4-2354630E9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FDBE5C-ADE1-DA2A-61B7-2EB4AC2D6A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2AD08B-53F9-A393-20A5-F28391A33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0BED-B33C-4709-A650-12445A17E2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E1262-EED5-5A77-0F23-50B8C10F3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47A35C-A2BB-BFD7-E90B-EFD2FC4C4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F0FA-2AA7-47C9-9D9F-03C950F1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643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6F8B7-6D37-EF94-C5D3-B3E0084FD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4397D-997C-9282-29E8-2F94766050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2912A2-1BF4-C323-9AB2-B4D200557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80D17-AD7C-4D39-76E8-06BD012B1E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80BED-B33C-4709-A650-12445A17E2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4E83D7-8069-5F02-9BF0-E77EE6CC9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3EEB93-EA3A-0ECD-E0DF-1FA6E569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F0FA-2AA7-47C9-9D9F-03C950F1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1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535BA9-2248-03DF-1DB9-DBEA89B854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DD6ECC-CEC2-283F-2D0C-03C9B10A0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8E8A12-A002-7A6C-D607-FD7ADF67A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F80BED-B33C-4709-A650-12445A17E22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33C3E-12EB-2536-5FAF-CC28A5D6DE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758B5-BF7C-5856-A7D9-233A5AF3DD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75F0FA-2AA7-47C9-9D9F-03C950F198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71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C204C-98B0-156E-F001-932FCD89A3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88160" y="772161"/>
            <a:ext cx="9072880" cy="822959"/>
          </a:xfrm>
        </p:spPr>
        <p:txBody>
          <a:bodyPr>
            <a:normAutofit fontScale="90000"/>
          </a:bodyPr>
          <a:lstStyle/>
          <a:p>
            <a:r>
              <a:rPr lang="vi-VN" dirty="0"/>
              <a:t>Hình Ảnh Minh Họa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3445F-4979-C066-86CF-C52BAABF1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950720"/>
            <a:ext cx="9144000" cy="41351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FD8249A-38F7-313B-9173-08BCD1CDE80D}"/>
              </a:ext>
            </a:extLst>
          </p:cNvPr>
          <p:cNvSpPr/>
          <p:nvPr/>
        </p:nvSpPr>
        <p:spPr>
          <a:xfrm>
            <a:off x="3988627" y="2020148"/>
            <a:ext cx="3826934" cy="3813388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2ADFEC94-BDB2-8E1C-FA71-7345297A66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33" y="3047205"/>
            <a:ext cx="3352800" cy="169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9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Hình Ảnh Minh Họa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Ngoc Phuc</dc:creator>
  <cp:lastModifiedBy>Nguyen Ngoc Phuc</cp:lastModifiedBy>
  <cp:revision>1</cp:revision>
  <dcterms:created xsi:type="dcterms:W3CDTF">2025-09-30T07:00:23Z</dcterms:created>
  <dcterms:modified xsi:type="dcterms:W3CDTF">2025-09-30T07:06:29Z</dcterms:modified>
</cp:coreProperties>
</file>