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9E84-CFFF-F26F-E0A9-9569F2B28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A6384-4633-72FB-F9DE-E49D7827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4CB4-B408-E5EE-8524-F038DABC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E5204-7B48-A387-104B-C48D1794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E83-E160-DB0E-1098-58DB359D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6314-DB1C-EE01-646B-3FC8722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AF2D-16E6-3F0D-57FD-A03C6D49F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C4D8-BC2C-D3D0-CBBA-964F68DC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A750-E3ED-AF8E-C61C-C3D89099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28C-73EF-3EF8-31A0-1D87D3AB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6A672-B7D0-5F9A-9A1B-BC1EA8BC1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1D01A-7394-6790-341E-877E22D1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760D7-3B85-E66D-1AE8-CE1CE1CB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FF95D-3652-402D-A197-7322DB78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95C0-665F-AE48-030C-F68E2D3D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0B3-FFBC-5594-2F7A-6CCC0030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3792-2184-930A-C5E4-1C3C85DE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E4EA-8C1E-C246-A498-814871FF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A27A-5136-42CB-4A39-14BBE9A3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4F1C-22B9-E1FF-6662-DB317E8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9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6593-DFE9-D081-3F80-9AAAE7D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1D85-0FAA-EE5C-4512-FDB786350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1AB6-E87E-FE31-9636-A29878D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7C11-8E4F-0AC4-9FF8-3379C389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2543-FFA5-C47F-54E4-35703077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714-66D6-5A15-072A-3FE1D0DE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85C5-990D-4F4A-E519-88ADBE93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7B37D-7ED4-E582-D41F-9367FD48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C004E-C90B-DF77-39B0-CB66FBAE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FC7B2-F403-7B9B-02F3-DE0C9A71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43B8-3D78-5979-D2B8-65708A6D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E97-7CCA-A672-D0EE-F76EA400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7F653-F753-DF8E-2061-6A99C668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CE191-F840-5658-06FA-B9C2229BB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3F5F9-85D0-C034-23EF-8187F6FD3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25F0E-D49C-05C5-19EC-3B119B1B0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E248B-6AC5-847F-7FFF-3D075EAC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6C9A2-A962-7D24-9FCE-B8CA10BF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D1DD3-6D58-5F05-0248-A78958D4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DAA-5ECC-7D28-C485-8F232D0C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A9CF7-B704-1008-6494-89D03FD7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08AE9-64C6-EBF9-6BD3-05D5F968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87D7E-13C1-5F4C-AD7C-6551084B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19DCB-1580-E688-A6E7-086BDBBA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7CCB3-C60F-1E38-B2BC-06FB511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B8E9-13C7-1085-F36E-687F96C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8257-E1AD-2A91-434F-2913D807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905F-62A0-3CF5-D55B-3576CBD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4E0BF-E86B-DA37-7A35-216565CCC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C3CD-B478-CC43-57C4-3D32D6EF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49C1-9650-0558-8EC3-A0AD25A0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5009-6975-AEA4-BFE7-2E9E631C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4F8-FA4B-7B74-FFE7-80B421C6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33B57-3352-397A-FCEF-017D97578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907D2-89FC-9F6F-626B-E226720B8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50279-2A15-6CB2-B8A7-86E381D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7298-62FC-61C8-BAE0-A80EE1E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2884F-99EB-2346-30DB-E3EB7ED9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465FC-7C46-D90C-F707-DE1CA52E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0E907-8AA8-5A9A-1C1D-ABEDC67E1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C98E-5518-B1E5-0985-A59D583E1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BB072-B496-4522-A05E-E7A87FF95BD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72B6-B52F-0C2F-4613-62BF1E4D0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7E41-FA71-2C9B-B6BF-35D7C520E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93D720-03B2-42A9-A349-62CE8225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088D-5FBD-839E-4549-18D0336D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321"/>
            <a:ext cx="9144000" cy="782319"/>
          </a:xfrm>
        </p:spPr>
        <p:txBody>
          <a:bodyPr>
            <a:noAutofit/>
          </a:bodyPr>
          <a:lstStyle/>
          <a:p>
            <a:r>
              <a:rPr lang="vi-VN" sz="4400" dirty="0"/>
              <a:t>Kiểm tra một tháng có bao nhiêu ngày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A248-AF71-5E2A-85CE-E9BCC6E6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840" y="3602038"/>
            <a:ext cx="7525577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44A98579-5B8F-A304-A34E-427E8B78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58" y="1600200"/>
            <a:ext cx="7627139" cy="3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7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7A2-0976-5262-435A-3C3922F0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Kiểm tra đây có phải số chẵn hay không</a:t>
            </a:r>
            <a:endParaRPr lang="en-US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B38446F-EF8B-339E-F09E-4D19EF23E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36" y="1963072"/>
            <a:ext cx="7297168" cy="2715004"/>
          </a:xfrm>
        </p:spPr>
      </p:pic>
    </p:spTree>
    <p:extLst>
      <p:ext uri="{BB962C8B-B14F-4D97-AF65-F5344CB8AC3E}">
        <p14:creationId xmlns:p14="http://schemas.microsoft.com/office/powerpoint/2010/main" val="118675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643D-936B-AFF1-7D25-61E30B8D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Cấu trúc của câu lệnh </a:t>
            </a:r>
            <a:r>
              <a:rPr lang="vi-VN" dirty="0" err="1"/>
              <a:t>else</a:t>
            </a:r>
            <a:r>
              <a:rPr lang="vi-VN" dirty="0"/>
              <a:t> </a:t>
            </a:r>
            <a:r>
              <a:rPr lang="vi-VN" dirty="0" err="1"/>
              <a:t>if</a:t>
            </a:r>
            <a:endParaRPr lang="en-US" dirty="0"/>
          </a:p>
        </p:txBody>
      </p:sp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77C5379-D573-3D02-1130-35BC5D2BA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98" y="1600131"/>
            <a:ext cx="5182323" cy="3258005"/>
          </a:xfrm>
        </p:spPr>
      </p:pic>
    </p:spTree>
    <p:extLst>
      <p:ext uri="{BB962C8B-B14F-4D97-AF65-F5344CB8AC3E}">
        <p14:creationId xmlns:p14="http://schemas.microsoft.com/office/powerpoint/2010/main" val="1222670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Kiểm tra một tháng có bao nhiêu ngày</vt:lpstr>
      <vt:lpstr>Kiểm tra đây có phải số chẵn hay không</vt:lpstr>
      <vt:lpstr>Cấu trúc của câu lệnh else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2025-09-30T07:06:32Z</dcterms:created>
  <dcterms:modified xsi:type="dcterms:W3CDTF">2025-09-30T07:11:24Z</dcterms:modified>
</cp:coreProperties>
</file>