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547-5982-BBCE-E3D6-909315C92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18B8-7E07-0A52-95EA-345AE756C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4B0DA-36A9-2AFA-69F4-46A74A70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24D0-A3E1-4EE8-0F33-F92A518E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0514-2C33-4197-DD85-D5E346B6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4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367B-6AE9-2180-F414-C0DD618A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45CBA-9D9D-3069-A007-4B686595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AE64B-3254-2831-B88E-670A48DC1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834E-6DD5-30EE-93ED-2FF3E3D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D02A-A0A0-34A9-EA4C-B85685E0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B7B43-CA8F-EF44-4A35-2F5DF5967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C269A-0CFA-6B01-CFFC-BFF0A33A3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411F-BF4F-250B-6871-E3AF3C3E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21530-9EA7-0E4F-59CC-C20BF37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9E3F-737A-1330-139B-79381851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4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5AB4-253C-7234-9C95-C271C8BC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58CDD-CBDE-0B8C-9462-1EE3E95D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5CF6-B66F-6DDB-5F13-BAFB9672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DC2DC-7A47-D55C-3E83-7F551866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598E-FA39-2E71-0832-CDE050A5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2ADB0-1E74-D5FA-0A40-AFA98F9A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C9057-C957-0DF8-C2D5-16362F13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722A9-9991-8BA6-893A-B2F896D9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88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160C-9788-362F-9E6A-F1226C92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48861-E71E-D49C-9A09-835460E6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5DBB2-D701-E48E-620F-ADC4ADEC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0E47B-6E76-CCB3-DD28-1E1E57F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8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7F56B-B162-A761-B206-83CC8EB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94A9-3A36-ADD8-F1D4-628307BA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CE48C-AF52-DD01-AC3D-5B884CA1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8241D-5818-6E7E-F991-623C76AF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8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1F5F-831F-6A47-7BBB-A7D8520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868BE-C3C2-CEEB-30A9-334F6F36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E2B2C-FD59-A4B5-C872-27078BFF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A3C7-988F-6567-1D8E-8D1D9C96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4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6CF4-FB9D-B155-93AA-19483A0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FCD9-D6CB-31BA-2156-8C1CA6F3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26F1-EFFB-7382-7EAF-E40883A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7B89-774F-2D35-5B6B-5D417C3A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E5A37-2A10-AE45-D1D4-91D5194D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8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8704-6809-3AB8-BC37-CD646F3B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4BF9C-21D6-D1D4-1121-D276D81AF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FA73-1FEF-3755-B06F-200A7C6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CE74-49D9-CA36-1E66-83022375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854A9-20EA-D4B8-09BD-68098F3D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71E3-A27F-8C83-62E1-4041455C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5E94-97DE-BB15-D320-B8F0554D9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5EE87-2053-378B-2FEE-E2CF69A8F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7ED7-AA5D-9739-1EA0-29D67496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03F3D-5ABD-EB68-22E7-C3E56321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38F35-89B0-1226-2AAB-4625FF02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logo with a letter s&#10;&#10;AI-generated content may be incorrect.">
            <a:extLst>
              <a:ext uri="{FF2B5EF4-FFF2-40B4-BE49-F238E27FC236}">
                <a16:creationId xmlns:a16="http://schemas.microsoft.com/office/drawing/2014/main" id="{F77F5F5B-0952-2B21-B435-E0FD5DA6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983" y="610463"/>
            <a:ext cx="900864" cy="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5657-909B-2280-9385-A43A74E9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4E109-0925-6517-7340-81B37FF2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A762-9D06-F6C4-EADD-A1EA7D6C9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165D7-0046-8E1E-3F64-78F4F6DCD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F2E54-B7FF-28D8-4654-CB313A8C6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276EF-6DA6-852F-87F9-47810513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8E812-7E63-C404-A751-FE9DBF42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8624B-B4CB-4432-62FC-7CC6DEB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6064-D4F2-564C-81E0-DFE40D0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31F03-C3AB-E1F9-8E74-E337C026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E81C3-6ACC-4627-17A9-010FDB81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1A873-BCE2-DC11-02D4-3EB0C107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90AEC-24E5-6071-3240-6C6451A49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9A88E-9100-5F32-A76D-8F2E7A28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0CFA1-6CE8-27AA-3EB6-16671814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6E6F-F45C-C58A-1C0A-A53C35A1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25C6-2AB6-0940-B195-BDA06304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38FA-DEAC-AA54-FF3F-6A0CE8B41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BD9C-FB72-0443-B364-64F5EF22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0064-9BD1-2D89-EA5B-A0F19755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60013-8BE7-7E15-06F7-A03F8A0D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0B13-ACA0-0A9B-EF9E-0F8A911B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140D-ECDF-B74E-FB44-F40529E3A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78254-365F-02E6-4CC5-A7C4B8829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67AC-F864-1149-84A9-08D2C3E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1B359-754C-8E1D-F587-47253DA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E9AF3-97A3-D011-D7F7-643100A7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BD8A1-D71B-2A1C-83AB-A9D9B71A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AF61-CE68-E24F-02FD-3F040AF6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046-B78B-BC03-AC8D-A14388923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2DD09-E763-48FB-B514-A94DC2D94DE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0812-19DD-F9AE-E9EE-114448A07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1596-7F1F-70B7-2FB0-95D268A3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DDD4D-5E12-472F-B986-F2D92165C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0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45C2809-B33D-D98C-F9BE-5578C60F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vi-VN" dirty="0"/>
              <a:t>Thông tin cá nhân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E07347-E02D-2196-9EB5-F570A2DEB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vi-VN" dirty="0"/>
              <a:t>Nguyễn Ngọc Phúc</a:t>
            </a:r>
          </a:p>
          <a:p>
            <a:r>
              <a:rPr lang="vi-VN" dirty="0"/>
              <a:t>23/06/2007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45B26E0-0708-71DF-1974-E2819366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vi-VN" dirty="0"/>
              <a:t>Sở thích : Đá bóng, đánh cầu, đánh bóng chuyền</a:t>
            </a:r>
          </a:p>
        </p:txBody>
      </p:sp>
    </p:spTree>
    <p:extLst>
      <p:ext uri="{BB962C8B-B14F-4D97-AF65-F5344CB8AC3E}">
        <p14:creationId xmlns:p14="http://schemas.microsoft.com/office/powerpoint/2010/main" val="631263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14E0-D095-764E-2683-778E0317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Code</a:t>
            </a:r>
            <a:r>
              <a:rPr lang="vi-VN" dirty="0"/>
              <a:t> </a:t>
            </a:r>
            <a:r>
              <a:rPr lang="vi-VN" dirty="0" err="1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9B14-F25C-9B2F-0046-0D9E747F9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Chương trình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3290-2AA4-68BE-0EFC-3C989CD7A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Kết quả:</a:t>
            </a:r>
          </a:p>
          <a:p>
            <a:endParaRPr lang="vi-VN" dirty="0"/>
          </a:p>
        </p:txBody>
      </p:sp>
      <p:pic>
        <p:nvPicPr>
          <p:cNvPr id="6" name="Picture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92A9F65-2C0D-B869-E7C5-D08EE803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33" y="2299459"/>
            <a:ext cx="4789735" cy="2421536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DF7C57A-E44F-F82B-3870-C5FC4F08E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99459"/>
            <a:ext cx="5288162" cy="141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1AB-F370-25E2-8293-D95B57357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kiểm tra số chẵn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9F33D-0D02-C697-BC3B-F331692C7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Chương trình: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ACD2DA-DDBB-157C-65F3-A679A1746F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Kết quả:</a:t>
            </a:r>
          </a:p>
          <a:p>
            <a:endParaRPr lang="en-US" dirty="0"/>
          </a:p>
        </p:txBody>
      </p:sp>
      <p:pic>
        <p:nvPicPr>
          <p:cNvPr id="12" name="Picture 11" descr="A computer code with text&#10;&#10;AI-generated content may be incorrect.">
            <a:extLst>
              <a:ext uri="{FF2B5EF4-FFF2-40B4-BE49-F238E27FC236}">
                <a16:creationId xmlns:a16="http://schemas.microsoft.com/office/drawing/2014/main" id="{9AA098CB-6ABC-1540-D243-9E7ABE736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8" y="2535996"/>
            <a:ext cx="5082526" cy="205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5EAC66-3DB5-1447-484F-341096A4D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218" y="2535996"/>
            <a:ext cx="5079582" cy="72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7699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2" id="{FBF0EB57-9DDA-46C6-84C9-59D96F35E32C}" vid="{548E0896-066B-4F7A-84E7-4F3C0ED0AB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Theme2</vt:lpstr>
      <vt:lpstr>Thông tin cá nhân</vt:lpstr>
      <vt:lpstr>Code demo</vt:lpstr>
      <vt:lpstr>Bài kiểm tra số chẵn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2025-09-30T07:21:46Z</dcterms:created>
  <dcterms:modified xsi:type="dcterms:W3CDTF">2025-09-30T07:32:46Z</dcterms:modified>
</cp:coreProperties>
</file>