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982673361481988E-2"/>
          <c:y val="0.1321561322057721"/>
          <c:w val="0.91485706949674772"/>
          <c:h val="0.70128544369570922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 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AF-459C-BD3D-F58F552B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87584"/>
        <c:axId val="57388806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 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180</c:v>
                </c:pt>
                <c:pt idx="2">
                  <c:v>150</c:v>
                </c:pt>
                <c:pt idx="3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F-459C-BD3D-F58F552B27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 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AF-459C-BD3D-F58F552B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0855935"/>
        <c:axId val="621161424"/>
      </c:lineChart>
      <c:catAx>
        <c:axId val="57388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8064"/>
        <c:crosses val="autoZero"/>
        <c:auto val="1"/>
        <c:lblAlgn val="ctr"/>
        <c:lblOffset val="100"/>
        <c:noMultiLvlLbl val="0"/>
      </c:catAx>
      <c:valAx>
        <c:axId val="57388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7584"/>
        <c:crosses val="autoZero"/>
        <c:crossBetween val="between"/>
      </c:valAx>
      <c:valAx>
        <c:axId val="6211614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855935"/>
        <c:crosses val="max"/>
        <c:crossBetween val="between"/>
      </c:valAx>
      <c:catAx>
        <c:axId val="1320855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116142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B306-7D52-B654-F6DD-5EC039E0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7085C-DD6D-8157-7561-FD512EE9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17E5-DBF9-1031-0628-7831A4F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E59F-0600-7F57-EB3D-1075AC2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0563-C6EF-3351-58D7-E3761030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D51C-743A-6D46-4BFB-FB64410D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DD0AA-CBB1-A0D6-731D-47FA8990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696A-5DC9-FDC7-672A-E574AB6F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9E51-FEC6-38DE-90A2-BF562369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70CB-0FBC-0CF5-1C0E-3527721D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549F-C0D6-4EFA-8C99-39E10F1FD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5482-D6B5-2A92-E3F5-B35AE4ED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373-77FE-D647-91F9-2E762BC9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4DAA-C609-B02E-1DCD-8F6CFC4C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981E-04B1-E96C-97B4-686B90E6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3B13-2F10-2ABB-6922-0E428F0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1164-EC08-9BA5-6BE2-38570FB1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BD3E-C825-99FB-A3D9-849A6940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CA02-EE57-8302-D9C1-2D45E8D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4FAA-AA91-8A2B-86CC-C581D1C8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80B2-8E70-4FA2-9CCC-40453889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D7428-036F-E2E4-9CDA-D667539C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A1F0-5CFA-AB10-6AB9-5CC1559F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4DD9-DDE3-1CA3-7A85-64EB866A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0E0A-1FBC-73F5-9BDF-524649A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DF79-F6D8-D670-D804-8938DC45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635F-0133-ADBF-320B-3E5429E51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36A2-813C-2097-0212-579930E1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001F8-8555-BF2E-BB35-16A5E7DB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3337-F89E-F63E-D7F4-20E93217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DD7-2DA2-EB12-F0F2-57B4BE54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868-0615-09D4-8B36-27A17580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87CA-93D5-4B8C-5AF2-D7B78438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8ED77-D2F2-ADF5-F0D5-FB553DC3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224C-1AC1-F6FC-BD12-BFA8B87C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D7A2F-8661-E5E3-1653-7D37898E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91C79-1EE6-B5C3-B970-2909F55B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7D1A-122F-011C-1C8E-92FC8326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8A174-DECC-DAE2-BC38-2779DBF4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BDE1-06CE-1EAE-7AFC-3AB80A94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2CF6A-4116-2DF4-A8A9-631C96F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84836-5B32-B2CA-1DDF-844A7E80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84662-6C46-9C5B-6FB2-ACD9752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0312A-9DEA-3918-DAFF-3995DC91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AAF21-3F12-E1E1-8A54-B3FBE8C3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F814-25FE-887F-424E-4FC6D3A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BE79-E032-F9A8-709F-76D5125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2F09-4622-6ED4-EDAB-4D13258C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8F6A-60C0-1EC8-3924-759525A6F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55D2E-8C6E-9B4D-D2D8-7C2EAFE7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8850-6C90-25AB-399C-A1364A93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9E71-80A8-A403-2089-B4B8325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28A1-A531-7AE1-BCDC-A05FA75E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EDF4-4699-D8B1-EF06-A8AB32935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5AF69-6F2C-13AC-FF51-1D1429E3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D14EE-3870-48BD-559C-E6060B0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A6FB-454E-ABC6-EA0A-CA184B8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611CC-7A46-C134-7568-A7E39CB8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74381-C7B3-5F17-01D1-9436E8B5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E04-9653-34B8-747B-EC728323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6694-06D7-5E6C-0BD6-1EACB498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35F82-A926-4BE6-8BDB-B826AF8886F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E74F-BBC4-1A40-A3FD-61B4C11C9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4539-B9E1-FFFD-B792-0AED87709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00D66-A3F0-42FC-82E9-F0253818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78ECD-25B0-2B38-BD9C-7B5070E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Biểu Đồ Doanh Thu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C3FA334-D50F-F4CB-FACB-CCE6B5429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411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0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2025-09-30T07:34:27Z</dcterms:created>
  <dcterms:modified xsi:type="dcterms:W3CDTF">2025-09-30T07:41:20Z</dcterms:modified>
</cp:coreProperties>
</file>