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853BFC-066C-4BD2-8FBC-4CD691F2E51D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4B6683E-B544-489D-947A-4D86FBB00F4A}">
      <dgm:prSet phldrT="[Text]"/>
      <dgm:spPr/>
      <dgm:t>
        <a:bodyPr/>
        <a:lstStyle/>
        <a:p>
          <a:r>
            <a:rPr lang="vi-VN" dirty="0"/>
            <a:t>Học tập </a:t>
          </a:r>
          <a:endParaRPr lang="en-US" dirty="0"/>
        </a:p>
      </dgm:t>
    </dgm:pt>
    <dgm:pt modelId="{DAB8D11A-75DE-4104-AC81-EFB799A7E231}" type="parTrans" cxnId="{0C23542C-03C2-479E-82FA-75DC49644FBA}">
      <dgm:prSet/>
      <dgm:spPr/>
      <dgm:t>
        <a:bodyPr/>
        <a:lstStyle/>
        <a:p>
          <a:endParaRPr lang="en-US"/>
        </a:p>
      </dgm:t>
    </dgm:pt>
    <dgm:pt modelId="{9DD745B3-F240-4C7A-9BDB-B98EBF281007}" type="sibTrans" cxnId="{0C23542C-03C2-479E-82FA-75DC49644FBA}">
      <dgm:prSet/>
      <dgm:spPr/>
      <dgm:t>
        <a:bodyPr/>
        <a:lstStyle/>
        <a:p>
          <a:endParaRPr lang="en-US"/>
        </a:p>
      </dgm:t>
    </dgm:pt>
    <dgm:pt modelId="{23643018-FFCA-47D9-AD58-1A4F1DAF8E71}">
      <dgm:prSet phldrT="[Text]"/>
      <dgm:spPr/>
      <dgm:t>
        <a:bodyPr/>
        <a:lstStyle/>
        <a:p>
          <a:r>
            <a:rPr lang="vi-VN" dirty="0"/>
            <a:t>Thực hành </a:t>
          </a:r>
          <a:endParaRPr lang="en-US" dirty="0"/>
        </a:p>
      </dgm:t>
    </dgm:pt>
    <dgm:pt modelId="{A713984C-AB48-4E3C-98A9-51CD20B2C348}" type="parTrans" cxnId="{C95C5733-C0AF-40F1-84DD-58DFFE0BE7A8}">
      <dgm:prSet/>
      <dgm:spPr/>
      <dgm:t>
        <a:bodyPr/>
        <a:lstStyle/>
        <a:p>
          <a:endParaRPr lang="en-US"/>
        </a:p>
      </dgm:t>
    </dgm:pt>
    <dgm:pt modelId="{65C5F05A-EF47-43C7-8CD7-137D8FDBEA10}" type="sibTrans" cxnId="{C95C5733-C0AF-40F1-84DD-58DFFE0BE7A8}">
      <dgm:prSet/>
      <dgm:spPr/>
      <dgm:t>
        <a:bodyPr/>
        <a:lstStyle/>
        <a:p>
          <a:endParaRPr lang="en-US"/>
        </a:p>
      </dgm:t>
    </dgm:pt>
    <dgm:pt modelId="{D3FD7765-9C43-411A-8E1D-02C092235B38}">
      <dgm:prSet phldrT="[Text]"/>
      <dgm:spPr/>
      <dgm:t>
        <a:bodyPr/>
        <a:lstStyle/>
        <a:p>
          <a:r>
            <a:rPr lang="vi-VN" dirty="0"/>
            <a:t>Đánh giá</a:t>
          </a:r>
          <a:endParaRPr lang="en-US" dirty="0"/>
        </a:p>
      </dgm:t>
    </dgm:pt>
    <dgm:pt modelId="{59F7611E-F9E9-407F-B30A-BE93BBAE04F7}" type="parTrans" cxnId="{2356DC3D-22E2-4813-B12D-3729B3D69735}">
      <dgm:prSet/>
      <dgm:spPr/>
      <dgm:t>
        <a:bodyPr/>
        <a:lstStyle/>
        <a:p>
          <a:endParaRPr lang="en-US"/>
        </a:p>
      </dgm:t>
    </dgm:pt>
    <dgm:pt modelId="{264F504A-3E15-4CFB-8E32-EC35F90E3289}" type="sibTrans" cxnId="{2356DC3D-22E2-4813-B12D-3729B3D69735}">
      <dgm:prSet/>
      <dgm:spPr/>
      <dgm:t>
        <a:bodyPr/>
        <a:lstStyle/>
        <a:p>
          <a:endParaRPr lang="en-US"/>
        </a:p>
      </dgm:t>
    </dgm:pt>
    <dgm:pt modelId="{304EEA81-BA13-4580-BBAF-56563941EB4C}">
      <dgm:prSet phldrT="[Text]"/>
      <dgm:spPr/>
      <dgm:t>
        <a:bodyPr/>
        <a:lstStyle/>
        <a:p>
          <a:r>
            <a:rPr lang="vi-VN" dirty="0"/>
            <a:t>Phát triển</a:t>
          </a:r>
          <a:endParaRPr lang="en-US" dirty="0"/>
        </a:p>
      </dgm:t>
    </dgm:pt>
    <dgm:pt modelId="{4A4B3D02-876F-44E3-8A58-8F5974373087}" type="parTrans" cxnId="{98EBCDE8-1E6B-4E21-BA4C-2661C696A50E}">
      <dgm:prSet/>
      <dgm:spPr/>
      <dgm:t>
        <a:bodyPr/>
        <a:lstStyle/>
        <a:p>
          <a:endParaRPr lang="en-US"/>
        </a:p>
      </dgm:t>
    </dgm:pt>
    <dgm:pt modelId="{F8D643D8-E362-4CB9-8920-1A91CEF6B243}" type="sibTrans" cxnId="{98EBCDE8-1E6B-4E21-BA4C-2661C696A50E}">
      <dgm:prSet/>
      <dgm:spPr/>
      <dgm:t>
        <a:bodyPr/>
        <a:lstStyle/>
        <a:p>
          <a:endParaRPr lang="en-US"/>
        </a:p>
      </dgm:t>
    </dgm:pt>
    <dgm:pt modelId="{F4A2DCEE-56DE-4980-A5FB-E5A2B93457ED}" type="pres">
      <dgm:prSet presAssocID="{B2853BFC-066C-4BD2-8FBC-4CD691F2E51D}" presName="diagram" presStyleCnt="0">
        <dgm:presLayoutVars>
          <dgm:dir/>
          <dgm:resizeHandles val="exact"/>
        </dgm:presLayoutVars>
      </dgm:prSet>
      <dgm:spPr/>
    </dgm:pt>
    <dgm:pt modelId="{7C9CBADC-DB92-40AE-8495-06187839BC6C}" type="pres">
      <dgm:prSet presAssocID="{64B6683E-B544-489D-947A-4D86FBB00F4A}" presName="node" presStyleLbl="node1" presStyleIdx="0" presStyleCnt="4">
        <dgm:presLayoutVars>
          <dgm:bulletEnabled val="1"/>
        </dgm:presLayoutVars>
      </dgm:prSet>
      <dgm:spPr/>
    </dgm:pt>
    <dgm:pt modelId="{5A305A40-DDFB-4125-8602-84E268B99061}" type="pres">
      <dgm:prSet presAssocID="{9DD745B3-F240-4C7A-9BDB-B98EBF281007}" presName="sibTrans" presStyleCnt="0"/>
      <dgm:spPr/>
    </dgm:pt>
    <dgm:pt modelId="{82AACB76-CAF7-4A11-A096-DC8BF622120B}" type="pres">
      <dgm:prSet presAssocID="{23643018-FFCA-47D9-AD58-1A4F1DAF8E71}" presName="node" presStyleLbl="node1" presStyleIdx="1" presStyleCnt="4" custLinFactNeighborX="1520" custLinFactNeighborY="-1304">
        <dgm:presLayoutVars>
          <dgm:bulletEnabled val="1"/>
        </dgm:presLayoutVars>
      </dgm:prSet>
      <dgm:spPr/>
    </dgm:pt>
    <dgm:pt modelId="{30159666-7A0D-450E-9D1F-8BC0DEE9E55E}" type="pres">
      <dgm:prSet presAssocID="{65C5F05A-EF47-43C7-8CD7-137D8FDBEA10}" presName="sibTrans" presStyleCnt="0"/>
      <dgm:spPr/>
    </dgm:pt>
    <dgm:pt modelId="{069406F6-56BE-401E-8238-A8AA33AE9E21}" type="pres">
      <dgm:prSet presAssocID="{D3FD7765-9C43-411A-8E1D-02C092235B38}" presName="node" presStyleLbl="node1" presStyleIdx="2" presStyleCnt="4">
        <dgm:presLayoutVars>
          <dgm:bulletEnabled val="1"/>
        </dgm:presLayoutVars>
      </dgm:prSet>
      <dgm:spPr/>
    </dgm:pt>
    <dgm:pt modelId="{2AD85139-C4BE-4CD2-A00A-C5FB81AF06EA}" type="pres">
      <dgm:prSet presAssocID="{264F504A-3E15-4CFB-8E32-EC35F90E3289}" presName="sibTrans" presStyleCnt="0"/>
      <dgm:spPr/>
    </dgm:pt>
    <dgm:pt modelId="{8727F981-A754-4FE0-AB6E-6442738E58EB}" type="pres">
      <dgm:prSet presAssocID="{304EEA81-BA13-4580-BBAF-56563941EB4C}" presName="node" presStyleLbl="node1" presStyleIdx="3" presStyleCnt="4">
        <dgm:presLayoutVars>
          <dgm:bulletEnabled val="1"/>
        </dgm:presLayoutVars>
      </dgm:prSet>
      <dgm:spPr/>
    </dgm:pt>
  </dgm:ptLst>
  <dgm:cxnLst>
    <dgm:cxn modelId="{A3C9FC18-A369-40F5-B138-1B02CA0FD535}" type="presOf" srcId="{D3FD7765-9C43-411A-8E1D-02C092235B38}" destId="{069406F6-56BE-401E-8238-A8AA33AE9E21}" srcOrd="0" destOrd="0" presId="urn:microsoft.com/office/officeart/2005/8/layout/default"/>
    <dgm:cxn modelId="{963E3527-6397-46CD-A3B7-F561F71FA3FB}" type="presOf" srcId="{64B6683E-B544-489D-947A-4D86FBB00F4A}" destId="{7C9CBADC-DB92-40AE-8495-06187839BC6C}" srcOrd="0" destOrd="0" presId="urn:microsoft.com/office/officeart/2005/8/layout/default"/>
    <dgm:cxn modelId="{0C23542C-03C2-479E-82FA-75DC49644FBA}" srcId="{B2853BFC-066C-4BD2-8FBC-4CD691F2E51D}" destId="{64B6683E-B544-489D-947A-4D86FBB00F4A}" srcOrd="0" destOrd="0" parTransId="{DAB8D11A-75DE-4104-AC81-EFB799A7E231}" sibTransId="{9DD745B3-F240-4C7A-9BDB-B98EBF281007}"/>
    <dgm:cxn modelId="{C95C5733-C0AF-40F1-84DD-58DFFE0BE7A8}" srcId="{B2853BFC-066C-4BD2-8FBC-4CD691F2E51D}" destId="{23643018-FFCA-47D9-AD58-1A4F1DAF8E71}" srcOrd="1" destOrd="0" parTransId="{A713984C-AB48-4E3C-98A9-51CD20B2C348}" sibTransId="{65C5F05A-EF47-43C7-8CD7-137D8FDBEA10}"/>
    <dgm:cxn modelId="{2356DC3D-22E2-4813-B12D-3729B3D69735}" srcId="{B2853BFC-066C-4BD2-8FBC-4CD691F2E51D}" destId="{D3FD7765-9C43-411A-8E1D-02C092235B38}" srcOrd="2" destOrd="0" parTransId="{59F7611E-F9E9-407F-B30A-BE93BBAE04F7}" sibTransId="{264F504A-3E15-4CFB-8E32-EC35F90E3289}"/>
    <dgm:cxn modelId="{020BFF53-6D0D-4AC3-BC45-154742C29CA2}" type="presOf" srcId="{304EEA81-BA13-4580-BBAF-56563941EB4C}" destId="{8727F981-A754-4FE0-AB6E-6442738E58EB}" srcOrd="0" destOrd="0" presId="urn:microsoft.com/office/officeart/2005/8/layout/default"/>
    <dgm:cxn modelId="{00791476-6AD5-4D08-A523-99B0574137EE}" type="presOf" srcId="{B2853BFC-066C-4BD2-8FBC-4CD691F2E51D}" destId="{F4A2DCEE-56DE-4980-A5FB-E5A2B93457ED}" srcOrd="0" destOrd="0" presId="urn:microsoft.com/office/officeart/2005/8/layout/default"/>
    <dgm:cxn modelId="{D14FFA5A-CB61-447E-A080-92C367A1904B}" type="presOf" srcId="{23643018-FFCA-47D9-AD58-1A4F1DAF8E71}" destId="{82AACB76-CAF7-4A11-A096-DC8BF622120B}" srcOrd="0" destOrd="0" presId="urn:microsoft.com/office/officeart/2005/8/layout/default"/>
    <dgm:cxn modelId="{98EBCDE8-1E6B-4E21-BA4C-2661C696A50E}" srcId="{B2853BFC-066C-4BD2-8FBC-4CD691F2E51D}" destId="{304EEA81-BA13-4580-BBAF-56563941EB4C}" srcOrd="3" destOrd="0" parTransId="{4A4B3D02-876F-44E3-8A58-8F5974373087}" sibTransId="{F8D643D8-E362-4CB9-8920-1A91CEF6B243}"/>
    <dgm:cxn modelId="{242CCDB7-4AB4-4B81-80CE-EDEF64AC0307}" type="presParOf" srcId="{F4A2DCEE-56DE-4980-A5FB-E5A2B93457ED}" destId="{7C9CBADC-DB92-40AE-8495-06187839BC6C}" srcOrd="0" destOrd="0" presId="urn:microsoft.com/office/officeart/2005/8/layout/default"/>
    <dgm:cxn modelId="{B2CC9FF3-D2AD-4963-97E5-D15D3FFE1134}" type="presParOf" srcId="{F4A2DCEE-56DE-4980-A5FB-E5A2B93457ED}" destId="{5A305A40-DDFB-4125-8602-84E268B99061}" srcOrd="1" destOrd="0" presId="urn:microsoft.com/office/officeart/2005/8/layout/default"/>
    <dgm:cxn modelId="{BD92E2A8-EE8E-4FFA-B2B2-2D9ADE07027D}" type="presParOf" srcId="{F4A2DCEE-56DE-4980-A5FB-E5A2B93457ED}" destId="{82AACB76-CAF7-4A11-A096-DC8BF622120B}" srcOrd="2" destOrd="0" presId="urn:microsoft.com/office/officeart/2005/8/layout/default"/>
    <dgm:cxn modelId="{B85553A4-55CA-4BA4-A826-42B114A643E0}" type="presParOf" srcId="{F4A2DCEE-56DE-4980-A5FB-E5A2B93457ED}" destId="{30159666-7A0D-450E-9D1F-8BC0DEE9E55E}" srcOrd="3" destOrd="0" presId="urn:microsoft.com/office/officeart/2005/8/layout/default"/>
    <dgm:cxn modelId="{42063386-31DA-496B-A4B9-9C097F5E1174}" type="presParOf" srcId="{F4A2DCEE-56DE-4980-A5FB-E5A2B93457ED}" destId="{069406F6-56BE-401E-8238-A8AA33AE9E21}" srcOrd="4" destOrd="0" presId="urn:microsoft.com/office/officeart/2005/8/layout/default"/>
    <dgm:cxn modelId="{CF4B2F4C-A38B-4D1F-B9AB-BD5F65340149}" type="presParOf" srcId="{F4A2DCEE-56DE-4980-A5FB-E5A2B93457ED}" destId="{2AD85139-C4BE-4CD2-A00A-C5FB81AF06EA}" srcOrd="5" destOrd="0" presId="urn:microsoft.com/office/officeart/2005/8/layout/default"/>
    <dgm:cxn modelId="{055CC486-81CF-4922-AD56-B7BF59D09824}" type="presParOf" srcId="{F4A2DCEE-56DE-4980-A5FB-E5A2B93457ED}" destId="{8727F981-A754-4FE0-AB6E-6442738E58EB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9CBADC-DB92-40AE-8495-06187839BC6C}">
      <dsp:nvSpPr>
        <dsp:cNvPr id="0" name=""/>
        <dsp:cNvSpPr/>
      </dsp:nvSpPr>
      <dsp:spPr>
        <a:xfrm>
          <a:off x="1748064" y="2975"/>
          <a:ext cx="3342605" cy="20055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5700" kern="1200" dirty="0"/>
            <a:t>Học tập </a:t>
          </a:r>
          <a:endParaRPr lang="en-US" sz="5700" kern="1200" dirty="0"/>
        </a:p>
      </dsp:txBody>
      <dsp:txXfrm>
        <a:off x="1748064" y="2975"/>
        <a:ext cx="3342605" cy="2005563"/>
      </dsp:txXfrm>
    </dsp:sp>
    <dsp:sp modelId="{82AACB76-CAF7-4A11-A096-DC8BF622120B}">
      <dsp:nvSpPr>
        <dsp:cNvPr id="0" name=""/>
        <dsp:cNvSpPr/>
      </dsp:nvSpPr>
      <dsp:spPr>
        <a:xfrm>
          <a:off x="5475737" y="0"/>
          <a:ext cx="3342605" cy="20055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5700" kern="1200" dirty="0"/>
            <a:t>Thực hành </a:t>
          </a:r>
          <a:endParaRPr lang="en-US" sz="5700" kern="1200" dirty="0"/>
        </a:p>
      </dsp:txBody>
      <dsp:txXfrm>
        <a:off x="5475737" y="0"/>
        <a:ext cx="3342605" cy="2005563"/>
      </dsp:txXfrm>
    </dsp:sp>
    <dsp:sp modelId="{069406F6-56BE-401E-8238-A8AA33AE9E21}">
      <dsp:nvSpPr>
        <dsp:cNvPr id="0" name=""/>
        <dsp:cNvSpPr/>
      </dsp:nvSpPr>
      <dsp:spPr>
        <a:xfrm>
          <a:off x="1748064" y="2342799"/>
          <a:ext cx="3342605" cy="20055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5700" kern="1200" dirty="0"/>
            <a:t>Đánh giá</a:t>
          </a:r>
          <a:endParaRPr lang="en-US" sz="5700" kern="1200" dirty="0"/>
        </a:p>
      </dsp:txBody>
      <dsp:txXfrm>
        <a:off x="1748064" y="2342799"/>
        <a:ext cx="3342605" cy="2005563"/>
      </dsp:txXfrm>
    </dsp:sp>
    <dsp:sp modelId="{8727F981-A754-4FE0-AB6E-6442738E58EB}">
      <dsp:nvSpPr>
        <dsp:cNvPr id="0" name=""/>
        <dsp:cNvSpPr/>
      </dsp:nvSpPr>
      <dsp:spPr>
        <a:xfrm>
          <a:off x="5424930" y="2342799"/>
          <a:ext cx="3342605" cy="20055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5700" kern="1200" dirty="0"/>
            <a:t>Phát triển</a:t>
          </a:r>
          <a:endParaRPr lang="en-US" sz="5700" kern="1200" dirty="0"/>
        </a:p>
      </dsp:txBody>
      <dsp:txXfrm>
        <a:off x="5424930" y="2342799"/>
        <a:ext cx="3342605" cy="20055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BAD20-0A2A-D54A-A841-AC2E068932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53A59A-CC69-6E5D-C7D1-6CD1C6E408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009ECB-C3F5-CAD5-4CBC-4C3C46A2F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5D567-C30C-4268-9B59-9A584AA9717B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96705-3850-FFBF-C8B5-0A93BEDB4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DAD84-17EF-2206-2D56-A1C74AFC2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28A2-7594-4607-92A6-1228C0B4F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551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47929-5346-6FF9-FDC4-A8E8D602C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CFCD55-7590-BA0F-F0BF-51DA68AAE2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44662-7C0E-6F12-DF43-0193557F2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5D567-C30C-4268-9B59-9A584AA9717B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EE28A-68C2-A5E4-D8E0-6EBEC8172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2409A-72E3-4C83-C685-BC390600C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28A2-7594-4607-92A6-1228C0B4F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855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BCC2F0-0795-B646-9E2C-62EF04BB85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9EB230-4A1C-E63A-6163-C11B41DD2B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5EE4F1-4F72-5283-4804-6B4228FAC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5D567-C30C-4268-9B59-9A584AA9717B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7EB55-A6A7-0D59-FF96-415761A8F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11DDA-526A-B0EC-AA49-F5B7C78E7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28A2-7594-4607-92A6-1228C0B4F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868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1CBEA-B8B3-C465-F212-D67735F65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DBC33-F7A2-E744-8AE0-CE1FB8F44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08543-E510-F49E-6008-0992F5741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5D567-C30C-4268-9B59-9A584AA9717B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8D67AB-8B0A-E70A-5DA4-77AA01F05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26C42-5C00-781E-7ED9-908A08CA9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28A2-7594-4607-92A6-1228C0B4F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648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69521-96D2-78DE-DCF0-EC6184E71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431D21-E940-4EA1-4097-B262B35E9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4014C-471C-A827-158A-C39FA61E3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5D567-C30C-4268-9B59-9A584AA9717B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73891-818C-2635-1D31-B529006C8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FE4FA-1BDE-42C9-5CD8-AA2739309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28A2-7594-4607-92A6-1228C0B4F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083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18E88-B59E-FBAA-F2AB-D7896F7D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BAB58-5A39-969C-098B-BB741AA35E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E9D8C6-6674-C727-5A17-D8D8A65E5E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2F0C4E-1D0D-8B03-1FC6-AEB79A748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5D567-C30C-4268-9B59-9A584AA9717B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FF585F-AC9C-90B7-0147-C55B174D7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8ECD32-AF14-214D-2D36-31875F657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28A2-7594-4607-92A6-1228C0B4F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81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5578C-01DB-EF2C-41D4-01D162443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3F3E37-D001-4726-BB96-5912F53714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DCE040-7167-896B-C8D2-E1246E810A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F05326-18A3-E288-14DC-EDB1475FAB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4410DF-E06A-4BD7-77D7-59EF44E298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C1F7F8-8A84-E3DE-8697-141230892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5D567-C30C-4268-9B59-9A584AA9717B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8A0CC8-E4AA-2D16-C434-8FB59E025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0213B9-087C-3626-747D-091BFBFC3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28A2-7594-4607-92A6-1228C0B4F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261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9104F-285D-486F-601B-6E13FB42C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93EB23-29DE-7D42-3551-6C7F84110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5D567-C30C-4268-9B59-9A584AA9717B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FB75A7-D2F7-7168-06F6-85E2B5D3C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4252EC-5753-1E23-9807-9349F9665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28A2-7594-4607-92A6-1228C0B4F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421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1ED831-450A-355F-0B52-B7AF0FD93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5D567-C30C-4268-9B59-9A584AA9717B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CBD7CD-BD47-C10E-48AE-EACB45331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12DDB5-9E7E-FF85-B055-D0358AFC4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28A2-7594-4607-92A6-1228C0B4F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10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5F539-BB93-9EEC-448F-62330ECB4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2B306-C94E-6BCA-9959-104CB2156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0E37C7-9BBE-6D1F-2DA2-2334B763E6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0AE992-3D45-AE49-ADF9-5747449C6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5D567-C30C-4268-9B59-9A584AA9717B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6A6E33-2C8C-074B-D6D0-B8FA1DEDC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FC3F0-9D99-4691-0BB1-7F7A107DE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28A2-7594-4607-92A6-1228C0B4F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268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7024B-A46B-5FD5-1D46-6324190D6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8533CC-03F7-E962-0372-472CFFA617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B275A7-FAB6-1345-5B8A-3A6CCDBA9F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204D2E-E2EB-91F3-31E5-5E0DAD7E2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5D567-C30C-4268-9B59-9A584AA9717B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B675D2-4479-D070-3A24-721FD6886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E62B71-EB6C-C2E9-84DF-E66742416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28A2-7594-4607-92A6-1228C0B4F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027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8B9AF5-BDEB-7098-8DB7-2DF4DAE57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140E18-4A44-D4CC-2A6C-24E7B8F82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706468-BDAD-5F60-FA40-B89E7C7732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D5D567-C30C-4268-9B59-9A584AA9717B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954A2-744C-F5F7-1BC9-89F88D4A00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FD805A-4050-1AEE-8094-CFB396D601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F228A2-7594-4607-92A6-1228C0B4F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86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13" Type="http://schemas.openxmlformats.org/officeDocument/2006/relationships/image" Target="../media/image7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12" Type="http://schemas.openxmlformats.org/officeDocument/2006/relationships/image" Target="../media/image6.sv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5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4.sv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3.png"/><Relationship Id="rId1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CB94F4A-21F9-A0B7-18EE-12DA56BB4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Infographic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C40F9328-C963-990F-1A3F-80307E9B71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759443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1" name="Graphic 10" descr="Storytelling with solid fill">
            <a:extLst>
              <a:ext uri="{FF2B5EF4-FFF2-40B4-BE49-F238E27FC236}">
                <a16:creationId xmlns:a16="http://schemas.microsoft.com/office/drawing/2014/main" id="{B7504FCA-989C-68F3-41D5-80EC2F3E8ED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28720" y="2971800"/>
            <a:ext cx="914400" cy="914400"/>
          </a:xfrm>
          <a:prstGeom prst="rect">
            <a:avLst/>
          </a:prstGeom>
        </p:spPr>
      </p:pic>
      <p:pic>
        <p:nvPicPr>
          <p:cNvPr id="15" name="Graphic 14" descr="Abacus outline">
            <a:extLst>
              <a:ext uri="{FF2B5EF4-FFF2-40B4-BE49-F238E27FC236}">
                <a16:creationId xmlns:a16="http://schemas.microsoft.com/office/drawing/2014/main" id="{33104386-3494-1689-6AC8-FC6FEC02058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228080" y="2860040"/>
            <a:ext cx="914400" cy="914400"/>
          </a:xfrm>
          <a:prstGeom prst="rect">
            <a:avLst/>
          </a:prstGeom>
        </p:spPr>
      </p:pic>
      <p:pic>
        <p:nvPicPr>
          <p:cNvPr id="17" name="Graphic 16" descr="Architecture with solid fill">
            <a:extLst>
              <a:ext uri="{FF2B5EF4-FFF2-40B4-BE49-F238E27FC236}">
                <a16:creationId xmlns:a16="http://schemas.microsoft.com/office/drawing/2014/main" id="{20C95308-8B1D-D314-8757-05FD70AC6A9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728720" y="5262563"/>
            <a:ext cx="914400" cy="914400"/>
          </a:xfrm>
          <a:prstGeom prst="rect">
            <a:avLst/>
          </a:prstGeom>
        </p:spPr>
      </p:pic>
      <p:pic>
        <p:nvPicPr>
          <p:cNvPr id="19" name="Graphic 18" descr="Business Growth with solid fill">
            <a:extLst>
              <a:ext uri="{FF2B5EF4-FFF2-40B4-BE49-F238E27FC236}">
                <a16:creationId xmlns:a16="http://schemas.microsoft.com/office/drawing/2014/main" id="{EC4E5280-E331-F85C-B5F6-6803FFE5466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350000" y="488526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821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14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Times New Roman</vt:lpstr>
      <vt:lpstr>Office Theme</vt:lpstr>
      <vt:lpstr>Infographic về kỹ năng cá nhân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Nguyen Ngoc Phuc</dc:creator>
  <cp:lastModifiedBy>Nguyen Ngoc Phuc</cp:lastModifiedBy>
  <cp:revision>1</cp:revision>
  <dcterms:created xsi:type="dcterms:W3CDTF">2025-09-30T08:37:12Z</dcterms:created>
  <dcterms:modified xsi:type="dcterms:W3CDTF">2025-09-30T09:08:44Z</dcterms:modified>
</cp:coreProperties>
</file>