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70" r:id="rId11"/>
    <p:sldId id="278" r:id="rId12"/>
    <p:sldId id="272" r:id="rId13"/>
    <p:sldId id="274" r:id="rId14"/>
    <p:sldId id="273" r:id="rId15"/>
    <p:sldId id="275" r:id="rId16"/>
    <p:sldId id="276" r:id="rId17"/>
    <p:sldId id="266" r:id="rId18"/>
    <p:sldId id="267" r:id="rId19"/>
    <p:sldId id="277" r:id="rId20"/>
    <p:sldId id="268" r:id="rId21"/>
    <p:sldId id="26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1F95A-31F1-400D-8668-21EA9502F0EB}" type="datetimeFigureOut">
              <a:rPr lang="en-US" smtClean="0"/>
              <a:t>12/1/2021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E605-EA3B-47DF-88CF-0F223B4741DF}" type="slidenum">
              <a:rPr lang="en-US" smtClean="0"/>
              <a:t>‹#›</a:t>
            </a:fld>
            <a:endParaRPr lang="en-US"/>
          </a:p>
        </p:txBody>
      </p:sp>
    </p:spTree>
    <p:extLst>
      <p:ext uri="{BB962C8B-B14F-4D97-AF65-F5344CB8AC3E}">
        <p14:creationId xmlns:p14="http://schemas.microsoft.com/office/powerpoint/2010/main" val="112579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2EA67731-C158-4A4A-B257-C45E758B776C}" type="datetime1">
              <a:rPr lang="en-US" smtClean="0"/>
              <a:t>12/1/2021</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270676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2CF18C-285B-4697-8954-89E1BD7B2541}"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83940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C829B-BD4A-4919-92E3-657F5EAF119B}"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101018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6FF3B-CA72-4207-8841-738F154FE6EE}"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BC8AA-EA3D-4EE2-8807-A5ECA37F1EAE}"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92929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8FABD-3100-49A3-B936-24D9274DF311}"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3436469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DDE1E3-DCAA-4D32-A3F4-FFA89EA92FEB}" type="datetime1">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211882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2C7C16-ECBE-4F5E-B689-9B8DE12B471E}" type="datetime1">
              <a:rPr lang="en-US" smtClean="0"/>
              <a:t>12/1/2021</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2342185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BCC01-CC74-4A79-BC77-05077A336D81}"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2944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4903E-3520-41F7-9F76-3B66E5C94FA6}"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41077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1C943BF-27F0-4A37-8B86-FCBD8FF9BAC5}" type="datetime1">
              <a:rPr lang="en-US" smtClean="0"/>
              <a:t>12/1/2021</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328082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7A7B2-955C-4007-BFB5-DD03469AE5CF}"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19845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17BBA3-8732-4CAC-A57C-9054728CC60C}"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61468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642AD-9950-43EA-B3DB-3E8C79863447}" type="datetime1">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2742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930659-4F4F-4E79-91C6-5181D13D3F8E}" type="datetime1">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365773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7D0E0-D676-4FB8-8AD9-F4C4F30F60D1}" type="datetime1">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244968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D450E3-6BCD-4B4B-B9F1-CE50013CA076}"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102277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D84C6C-97D3-4355-A5EA-43ADDA17D744}"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BC8AA-EA3D-4EE2-8807-A5ECA37F1EAE}" type="slidenum">
              <a:rPr lang="en-US" smtClean="0"/>
              <a:t>‹#›</a:t>
            </a:fld>
            <a:endParaRPr lang="en-US"/>
          </a:p>
        </p:txBody>
      </p:sp>
    </p:spTree>
    <p:extLst>
      <p:ext uri="{BB962C8B-B14F-4D97-AF65-F5344CB8AC3E}">
        <p14:creationId xmlns:p14="http://schemas.microsoft.com/office/powerpoint/2010/main" val="123729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46326" y="170453"/>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0221BD-43E0-4974-96F3-FD6D702AC5AA}" type="datetime1">
              <a:rPr lang="en-US" smtClean="0"/>
              <a:t>12/1/2021</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8998" y="6235700"/>
            <a:ext cx="632050" cy="365125"/>
          </a:xfrm>
          <a:prstGeom prst="rect">
            <a:avLst/>
          </a:prstGeom>
        </p:spPr>
        <p:txBody>
          <a:bodyPr vert="horz" lIns="91440" tIns="45720" rIns="91440" bIns="45720" rtlCol="0" anchor="ctr"/>
          <a:lstStyle>
            <a:lvl1pPr algn="r">
              <a:defRPr sz="2000">
                <a:solidFill>
                  <a:schemeClr val="tx1">
                    <a:tint val="75000"/>
                  </a:schemeClr>
                </a:solidFill>
                <a:latin typeface="Arial Black" panose="020B0A04020102020204" pitchFamily="34" charset="0"/>
              </a:defRPr>
            </a:lvl1pPr>
          </a:lstStyle>
          <a:p>
            <a:endParaRPr lang="en-US" dirty="0"/>
          </a:p>
        </p:txBody>
      </p:sp>
      <p:sp>
        <p:nvSpPr>
          <p:cNvPr id="48" name="Oval 47">
            <a:extLst>
              <a:ext uri="{FF2B5EF4-FFF2-40B4-BE49-F238E27FC236}">
                <a16:creationId xmlns:a16="http://schemas.microsoft.com/office/drawing/2014/main" id="{F4F9F769-D581-4778-8B75-5BF77B02D3DB}"/>
              </a:ext>
            </a:extLst>
          </p:cNvPr>
          <p:cNvSpPr/>
          <p:nvPr userDrawn="1"/>
        </p:nvSpPr>
        <p:spPr>
          <a:xfrm>
            <a:off x="8471861" y="6221413"/>
            <a:ext cx="573141" cy="485582"/>
          </a:xfrm>
          <a:prstGeom prst="ellipse">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bg1">
                  <a:lumMod val="75000"/>
                  <a:lumOff val="25000"/>
                </a:schemeClr>
              </a:solidFill>
            </a:endParaRPr>
          </a:p>
        </p:txBody>
      </p:sp>
    </p:spTree>
    <p:extLst>
      <p:ext uri="{BB962C8B-B14F-4D97-AF65-F5344CB8AC3E}">
        <p14:creationId xmlns:p14="http://schemas.microsoft.com/office/powerpoint/2010/main" val="197728640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NRahat/Payroll_System.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6576" y="457200"/>
            <a:ext cx="7162800" cy="1771651"/>
          </a:xfrm>
        </p:spPr>
        <p:txBody>
          <a:bodyPr>
            <a:normAutofit fontScale="90000"/>
          </a:bodyPr>
          <a:lstStyle/>
          <a:p>
            <a:r>
              <a:rPr lang="en-US" sz="4000" b="1" dirty="0">
                <a:latin typeface="Times New Roman" panose="02020603050405020304" pitchFamily="18" charset="0"/>
                <a:cs typeface="Times New Roman" panose="02020603050405020304" pitchFamily="18" charset="0"/>
              </a:rPr>
              <a:t>CSE 212 : Object Oriented Programming Sessional</a:t>
            </a:r>
            <a:br>
              <a:rPr lang="en-US" b="1" dirty="0"/>
            </a:br>
            <a:endParaRPr lang="en-US" dirty="0"/>
          </a:p>
        </p:txBody>
      </p:sp>
      <p:sp>
        <p:nvSpPr>
          <p:cNvPr id="3" name="Subtitle 2"/>
          <p:cNvSpPr>
            <a:spLocks noGrp="1"/>
          </p:cNvSpPr>
          <p:nvPr>
            <p:ph type="subTitle" idx="1"/>
          </p:nvPr>
        </p:nvSpPr>
        <p:spPr>
          <a:xfrm>
            <a:off x="2088683" y="3655136"/>
            <a:ext cx="6400800" cy="2898064"/>
          </a:xfrm>
        </p:spPr>
        <p:txBody>
          <a:bodyPr>
            <a:normAutofit fontScale="70000" lnSpcReduction="20000"/>
          </a:bodyPr>
          <a:lstStyle/>
          <a:p>
            <a:pPr algn="ctr"/>
            <a:r>
              <a:rPr lang="en-US" sz="2600" b="1" u="sng" dirty="0">
                <a:solidFill>
                  <a:schemeClr val="tx1"/>
                </a:solidFill>
                <a:latin typeface="Times New Roman" panose="02020603050405020304" pitchFamily="18" charset="0"/>
                <a:cs typeface="Times New Roman" panose="02020603050405020304" pitchFamily="18" charset="0"/>
              </a:rPr>
              <a:t>Project Title</a:t>
            </a:r>
            <a:r>
              <a:rPr lang="en-US" sz="2600" b="1" dirty="0">
                <a:solidFill>
                  <a:schemeClr val="tx1"/>
                </a:solidFill>
                <a:latin typeface="Times New Roman" panose="02020603050405020304" pitchFamily="18" charset="0"/>
                <a:cs typeface="Times New Roman" panose="02020603050405020304" pitchFamily="18" charset="0"/>
              </a:rPr>
              <a:t> :  Payroll  System</a:t>
            </a:r>
          </a:p>
          <a:p>
            <a:pPr algn="ctr"/>
            <a:r>
              <a:rPr lang="en-US" sz="2600" b="1" dirty="0">
                <a:solidFill>
                  <a:schemeClr val="tx1"/>
                </a:solidFill>
                <a:latin typeface="Times New Roman" panose="02020603050405020304" pitchFamily="18" charset="0"/>
                <a:cs typeface="Times New Roman" panose="02020603050405020304" pitchFamily="18" charset="0"/>
              </a:rPr>
              <a:t>Prepared by-</a:t>
            </a:r>
          </a:p>
          <a:p>
            <a:pPr algn="ctr"/>
            <a:r>
              <a:rPr lang="en-US" sz="2600" b="1" dirty="0">
                <a:solidFill>
                  <a:schemeClr val="tx1"/>
                </a:solidFill>
                <a:latin typeface="Times New Roman" panose="02020603050405020304" pitchFamily="18" charset="0"/>
                <a:cs typeface="Times New Roman" panose="02020603050405020304" pitchFamily="18" charset="0"/>
              </a:rPr>
              <a:t>Prottoy Das (CSE 02107011)</a:t>
            </a:r>
          </a:p>
          <a:p>
            <a:pPr algn="ctr"/>
            <a:r>
              <a:rPr lang="en-US" sz="2600" b="1" dirty="0">
                <a:solidFill>
                  <a:schemeClr val="tx1"/>
                </a:solidFill>
                <a:latin typeface="Times New Roman" panose="02020603050405020304" pitchFamily="18" charset="0"/>
                <a:cs typeface="Times New Roman" panose="02020603050405020304" pitchFamily="18" charset="0"/>
              </a:rPr>
              <a:t>Nurnabi Rahat (CSE 02107036)</a:t>
            </a:r>
          </a:p>
          <a:p>
            <a:pPr algn="ctr"/>
            <a:r>
              <a:rPr lang="en-US" sz="2600" b="1" dirty="0">
                <a:solidFill>
                  <a:schemeClr val="tx1"/>
                </a:solidFill>
                <a:latin typeface="Times New Roman" panose="02020603050405020304" pitchFamily="18" charset="0"/>
                <a:cs typeface="Times New Roman" panose="02020603050405020304" pitchFamily="18" charset="0"/>
              </a:rPr>
              <a:t>Md. Abed Hossen Shymon (CSE 02107018)</a:t>
            </a:r>
          </a:p>
          <a:p>
            <a:endParaRPr lang="en-US" sz="2600" b="1" dirty="0">
              <a:solidFill>
                <a:schemeClr val="tx1"/>
              </a:solidFill>
              <a:latin typeface="Times New Roman" panose="02020603050405020304" pitchFamily="18" charset="0"/>
              <a:cs typeface="Times New Roman" panose="02020603050405020304" pitchFamily="18" charset="0"/>
            </a:endParaRPr>
          </a:p>
          <a:p>
            <a:pPr algn="ctr"/>
            <a:r>
              <a:rPr lang="en-US" sz="2600" b="1" dirty="0">
                <a:solidFill>
                  <a:schemeClr val="tx1"/>
                </a:solidFill>
                <a:latin typeface="Times New Roman" panose="02020603050405020304" pitchFamily="18" charset="0"/>
                <a:cs typeface="Times New Roman" panose="02020603050405020304" pitchFamily="18" charset="0"/>
              </a:rPr>
              <a:t> Port city International University.</a:t>
            </a:r>
          </a:p>
          <a:p>
            <a:endParaRPr lang="en-US" sz="23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10F984-40B1-4BA9-B84E-18FA29BF3887}"/>
              </a:ext>
            </a:extLst>
          </p:cNvPr>
          <p:cNvSpPr>
            <a:spLocks noGrp="1"/>
          </p:cNvSpPr>
          <p:nvPr>
            <p:ph type="sldNum" sz="quarter" idx="12"/>
          </p:nvPr>
        </p:nvSpPr>
        <p:spPr>
          <a:xfrm>
            <a:off x="8413283" y="6266873"/>
            <a:ext cx="578317" cy="417368"/>
          </a:xfrm>
        </p:spPr>
        <p:txBody>
          <a:bodyPr/>
          <a:lstStyle/>
          <a:p>
            <a:fld id="{D41BC8AA-EA3D-4EE2-8807-A5ECA37F1EAE}" type="slidenum">
              <a:rPr lang="en-US" smtClean="0">
                <a:solidFill>
                  <a:schemeClr val="bg1"/>
                </a:solidFill>
              </a:rPr>
              <a:t>1</a:t>
            </a:fld>
            <a:endParaRPr lang="en-US" dirty="0">
              <a:solidFill>
                <a:schemeClr val="bg1"/>
              </a:solidFill>
            </a:endParaRPr>
          </a:p>
        </p:txBody>
      </p:sp>
      <p:sp>
        <p:nvSpPr>
          <p:cNvPr id="5" name="Oval 4">
            <a:extLst>
              <a:ext uri="{FF2B5EF4-FFF2-40B4-BE49-F238E27FC236}">
                <a16:creationId xmlns:a16="http://schemas.microsoft.com/office/drawing/2014/main" id="{EBA29F6E-5738-479B-80AE-2E0729EBADAF}"/>
              </a:ext>
            </a:extLst>
          </p:cNvPr>
          <p:cNvSpPr/>
          <p:nvPr/>
        </p:nvSpPr>
        <p:spPr>
          <a:xfrm>
            <a:off x="8489483" y="6229349"/>
            <a:ext cx="578317" cy="4913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latin typeface="Arial Black" panose="020B0A04020102020204" pitchFamily="34" charset="0"/>
              </a:rPr>
              <a:t>1</a:t>
            </a:r>
            <a:endParaRPr lang="en-US" b="1" dirty="0"/>
          </a:p>
        </p:txBody>
      </p:sp>
      <p:sp>
        <p:nvSpPr>
          <p:cNvPr id="7" name="TextBox 6">
            <a:extLst>
              <a:ext uri="{FF2B5EF4-FFF2-40B4-BE49-F238E27FC236}">
                <a16:creationId xmlns:a16="http://schemas.microsoft.com/office/drawing/2014/main" id="{9D934D8E-3056-4E6C-8762-CA6CC485885E}"/>
              </a:ext>
            </a:extLst>
          </p:cNvPr>
          <p:cNvSpPr txBox="1"/>
          <p:nvPr/>
        </p:nvSpPr>
        <p:spPr>
          <a:xfrm>
            <a:off x="1920461" y="1640764"/>
            <a:ext cx="6736882" cy="1785104"/>
          </a:xfrm>
          <a:prstGeom prst="rect">
            <a:avLst/>
          </a:prstGeom>
          <a:noFill/>
        </p:spPr>
        <p:txBody>
          <a:bodyPr wrap="square">
            <a:spAutoFit/>
          </a:bodyPr>
          <a:lstStyle/>
          <a:p>
            <a:pPr algn="ctr"/>
            <a:r>
              <a:rPr lang="en-US" sz="2200" b="1" dirty="0">
                <a:latin typeface="Times New Roman" panose="02020603050405020304" pitchFamily="18" charset="0"/>
                <a:cs typeface="Times New Roman" panose="02020603050405020304" pitchFamily="18" charset="0"/>
              </a:rPr>
              <a:t>Presented to -</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Md. Muhtadir Rahman</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Lecturer</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Department of Computer Science and Engineering</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Port City International University.</a:t>
            </a:r>
          </a:p>
        </p:txBody>
      </p:sp>
    </p:spTree>
    <p:extLst>
      <p:ext uri="{BB962C8B-B14F-4D97-AF65-F5344CB8AC3E}">
        <p14:creationId xmlns:p14="http://schemas.microsoft.com/office/powerpoint/2010/main" val="3412012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9977-3C4E-494F-AC76-4B73FF3FB723}"/>
              </a:ext>
            </a:extLst>
          </p:cNvPr>
          <p:cNvSpPr>
            <a:spLocks noGrp="1"/>
          </p:cNvSpPr>
          <p:nvPr>
            <p:ph type="title"/>
          </p:nvPr>
        </p:nvSpPr>
        <p:spPr>
          <a:xfrm>
            <a:off x="856060" y="533400"/>
            <a:ext cx="7429499" cy="1112882"/>
          </a:xfrm>
        </p:spPr>
        <p:txBody>
          <a:bodyPr>
            <a:normAutofit/>
          </a:bodyPr>
          <a:lstStyle/>
          <a:p>
            <a:pPr algn="ctr"/>
            <a:r>
              <a:rPr lang="en-US" sz="4000" u="sng" dirty="0">
                <a:latin typeface="Times New Roman" panose="02020603050405020304" pitchFamily="18" charset="0"/>
                <a:cs typeface="Times New Roman" panose="02020603050405020304" pitchFamily="18" charset="0"/>
              </a:rPr>
              <a:t>Use Case Diagram</a:t>
            </a:r>
          </a:p>
        </p:txBody>
      </p:sp>
      <p:pic>
        <p:nvPicPr>
          <p:cNvPr id="21" name="Picture 20">
            <a:extLst>
              <a:ext uri="{FF2B5EF4-FFF2-40B4-BE49-F238E27FC236}">
                <a16:creationId xmlns:a16="http://schemas.microsoft.com/office/drawing/2014/main" id="{4AC53891-91B0-4936-9888-14A8D43D35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08" y="2343711"/>
            <a:ext cx="2567868" cy="2567868"/>
          </a:xfrm>
          <a:prstGeom prst="rect">
            <a:avLst/>
          </a:prstGeom>
        </p:spPr>
      </p:pic>
      <p:sp>
        <p:nvSpPr>
          <p:cNvPr id="22" name="TextBox 21">
            <a:extLst>
              <a:ext uri="{FF2B5EF4-FFF2-40B4-BE49-F238E27FC236}">
                <a16:creationId xmlns:a16="http://schemas.microsoft.com/office/drawing/2014/main" id="{4D674BD5-5D6F-4208-B5FE-FA8E106A06B5}"/>
              </a:ext>
            </a:extLst>
          </p:cNvPr>
          <p:cNvSpPr txBox="1"/>
          <p:nvPr/>
        </p:nvSpPr>
        <p:spPr>
          <a:xfrm>
            <a:off x="503860" y="4911578"/>
            <a:ext cx="1482571" cy="369332"/>
          </a:xfrm>
          <a:prstGeom prst="rect">
            <a:avLst/>
          </a:prstGeom>
          <a:noFill/>
        </p:spPr>
        <p:txBody>
          <a:bodyPr wrap="square" rtlCol="0">
            <a:spAutoFit/>
          </a:bodyPr>
          <a:lstStyle/>
          <a:p>
            <a:r>
              <a:rPr lang="en-US" dirty="0"/>
              <a:t>Administrator</a:t>
            </a:r>
          </a:p>
        </p:txBody>
      </p:sp>
      <p:sp>
        <p:nvSpPr>
          <p:cNvPr id="23" name="Rectangle 22">
            <a:extLst>
              <a:ext uri="{FF2B5EF4-FFF2-40B4-BE49-F238E27FC236}">
                <a16:creationId xmlns:a16="http://schemas.microsoft.com/office/drawing/2014/main" id="{653AD105-2B05-4D69-AE5B-77837773534F}"/>
              </a:ext>
            </a:extLst>
          </p:cNvPr>
          <p:cNvSpPr/>
          <p:nvPr/>
        </p:nvSpPr>
        <p:spPr>
          <a:xfrm>
            <a:off x="2864343" y="1426346"/>
            <a:ext cx="3719744" cy="4898254"/>
          </a:xfrm>
          <a:prstGeom prst="rect">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BBB23A0E-D33B-41BB-9D45-172E1820F571}"/>
              </a:ext>
            </a:extLst>
          </p:cNvPr>
          <p:cNvSpPr/>
          <p:nvPr/>
        </p:nvSpPr>
        <p:spPr>
          <a:xfrm>
            <a:off x="3341315" y="1677876"/>
            <a:ext cx="2849732" cy="603681"/>
          </a:xfrm>
          <a:prstGeom prst="round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Log in</a:t>
            </a:r>
          </a:p>
        </p:txBody>
      </p:sp>
      <p:sp>
        <p:nvSpPr>
          <p:cNvPr id="25" name="Rectangle: Rounded Corners 24">
            <a:extLst>
              <a:ext uri="{FF2B5EF4-FFF2-40B4-BE49-F238E27FC236}">
                <a16:creationId xmlns:a16="http://schemas.microsoft.com/office/drawing/2014/main" id="{33F92E54-9799-4218-AC4F-69F6A51529CC}"/>
              </a:ext>
            </a:extLst>
          </p:cNvPr>
          <p:cNvSpPr/>
          <p:nvPr/>
        </p:nvSpPr>
        <p:spPr>
          <a:xfrm>
            <a:off x="3352800" y="2488044"/>
            <a:ext cx="2849732" cy="603681"/>
          </a:xfrm>
          <a:prstGeom prst="round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List</a:t>
            </a:r>
          </a:p>
        </p:txBody>
      </p:sp>
      <p:sp>
        <p:nvSpPr>
          <p:cNvPr id="26" name="Rectangle: Rounded Corners 25">
            <a:extLst>
              <a:ext uri="{FF2B5EF4-FFF2-40B4-BE49-F238E27FC236}">
                <a16:creationId xmlns:a16="http://schemas.microsoft.com/office/drawing/2014/main" id="{7FDF51CF-09A8-4B67-B65D-A83E871C4B72}"/>
              </a:ext>
            </a:extLst>
          </p:cNvPr>
          <p:cNvSpPr/>
          <p:nvPr/>
        </p:nvSpPr>
        <p:spPr>
          <a:xfrm>
            <a:off x="3352800" y="4020921"/>
            <a:ext cx="2849732" cy="603681"/>
          </a:xfrm>
          <a:prstGeom prst="round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Insert</a:t>
            </a:r>
          </a:p>
        </p:txBody>
      </p:sp>
      <p:sp>
        <p:nvSpPr>
          <p:cNvPr id="27" name="Rectangle: Rounded Corners 26">
            <a:extLst>
              <a:ext uri="{FF2B5EF4-FFF2-40B4-BE49-F238E27FC236}">
                <a16:creationId xmlns:a16="http://schemas.microsoft.com/office/drawing/2014/main" id="{ADF8175F-F781-4B75-84A5-8EC843670DD8}"/>
              </a:ext>
            </a:extLst>
          </p:cNvPr>
          <p:cNvSpPr/>
          <p:nvPr/>
        </p:nvSpPr>
        <p:spPr>
          <a:xfrm>
            <a:off x="3352800" y="4805007"/>
            <a:ext cx="2849732" cy="603681"/>
          </a:xfrm>
          <a:prstGeom prst="round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Update</a:t>
            </a:r>
          </a:p>
        </p:txBody>
      </p:sp>
      <p:sp>
        <p:nvSpPr>
          <p:cNvPr id="28" name="Rectangle: Rounded Corners 27">
            <a:extLst>
              <a:ext uri="{FF2B5EF4-FFF2-40B4-BE49-F238E27FC236}">
                <a16:creationId xmlns:a16="http://schemas.microsoft.com/office/drawing/2014/main" id="{AC796D15-9746-43B9-9647-857F3AED8079}"/>
              </a:ext>
            </a:extLst>
          </p:cNvPr>
          <p:cNvSpPr/>
          <p:nvPr/>
        </p:nvSpPr>
        <p:spPr>
          <a:xfrm>
            <a:off x="3352800" y="5568519"/>
            <a:ext cx="2849732" cy="603681"/>
          </a:xfrm>
          <a:prstGeom prst="round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Delete</a:t>
            </a:r>
          </a:p>
        </p:txBody>
      </p:sp>
      <p:cxnSp>
        <p:nvCxnSpPr>
          <p:cNvPr id="29" name="Straight Connector 28">
            <a:extLst>
              <a:ext uri="{FF2B5EF4-FFF2-40B4-BE49-F238E27FC236}">
                <a16:creationId xmlns:a16="http://schemas.microsoft.com/office/drawing/2014/main" id="{317E15B3-E794-41E5-8BBF-3A44CE14CF09}"/>
              </a:ext>
            </a:extLst>
          </p:cNvPr>
          <p:cNvCxnSpPr>
            <a:cxnSpLocks/>
            <a:endCxn id="24" idx="1"/>
          </p:cNvCxnSpPr>
          <p:nvPr/>
        </p:nvCxnSpPr>
        <p:spPr>
          <a:xfrm flipV="1">
            <a:off x="1374430" y="1979717"/>
            <a:ext cx="1966885" cy="757372"/>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5D60360-2B29-4F10-B05E-F90D52209738}"/>
              </a:ext>
            </a:extLst>
          </p:cNvPr>
          <p:cNvCxnSpPr>
            <a:cxnSpLocks/>
            <a:endCxn id="25" idx="1"/>
          </p:cNvCxnSpPr>
          <p:nvPr/>
        </p:nvCxnSpPr>
        <p:spPr>
          <a:xfrm>
            <a:off x="1385915" y="2726475"/>
            <a:ext cx="1966885" cy="6341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0DA7DE0-2BDE-48C1-A155-12525DAEA352}"/>
              </a:ext>
            </a:extLst>
          </p:cNvPr>
          <p:cNvCxnSpPr>
            <a:cxnSpLocks/>
            <a:endCxn id="26" idx="1"/>
          </p:cNvCxnSpPr>
          <p:nvPr/>
        </p:nvCxnSpPr>
        <p:spPr>
          <a:xfrm>
            <a:off x="1385915" y="2731377"/>
            <a:ext cx="1966885" cy="159138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F327E15-30B7-4CAA-AE5F-8A9D108381AB}"/>
              </a:ext>
            </a:extLst>
          </p:cNvPr>
          <p:cNvCxnSpPr>
            <a:cxnSpLocks/>
            <a:endCxn id="27" idx="1"/>
          </p:cNvCxnSpPr>
          <p:nvPr/>
        </p:nvCxnSpPr>
        <p:spPr>
          <a:xfrm>
            <a:off x="1385915" y="2715149"/>
            <a:ext cx="1966885" cy="2391699"/>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C0ED02B-9A68-41A7-9BE0-487FCD3A32C6}"/>
              </a:ext>
            </a:extLst>
          </p:cNvPr>
          <p:cNvCxnSpPr>
            <a:cxnSpLocks/>
            <a:endCxn id="28" idx="1"/>
          </p:cNvCxnSpPr>
          <p:nvPr/>
        </p:nvCxnSpPr>
        <p:spPr>
          <a:xfrm>
            <a:off x="1385915" y="2769803"/>
            <a:ext cx="1966885" cy="3100557"/>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B1D0C9EB-7A54-483E-BDD4-24B97FA294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4732" y="2561353"/>
            <a:ext cx="2567868" cy="2567868"/>
          </a:xfrm>
          <a:prstGeom prst="rect">
            <a:avLst/>
          </a:prstGeom>
        </p:spPr>
      </p:pic>
      <p:sp>
        <p:nvSpPr>
          <p:cNvPr id="35" name="TextBox 34">
            <a:extLst>
              <a:ext uri="{FF2B5EF4-FFF2-40B4-BE49-F238E27FC236}">
                <a16:creationId xmlns:a16="http://schemas.microsoft.com/office/drawing/2014/main" id="{095371BF-35D4-4636-B416-951FE5DF75BF}"/>
              </a:ext>
            </a:extLst>
          </p:cNvPr>
          <p:cNvSpPr txBox="1"/>
          <p:nvPr/>
        </p:nvSpPr>
        <p:spPr>
          <a:xfrm flipH="1">
            <a:off x="7144525" y="5123443"/>
            <a:ext cx="1888282" cy="369332"/>
          </a:xfrm>
          <a:prstGeom prst="rect">
            <a:avLst/>
          </a:prstGeom>
          <a:noFill/>
        </p:spPr>
        <p:txBody>
          <a:bodyPr wrap="square" rtlCol="0">
            <a:spAutoFit/>
          </a:bodyPr>
          <a:lstStyle/>
          <a:p>
            <a:r>
              <a:rPr lang="en-US" dirty="0"/>
              <a:t>Board of director</a:t>
            </a:r>
          </a:p>
        </p:txBody>
      </p:sp>
      <p:cxnSp>
        <p:nvCxnSpPr>
          <p:cNvPr id="36" name="Straight Connector 35">
            <a:extLst>
              <a:ext uri="{FF2B5EF4-FFF2-40B4-BE49-F238E27FC236}">
                <a16:creationId xmlns:a16="http://schemas.microsoft.com/office/drawing/2014/main" id="{52657D33-0C23-41B8-984C-E1A8456A5FC5}"/>
              </a:ext>
            </a:extLst>
          </p:cNvPr>
          <p:cNvCxnSpPr>
            <a:cxnSpLocks/>
            <a:endCxn id="24" idx="3"/>
          </p:cNvCxnSpPr>
          <p:nvPr/>
        </p:nvCxnSpPr>
        <p:spPr>
          <a:xfrm flipH="1" flipV="1">
            <a:off x="6191047" y="1979717"/>
            <a:ext cx="1733753" cy="90158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F707848C-A0AD-4EA3-A12D-5D76224B779B}"/>
              </a:ext>
            </a:extLst>
          </p:cNvPr>
          <p:cNvCxnSpPr>
            <a:cxnSpLocks/>
            <a:endCxn id="25" idx="3"/>
          </p:cNvCxnSpPr>
          <p:nvPr/>
        </p:nvCxnSpPr>
        <p:spPr>
          <a:xfrm flipH="1" flipV="1">
            <a:off x="6202532" y="2789885"/>
            <a:ext cx="1722268" cy="132603"/>
          </a:xfrm>
          <a:prstGeom prst="line">
            <a:avLst/>
          </a:prstGeom>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64EB866D-503F-4B5D-919C-F930873CEC90}"/>
              </a:ext>
            </a:extLst>
          </p:cNvPr>
          <p:cNvSpPr/>
          <p:nvPr/>
        </p:nvSpPr>
        <p:spPr>
          <a:xfrm>
            <a:off x="3365059" y="3273172"/>
            <a:ext cx="2849732" cy="603681"/>
          </a:xfrm>
          <a:prstGeom prst="round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View</a:t>
            </a:r>
          </a:p>
        </p:txBody>
      </p:sp>
      <p:cxnSp>
        <p:nvCxnSpPr>
          <p:cNvPr id="40" name="Straight Connector 39">
            <a:extLst>
              <a:ext uri="{FF2B5EF4-FFF2-40B4-BE49-F238E27FC236}">
                <a16:creationId xmlns:a16="http://schemas.microsoft.com/office/drawing/2014/main" id="{53E055CF-57BD-4A6F-9129-D79093454393}"/>
              </a:ext>
            </a:extLst>
          </p:cNvPr>
          <p:cNvCxnSpPr>
            <a:cxnSpLocks/>
            <a:endCxn id="38" idx="3"/>
          </p:cNvCxnSpPr>
          <p:nvPr/>
        </p:nvCxnSpPr>
        <p:spPr>
          <a:xfrm flipH="1">
            <a:off x="6214791" y="3028480"/>
            <a:ext cx="1710009" cy="54653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2CE72F1-D497-4992-AA88-DC58D4D174D4}"/>
              </a:ext>
            </a:extLst>
          </p:cNvPr>
          <p:cNvCxnSpPr>
            <a:cxnSpLocks/>
            <a:endCxn id="38" idx="1"/>
          </p:cNvCxnSpPr>
          <p:nvPr/>
        </p:nvCxnSpPr>
        <p:spPr>
          <a:xfrm>
            <a:off x="1373656" y="2718885"/>
            <a:ext cx="1991403" cy="856128"/>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7B8C39E1-CFB2-4129-B957-B479B36F3B3F}"/>
              </a:ext>
            </a:extLst>
          </p:cNvPr>
          <p:cNvSpPr txBox="1"/>
          <p:nvPr/>
        </p:nvSpPr>
        <p:spPr>
          <a:xfrm>
            <a:off x="8534400" y="6270997"/>
            <a:ext cx="492443" cy="369332"/>
          </a:xfrm>
          <a:prstGeom prst="rect">
            <a:avLst/>
          </a:prstGeom>
          <a:noFill/>
        </p:spPr>
        <p:txBody>
          <a:bodyPr wrap="none" rtlCol="0">
            <a:spAutoFit/>
          </a:bodyPr>
          <a:lstStyle/>
          <a:p>
            <a:r>
              <a:rPr lang="en-US" b="1" dirty="0">
                <a:solidFill>
                  <a:schemeClr val="bg1"/>
                </a:solidFill>
                <a:latin typeface="Arial Black" panose="020B0A04020102020204" pitchFamily="34" charset="0"/>
              </a:rPr>
              <a:t>10</a:t>
            </a:r>
          </a:p>
        </p:txBody>
      </p:sp>
    </p:spTree>
    <p:extLst>
      <p:ext uri="{BB962C8B-B14F-4D97-AF65-F5344CB8AC3E}">
        <p14:creationId xmlns:p14="http://schemas.microsoft.com/office/powerpoint/2010/main" val="273773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9A778A-664F-4D1F-943A-35EBC53766B9}"/>
              </a:ext>
            </a:extLst>
          </p:cNvPr>
          <p:cNvSpPr>
            <a:spLocks noGrp="1"/>
          </p:cNvSpPr>
          <p:nvPr>
            <p:ph type="sldNum" sz="quarter" idx="12"/>
          </p:nvPr>
        </p:nvSpPr>
        <p:spPr>
          <a:xfrm>
            <a:off x="8404686" y="6337362"/>
            <a:ext cx="650133" cy="308964"/>
          </a:xfrm>
        </p:spPr>
        <p:txBody>
          <a:bodyPr/>
          <a:lstStyle/>
          <a:p>
            <a:fld id="{D41BC8AA-EA3D-4EE2-8807-A5ECA37F1EAE}" type="slidenum">
              <a:rPr lang="en-US" smtClean="0">
                <a:solidFill>
                  <a:schemeClr val="bg1"/>
                </a:solidFill>
              </a:rPr>
              <a:t>11</a:t>
            </a:fld>
            <a:endParaRPr lang="en-US" dirty="0">
              <a:solidFill>
                <a:schemeClr val="bg1"/>
              </a:solidFill>
            </a:endParaRPr>
          </a:p>
        </p:txBody>
      </p:sp>
      <p:sp>
        <p:nvSpPr>
          <p:cNvPr id="6" name="TextBox 5">
            <a:extLst>
              <a:ext uri="{FF2B5EF4-FFF2-40B4-BE49-F238E27FC236}">
                <a16:creationId xmlns:a16="http://schemas.microsoft.com/office/drawing/2014/main" id="{52E5CFDA-E1D2-4EF1-9627-20629E68B9F4}"/>
              </a:ext>
            </a:extLst>
          </p:cNvPr>
          <p:cNvSpPr txBox="1"/>
          <p:nvPr/>
        </p:nvSpPr>
        <p:spPr>
          <a:xfrm>
            <a:off x="1465204" y="207894"/>
            <a:ext cx="6183241" cy="707886"/>
          </a:xfrm>
          <a:prstGeom prst="rect">
            <a:avLst/>
          </a:prstGeom>
          <a:noFill/>
        </p:spPr>
        <p:txBody>
          <a:bodyPr wrap="square">
            <a:spAutoFit/>
          </a:bodyPr>
          <a:lstStyle/>
          <a:p>
            <a:pPr algn="ctr"/>
            <a:r>
              <a:rPr lang="en-US" sz="4000" u="sng" dirty="0">
                <a:latin typeface="Times New Roman" panose="02020603050405020304" pitchFamily="18" charset="0"/>
                <a:cs typeface="Times New Roman" panose="02020603050405020304" pitchFamily="18" charset="0"/>
              </a:rPr>
              <a:t>Activity</a:t>
            </a:r>
            <a:r>
              <a:rPr lang="en-US" sz="3600" u="sng" dirty="0">
                <a:latin typeface="Times New Roman" panose="02020603050405020304" pitchFamily="18" charset="0"/>
                <a:cs typeface="Times New Roman" panose="02020603050405020304" pitchFamily="18" charset="0"/>
              </a:rPr>
              <a:t> Diagram</a:t>
            </a:r>
            <a:endParaRPr lang="en-US" sz="3600" dirty="0"/>
          </a:p>
        </p:txBody>
      </p:sp>
      <p:cxnSp>
        <p:nvCxnSpPr>
          <p:cNvPr id="7" name="Straight Arrow Connector 6">
            <a:extLst>
              <a:ext uri="{FF2B5EF4-FFF2-40B4-BE49-F238E27FC236}">
                <a16:creationId xmlns:a16="http://schemas.microsoft.com/office/drawing/2014/main" id="{7D2E9203-388D-4AA7-8399-23E5892B686E}"/>
              </a:ext>
            </a:extLst>
          </p:cNvPr>
          <p:cNvCxnSpPr>
            <a:cxnSpLocks/>
            <a:stCxn id="9" idx="3"/>
            <a:endCxn id="8" idx="1"/>
          </p:cNvCxnSpPr>
          <p:nvPr/>
        </p:nvCxnSpPr>
        <p:spPr>
          <a:xfrm flipV="1">
            <a:off x="1704188" y="1175441"/>
            <a:ext cx="1191412" cy="77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Rectangle: Rounded Corners 7">
            <a:extLst>
              <a:ext uri="{FF2B5EF4-FFF2-40B4-BE49-F238E27FC236}">
                <a16:creationId xmlns:a16="http://schemas.microsoft.com/office/drawing/2014/main" id="{08907FD8-7573-415E-9979-ECDE4D9387D2}"/>
              </a:ext>
            </a:extLst>
          </p:cNvPr>
          <p:cNvSpPr/>
          <p:nvPr/>
        </p:nvSpPr>
        <p:spPr>
          <a:xfrm>
            <a:off x="2895600" y="1029711"/>
            <a:ext cx="1533350" cy="2914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Log in</a:t>
            </a:r>
          </a:p>
        </p:txBody>
      </p:sp>
      <p:sp>
        <p:nvSpPr>
          <p:cNvPr id="9" name="Rectangle: Rounded Corners 8">
            <a:extLst>
              <a:ext uri="{FF2B5EF4-FFF2-40B4-BE49-F238E27FC236}">
                <a16:creationId xmlns:a16="http://schemas.microsoft.com/office/drawing/2014/main" id="{C3470FE5-E288-4E98-A1FD-C8D5FD0690E8}"/>
              </a:ext>
            </a:extLst>
          </p:cNvPr>
          <p:cNvSpPr/>
          <p:nvPr/>
        </p:nvSpPr>
        <p:spPr>
          <a:xfrm>
            <a:off x="902978" y="1037451"/>
            <a:ext cx="801210" cy="2914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p>
        </p:txBody>
      </p:sp>
      <p:cxnSp>
        <p:nvCxnSpPr>
          <p:cNvPr id="10" name="Straight Arrow Connector 9">
            <a:extLst>
              <a:ext uri="{FF2B5EF4-FFF2-40B4-BE49-F238E27FC236}">
                <a16:creationId xmlns:a16="http://schemas.microsoft.com/office/drawing/2014/main" id="{F8B6806A-AD02-496F-8C34-0A3505932427}"/>
              </a:ext>
            </a:extLst>
          </p:cNvPr>
          <p:cNvCxnSpPr>
            <a:cxnSpLocks/>
            <a:stCxn id="8" idx="3"/>
            <a:endCxn id="11" idx="1"/>
          </p:cNvCxnSpPr>
          <p:nvPr/>
        </p:nvCxnSpPr>
        <p:spPr>
          <a:xfrm flipV="1">
            <a:off x="4428950" y="1171309"/>
            <a:ext cx="886561" cy="41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Rounded Corners 10">
            <a:extLst>
              <a:ext uri="{FF2B5EF4-FFF2-40B4-BE49-F238E27FC236}">
                <a16:creationId xmlns:a16="http://schemas.microsoft.com/office/drawing/2014/main" id="{451734EF-69DF-42AA-A929-167FB919D74C}"/>
              </a:ext>
            </a:extLst>
          </p:cNvPr>
          <p:cNvSpPr/>
          <p:nvPr/>
        </p:nvSpPr>
        <p:spPr>
          <a:xfrm>
            <a:off x="5315511" y="1025579"/>
            <a:ext cx="801210" cy="2914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Exit</a:t>
            </a:r>
          </a:p>
        </p:txBody>
      </p:sp>
      <p:cxnSp>
        <p:nvCxnSpPr>
          <p:cNvPr id="12" name="Straight Arrow Connector 11">
            <a:extLst>
              <a:ext uri="{FF2B5EF4-FFF2-40B4-BE49-F238E27FC236}">
                <a16:creationId xmlns:a16="http://schemas.microsoft.com/office/drawing/2014/main" id="{BA523284-F45A-4BB9-BA53-11032865EEAA}"/>
              </a:ext>
            </a:extLst>
          </p:cNvPr>
          <p:cNvCxnSpPr>
            <a:cxnSpLocks/>
            <a:stCxn id="11" idx="3"/>
            <a:endCxn id="13" idx="2"/>
          </p:cNvCxnSpPr>
          <p:nvPr/>
        </p:nvCxnSpPr>
        <p:spPr>
          <a:xfrm>
            <a:off x="6116721" y="1171309"/>
            <a:ext cx="99740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AD43867A-E949-4D8A-9532-046D59256556}"/>
              </a:ext>
            </a:extLst>
          </p:cNvPr>
          <p:cNvSpPr/>
          <p:nvPr/>
        </p:nvSpPr>
        <p:spPr>
          <a:xfrm>
            <a:off x="7114123" y="851055"/>
            <a:ext cx="931455" cy="640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END</a:t>
            </a:r>
          </a:p>
        </p:txBody>
      </p:sp>
      <p:cxnSp>
        <p:nvCxnSpPr>
          <p:cNvPr id="14" name="Straight Arrow Connector 13">
            <a:extLst>
              <a:ext uri="{FF2B5EF4-FFF2-40B4-BE49-F238E27FC236}">
                <a16:creationId xmlns:a16="http://schemas.microsoft.com/office/drawing/2014/main" id="{D774AF35-D178-42F4-9D93-27025865FB6A}"/>
              </a:ext>
            </a:extLst>
          </p:cNvPr>
          <p:cNvCxnSpPr>
            <a:cxnSpLocks/>
            <a:stCxn id="8" idx="2"/>
            <a:endCxn id="15" idx="0"/>
          </p:cNvCxnSpPr>
          <p:nvPr/>
        </p:nvCxnSpPr>
        <p:spPr>
          <a:xfrm flipH="1">
            <a:off x="3654584" y="1321171"/>
            <a:ext cx="7691" cy="2361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ectangle: Rounded Corners 14">
            <a:extLst>
              <a:ext uri="{FF2B5EF4-FFF2-40B4-BE49-F238E27FC236}">
                <a16:creationId xmlns:a16="http://schemas.microsoft.com/office/drawing/2014/main" id="{BD6A8CDD-8C33-4A89-9ED3-B9E3231B7BC8}"/>
              </a:ext>
            </a:extLst>
          </p:cNvPr>
          <p:cNvSpPr/>
          <p:nvPr/>
        </p:nvSpPr>
        <p:spPr>
          <a:xfrm>
            <a:off x="3219445" y="1557335"/>
            <a:ext cx="870277" cy="250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List</a:t>
            </a:r>
          </a:p>
        </p:txBody>
      </p:sp>
      <p:sp>
        <p:nvSpPr>
          <p:cNvPr id="16" name="Diamond 15">
            <a:extLst>
              <a:ext uri="{FF2B5EF4-FFF2-40B4-BE49-F238E27FC236}">
                <a16:creationId xmlns:a16="http://schemas.microsoft.com/office/drawing/2014/main" id="{D3AB6944-9FAF-4B6C-AEE7-44A304F566BA}"/>
              </a:ext>
            </a:extLst>
          </p:cNvPr>
          <p:cNvSpPr/>
          <p:nvPr/>
        </p:nvSpPr>
        <p:spPr>
          <a:xfrm>
            <a:off x="2895600" y="1979457"/>
            <a:ext cx="1488416" cy="8481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Menu</a:t>
            </a:r>
          </a:p>
        </p:txBody>
      </p:sp>
      <p:cxnSp>
        <p:nvCxnSpPr>
          <p:cNvPr id="17" name="Straight Arrow Connector 16">
            <a:extLst>
              <a:ext uri="{FF2B5EF4-FFF2-40B4-BE49-F238E27FC236}">
                <a16:creationId xmlns:a16="http://schemas.microsoft.com/office/drawing/2014/main" id="{984506FC-71BF-49F6-AF59-DEE5A1892C97}"/>
              </a:ext>
            </a:extLst>
          </p:cNvPr>
          <p:cNvCxnSpPr>
            <a:cxnSpLocks/>
            <a:endCxn id="16" idx="0"/>
          </p:cNvCxnSpPr>
          <p:nvPr/>
        </p:nvCxnSpPr>
        <p:spPr>
          <a:xfrm>
            <a:off x="3636391" y="1538138"/>
            <a:ext cx="3417" cy="4413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FC6ACEDF-2E34-4082-9A30-83B4009AAF18}"/>
              </a:ext>
            </a:extLst>
          </p:cNvPr>
          <p:cNvCxnSpPr>
            <a:cxnSpLocks/>
            <a:stCxn id="16" idx="2"/>
            <a:endCxn id="19" idx="0"/>
          </p:cNvCxnSpPr>
          <p:nvPr/>
        </p:nvCxnSpPr>
        <p:spPr>
          <a:xfrm flipH="1">
            <a:off x="3633300" y="2827629"/>
            <a:ext cx="6508" cy="867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A9A17750-3E68-46C9-8D78-385F69E83648}"/>
              </a:ext>
            </a:extLst>
          </p:cNvPr>
          <p:cNvSpPr/>
          <p:nvPr/>
        </p:nvSpPr>
        <p:spPr>
          <a:xfrm>
            <a:off x="3198162" y="3694849"/>
            <a:ext cx="870276" cy="2914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Exit</a:t>
            </a:r>
          </a:p>
        </p:txBody>
      </p:sp>
      <p:cxnSp>
        <p:nvCxnSpPr>
          <p:cNvPr id="20" name="Straight Arrow Connector 19">
            <a:extLst>
              <a:ext uri="{FF2B5EF4-FFF2-40B4-BE49-F238E27FC236}">
                <a16:creationId xmlns:a16="http://schemas.microsoft.com/office/drawing/2014/main" id="{6843C1DA-DCC4-43B8-B02E-532392A9B2E8}"/>
              </a:ext>
            </a:extLst>
          </p:cNvPr>
          <p:cNvCxnSpPr>
            <a:cxnSpLocks/>
            <a:stCxn id="19" idx="2"/>
          </p:cNvCxnSpPr>
          <p:nvPr/>
        </p:nvCxnSpPr>
        <p:spPr>
          <a:xfrm flipH="1">
            <a:off x="3617037" y="3986309"/>
            <a:ext cx="16263" cy="6684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74418F58-01D4-48C8-853B-0A50D78E0E3C}"/>
              </a:ext>
            </a:extLst>
          </p:cNvPr>
          <p:cNvCxnSpPr>
            <a:cxnSpLocks/>
            <a:stCxn id="16" idx="1"/>
            <a:endCxn id="23" idx="3"/>
          </p:cNvCxnSpPr>
          <p:nvPr/>
        </p:nvCxnSpPr>
        <p:spPr>
          <a:xfrm flipH="1">
            <a:off x="2267607" y="2403543"/>
            <a:ext cx="6279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angle: Rounded Corners 22">
            <a:extLst>
              <a:ext uri="{FF2B5EF4-FFF2-40B4-BE49-F238E27FC236}">
                <a16:creationId xmlns:a16="http://schemas.microsoft.com/office/drawing/2014/main" id="{F3D9A467-CC48-4AFF-BD7C-728AC253C02C}"/>
              </a:ext>
            </a:extLst>
          </p:cNvPr>
          <p:cNvSpPr/>
          <p:nvPr/>
        </p:nvSpPr>
        <p:spPr>
          <a:xfrm>
            <a:off x="1466397" y="2250524"/>
            <a:ext cx="801210" cy="3060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Help</a:t>
            </a:r>
          </a:p>
        </p:txBody>
      </p:sp>
      <p:cxnSp>
        <p:nvCxnSpPr>
          <p:cNvPr id="24" name="Straight Arrow Connector 23">
            <a:extLst>
              <a:ext uri="{FF2B5EF4-FFF2-40B4-BE49-F238E27FC236}">
                <a16:creationId xmlns:a16="http://schemas.microsoft.com/office/drawing/2014/main" id="{B0177E96-E8D3-4C1B-9C4B-21B8F8F00693}"/>
              </a:ext>
            </a:extLst>
          </p:cNvPr>
          <p:cNvCxnSpPr>
            <a:cxnSpLocks/>
            <a:stCxn id="23" idx="2"/>
            <a:endCxn id="25" idx="0"/>
          </p:cNvCxnSpPr>
          <p:nvPr/>
        </p:nvCxnSpPr>
        <p:spPr>
          <a:xfrm flipH="1">
            <a:off x="1854165" y="2556562"/>
            <a:ext cx="12837" cy="612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Diamond 24">
            <a:extLst>
              <a:ext uri="{FF2B5EF4-FFF2-40B4-BE49-F238E27FC236}">
                <a16:creationId xmlns:a16="http://schemas.microsoft.com/office/drawing/2014/main" id="{4B25F290-3B8B-4AC7-B217-96B201FB70AE}"/>
              </a:ext>
            </a:extLst>
          </p:cNvPr>
          <p:cNvSpPr/>
          <p:nvPr/>
        </p:nvSpPr>
        <p:spPr>
          <a:xfrm>
            <a:off x="1666762" y="3169074"/>
            <a:ext cx="374806" cy="3163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7017EAB8-F048-49A1-869C-E09E696368FB}"/>
              </a:ext>
            </a:extLst>
          </p:cNvPr>
          <p:cNvSpPr/>
          <p:nvPr/>
        </p:nvSpPr>
        <p:spPr>
          <a:xfrm>
            <a:off x="374242" y="3071627"/>
            <a:ext cx="1105117" cy="5043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How to use</a:t>
            </a:r>
          </a:p>
        </p:txBody>
      </p:sp>
      <p:sp>
        <p:nvSpPr>
          <p:cNvPr id="27" name="Rectangle: Rounded Corners 26">
            <a:extLst>
              <a:ext uri="{FF2B5EF4-FFF2-40B4-BE49-F238E27FC236}">
                <a16:creationId xmlns:a16="http://schemas.microsoft.com/office/drawing/2014/main" id="{6DCAC948-1D73-4C8C-B0ED-C4B2BEFA2F47}"/>
              </a:ext>
            </a:extLst>
          </p:cNvPr>
          <p:cNvSpPr/>
          <p:nvPr/>
        </p:nvSpPr>
        <p:spPr>
          <a:xfrm>
            <a:off x="2334636" y="3068695"/>
            <a:ext cx="931455" cy="4874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About us</a:t>
            </a:r>
          </a:p>
        </p:txBody>
      </p:sp>
      <p:cxnSp>
        <p:nvCxnSpPr>
          <p:cNvPr id="28" name="Straight Arrow Connector 27">
            <a:extLst>
              <a:ext uri="{FF2B5EF4-FFF2-40B4-BE49-F238E27FC236}">
                <a16:creationId xmlns:a16="http://schemas.microsoft.com/office/drawing/2014/main" id="{9C92E11A-F800-4057-8ED2-F3FBA220D39B}"/>
              </a:ext>
            </a:extLst>
          </p:cNvPr>
          <p:cNvCxnSpPr>
            <a:cxnSpLocks/>
            <a:stCxn id="25" idx="1"/>
            <a:endCxn id="26" idx="3"/>
          </p:cNvCxnSpPr>
          <p:nvPr/>
        </p:nvCxnSpPr>
        <p:spPr>
          <a:xfrm flipH="1" flipV="1">
            <a:off x="1479359" y="3323791"/>
            <a:ext cx="187403" cy="34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970B2C9E-66C3-40A7-A9DF-DCB97AF6EB7F}"/>
              </a:ext>
            </a:extLst>
          </p:cNvPr>
          <p:cNvCxnSpPr>
            <a:cxnSpLocks/>
            <a:stCxn id="25" idx="3"/>
            <a:endCxn id="27" idx="1"/>
          </p:cNvCxnSpPr>
          <p:nvPr/>
        </p:nvCxnSpPr>
        <p:spPr>
          <a:xfrm flipV="1">
            <a:off x="2041568" y="3312411"/>
            <a:ext cx="293068" cy="148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Rectangle: Rounded Corners 29">
            <a:extLst>
              <a:ext uri="{FF2B5EF4-FFF2-40B4-BE49-F238E27FC236}">
                <a16:creationId xmlns:a16="http://schemas.microsoft.com/office/drawing/2014/main" id="{398C229F-2967-48B3-BFCB-47B448F86BBD}"/>
              </a:ext>
            </a:extLst>
          </p:cNvPr>
          <p:cNvSpPr/>
          <p:nvPr/>
        </p:nvSpPr>
        <p:spPr>
          <a:xfrm>
            <a:off x="1524632" y="4092773"/>
            <a:ext cx="711419" cy="3128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Back</a:t>
            </a:r>
          </a:p>
        </p:txBody>
      </p:sp>
      <p:cxnSp>
        <p:nvCxnSpPr>
          <p:cNvPr id="31" name="Straight Arrow Connector 30">
            <a:extLst>
              <a:ext uri="{FF2B5EF4-FFF2-40B4-BE49-F238E27FC236}">
                <a16:creationId xmlns:a16="http://schemas.microsoft.com/office/drawing/2014/main" id="{F788D66E-8F5C-480D-A2DB-894D7C910AB7}"/>
              </a:ext>
            </a:extLst>
          </p:cNvPr>
          <p:cNvCxnSpPr>
            <a:cxnSpLocks/>
            <a:stCxn id="16" idx="3"/>
            <a:endCxn id="32" idx="1"/>
          </p:cNvCxnSpPr>
          <p:nvPr/>
        </p:nvCxnSpPr>
        <p:spPr>
          <a:xfrm>
            <a:off x="4384016" y="2403543"/>
            <a:ext cx="1330984" cy="281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Rectangle: Rounded Corners 31">
            <a:extLst>
              <a:ext uri="{FF2B5EF4-FFF2-40B4-BE49-F238E27FC236}">
                <a16:creationId xmlns:a16="http://schemas.microsoft.com/office/drawing/2014/main" id="{8F5D9F06-0A7F-491A-A91F-9C2AB28F9D05}"/>
              </a:ext>
            </a:extLst>
          </p:cNvPr>
          <p:cNvSpPr/>
          <p:nvPr/>
        </p:nvSpPr>
        <p:spPr>
          <a:xfrm>
            <a:off x="5715000" y="2286000"/>
            <a:ext cx="801210" cy="29145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Edit</a:t>
            </a:r>
          </a:p>
        </p:txBody>
      </p:sp>
      <p:cxnSp>
        <p:nvCxnSpPr>
          <p:cNvPr id="33" name="Straight Arrow Connector 32">
            <a:extLst>
              <a:ext uri="{FF2B5EF4-FFF2-40B4-BE49-F238E27FC236}">
                <a16:creationId xmlns:a16="http://schemas.microsoft.com/office/drawing/2014/main" id="{AB6B6AC9-112D-4532-A5DF-D66B904DFBD9}"/>
              </a:ext>
            </a:extLst>
          </p:cNvPr>
          <p:cNvCxnSpPr>
            <a:cxnSpLocks/>
            <a:stCxn id="32" idx="2"/>
            <a:endCxn id="34" idx="0"/>
          </p:cNvCxnSpPr>
          <p:nvPr/>
        </p:nvCxnSpPr>
        <p:spPr>
          <a:xfrm>
            <a:off x="6115605" y="2577459"/>
            <a:ext cx="1183" cy="1048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Diamond 33">
            <a:extLst>
              <a:ext uri="{FF2B5EF4-FFF2-40B4-BE49-F238E27FC236}">
                <a16:creationId xmlns:a16="http://schemas.microsoft.com/office/drawing/2014/main" id="{FA1727C8-E7C5-48DA-9B99-8F8BF38F33F9}"/>
              </a:ext>
            </a:extLst>
          </p:cNvPr>
          <p:cNvSpPr/>
          <p:nvPr/>
        </p:nvSpPr>
        <p:spPr>
          <a:xfrm>
            <a:off x="5929385" y="2682289"/>
            <a:ext cx="374806" cy="3163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F76C2A70-B83B-429C-8040-D1528A04CC48}"/>
              </a:ext>
            </a:extLst>
          </p:cNvPr>
          <p:cNvSpPr/>
          <p:nvPr/>
        </p:nvSpPr>
        <p:spPr>
          <a:xfrm>
            <a:off x="4630007" y="2696707"/>
            <a:ext cx="711419" cy="293041"/>
          </a:xfrm>
          <a:prstGeom prst="roundRect">
            <a:avLst>
              <a:gd name="adj" fmla="val 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Insert</a:t>
            </a:r>
          </a:p>
        </p:txBody>
      </p:sp>
      <p:sp>
        <p:nvSpPr>
          <p:cNvPr id="36" name="Rectangle: Rounded Corners 35">
            <a:extLst>
              <a:ext uri="{FF2B5EF4-FFF2-40B4-BE49-F238E27FC236}">
                <a16:creationId xmlns:a16="http://schemas.microsoft.com/office/drawing/2014/main" id="{2D599C83-057E-477F-ADCA-578F1ACCC57C}"/>
              </a:ext>
            </a:extLst>
          </p:cNvPr>
          <p:cNvSpPr/>
          <p:nvPr/>
        </p:nvSpPr>
        <p:spPr>
          <a:xfrm>
            <a:off x="7261711" y="2602275"/>
            <a:ext cx="997402" cy="5206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Update</a:t>
            </a:r>
          </a:p>
        </p:txBody>
      </p:sp>
      <p:cxnSp>
        <p:nvCxnSpPr>
          <p:cNvPr id="37" name="Straight Arrow Connector 36">
            <a:extLst>
              <a:ext uri="{FF2B5EF4-FFF2-40B4-BE49-F238E27FC236}">
                <a16:creationId xmlns:a16="http://schemas.microsoft.com/office/drawing/2014/main" id="{4A6D6DA2-1244-488A-956E-0C53745B70EA}"/>
              </a:ext>
            </a:extLst>
          </p:cNvPr>
          <p:cNvCxnSpPr>
            <a:cxnSpLocks/>
            <a:stCxn id="35" idx="2"/>
            <a:endCxn id="38" idx="0"/>
          </p:cNvCxnSpPr>
          <p:nvPr/>
        </p:nvCxnSpPr>
        <p:spPr>
          <a:xfrm>
            <a:off x="4985717" y="2989748"/>
            <a:ext cx="4983" cy="3070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Rectangle: Rounded Corners 37">
            <a:extLst>
              <a:ext uri="{FF2B5EF4-FFF2-40B4-BE49-F238E27FC236}">
                <a16:creationId xmlns:a16="http://schemas.microsoft.com/office/drawing/2014/main" id="{FE35EE0B-6E81-40EA-BE01-24634F2FE580}"/>
              </a:ext>
            </a:extLst>
          </p:cNvPr>
          <p:cNvSpPr/>
          <p:nvPr/>
        </p:nvSpPr>
        <p:spPr>
          <a:xfrm>
            <a:off x="4120329" y="3296797"/>
            <a:ext cx="1740742" cy="11580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Enter Information</a:t>
            </a:r>
          </a:p>
          <a:p>
            <a:pPr algn="ctr"/>
            <a:r>
              <a:rPr lang="en-US" dirty="0">
                <a:latin typeface="Times New Roman" panose="02020603050405020304" pitchFamily="18" charset="0"/>
                <a:cs typeface="Times New Roman" panose="02020603050405020304" pitchFamily="18" charset="0"/>
              </a:rPr>
              <a:t>(Id, </a:t>
            </a:r>
            <a:r>
              <a:rPr lang="en-US" dirty="0" err="1">
                <a:latin typeface="Times New Roman" panose="02020603050405020304" pitchFamily="18" charset="0"/>
                <a:cs typeface="Times New Roman" panose="02020603050405020304" pitchFamily="18" charset="0"/>
              </a:rPr>
              <a:t>name,salary</a:t>
            </a:r>
            <a:r>
              <a:rPr lang="en-US" dirty="0">
                <a:latin typeface="Times New Roman" panose="02020603050405020304" pitchFamily="18" charset="0"/>
                <a:cs typeface="Times New Roman" panose="02020603050405020304" pitchFamily="18" charset="0"/>
              </a:rPr>
              <a:t>)</a:t>
            </a:r>
          </a:p>
        </p:txBody>
      </p:sp>
      <p:cxnSp>
        <p:nvCxnSpPr>
          <p:cNvPr id="39" name="Straight Arrow Connector 38">
            <a:extLst>
              <a:ext uri="{FF2B5EF4-FFF2-40B4-BE49-F238E27FC236}">
                <a16:creationId xmlns:a16="http://schemas.microsoft.com/office/drawing/2014/main" id="{C2DC36D6-FEBA-456D-B16A-D970EED80E5D}"/>
              </a:ext>
            </a:extLst>
          </p:cNvPr>
          <p:cNvCxnSpPr>
            <a:cxnSpLocks/>
            <a:stCxn id="38" idx="2"/>
            <a:endCxn id="57" idx="0"/>
          </p:cNvCxnSpPr>
          <p:nvPr/>
        </p:nvCxnSpPr>
        <p:spPr>
          <a:xfrm flipH="1">
            <a:off x="4985716" y="4454870"/>
            <a:ext cx="4984" cy="3932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19ED9D08-F36A-4EE7-A5BC-931FA4D3BFB6}"/>
              </a:ext>
            </a:extLst>
          </p:cNvPr>
          <p:cNvCxnSpPr>
            <a:cxnSpLocks/>
            <a:stCxn id="34" idx="1"/>
            <a:endCxn id="35" idx="3"/>
          </p:cNvCxnSpPr>
          <p:nvPr/>
        </p:nvCxnSpPr>
        <p:spPr>
          <a:xfrm flipH="1">
            <a:off x="5341426" y="2840458"/>
            <a:ext cx="587959" cy="27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a:extLst>
              <a:ext uri="{FF2B5EF4-FFF2-40B4-BE49-F238E27FC236}">
                <a16:creationId xmlns:a16="http://schemas.microsoft.com/office/drawing/2014/main" id="{A00826BD-4122-4632-9138-6B3811B787DF}"/>
              </a:ext>
            </a:extLst>
          </p:cNvPr>
          <p:cNvCxnSpPr>
            <a:cxnSpLocks/>
            <a:stCxn id="34" idx="3"/>
            <a:endCxn id="36" idx="1"/>
          </p:cNvCxnSpPr>
          <p:nvPr/>
        </p:nvCxnSpPr>
        <p:spPr>
          <a:xfrm>
            <a:off x="6304191" y="2840458"/>
            <a:ext cx="957520" cy="221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A5995DF9-B786-414F-81C3-08C75195F0F6}"/>
              </a:ext>
            </a:extLst>
          </p:cNvPr>
          <p:cNvCxnSpPr>
            <a:cxnSpLocks/>
            <a:stCxn id="47" idx="2"/>
            <a:endCxn id="43" idx="0"/>
          </p:cNvCxnSpPr>
          <p:nvPr/>
        </p:nvCxnSpPr>
        <p:spPr>
          <a:xfrm>
            <a:off x="7760412" y="3707023"/>
            <a:ext cx="0" cy="1820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Rectangle: Rounded Corners 42">
            <a:extLst>
              <a:ext uri="{FF2B5EF4-FFF2-40B4-BE49-F238E27FC236}">
                <a16:creationId xmlns:a16="http://schemas.microsoft.com/office/drawing/2014/main" id="{DBBC9F9E-3E41-4669-92B0-F44AFB62451D}"/>
              </a:ext>
            </a:extLst>
          </p:cNvPr>
          <p:cNvSpPr/>
          <p:nvPr/>
        </p:nvSpPr>
        <p:spPr>
          <a:xfrm>
            <a:off x="7455775" y="3889044"/>
            <a:ext cx="609274" cy="2491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Go</a:t>
            </a:r>
          </a:p>
        </p:txBody>
      </p:sp>
      <p:cxnSp>
        <p:nvCxnSpPr>
          <p:cNvPr id="44" name="Straight Arrow Connector 43">
            <a:extLst>
              <a:ext uri="{FF2B5EF4-FFF2-40B4-BE49-F238E27FC236}">
                <a16:creationId xmlns:a16="http://schemas.microsoft.com/office/drawing/2014/main" id="{8CFB625B-8411-4424-ADBE-BDF6E814711D}"/>
              </a:ext>
            </a:extLst>
          </p:cNvPr>
          <p:cNvCxnSpPr>
            <a:cxnSpLocks/>
            <a:stCxn id="64" idx="3"/>
            <a:endCxn id="50" idx="1"/>
          </p:cNvCxnSpPr>
          <p:nvPr/>
        </p:nvCxnSpPr>
        <p:spPr>
          <a:xfrm>
            <a:off x="7939565" y="4631652"/>
            <a:ext cx="213835" cy="102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a:extLst>
              <a:ext uri="{FF2B5EF4-FFF2-40B4-BE49-F238E27FC236}">
                <a16:creationId xmlns:a16="http://schemas.microsoft.com/office/drawing/2014/main" id="{488A96B9-D371-48A8-9FEB-513F3C9B945D}"/>
              </a:ext>
            </a:extLst>
          </p:cNvPr>
          <p:cNvCxnSpPr>
            <a:cxnSpLocks/>
            <a:stCxn id="43" idx="2"/>
            <a:endCxn id="64" idx="0"/>
          </p:cNvCxnSpPr>
          <p:nvPr/>
        </p:nvCxnSpPr>
        <p:spPr>
          <a:xfrm flipH="1">
            <a:off x="7752162" y="4138167"/>
            <a:ext cx="8250" cy="33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90D7994-8C87-4869-BD17-6DF0ACA8B739}"/>
              </a:ext>
            </a:extLst>
          </p:cNvPr>
          <p:cNvCxnSpPr>
            <a:cxnSpLocks/>
            <a:stCxn id="64" idx="1"/>
            <a:endCxn id="49" idx="3"/>
          </p:cNvCxnSpPr>
          <p:nvPr/>
        </p:nvCxnSpPr>
        <p:spPr>
          <a:xfrm flipH="1" flipV="1">
            <a:off x="7258484" y="4627849"/>
            <a:ext cx="306275" cy="38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7" name="Rectangle: Rounded Corners 46">
            <a:extLst>
              <a:ext uri="{FF2B5EF4-FFF2-40B4-BE49-F238E27FC236}">
                <a16:creationId xmlns:a16="http://schemas.microsoft.com/office/drawing/2014/main" id="{C354A3CA-F70C-4547-B56D-C511FDE5ED1A}"/>
              </a:ext>
            </a:extLst>
          </p:cNvPr>
          <p:cNvSpPr/>
          <p:nvPr/>
        </p:nvSpPr>
        <p:spPr>
          <a:xfrm>
            <a:off x="7194281" y="3466927"/>
            <a:ext cx="1132262" cy="2400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Select ID</a:t>
            </a:r>
          </a:p>
        </p:txBody>
      </p:sp>
      <p:cxnSp>
        <p:nvCxnSpPr>
          <p:cNvPr id="48" name="Straight Arrow Connector 47">
            <a:extLst>
              <a:ext uri="{FF2B5EF4-FFF2-40B4-BE49-F238E27FC236}">
                <a16:creationId xmlns:a16="http://schemas.microsoft.com/office/drawing/2014/main" id="{70816698-FF53-47FB-9B68-4834B1BFE48F}"/>
              </a:ext>
            </a:extLst>
          </p:cNvPr>
          <p:cNvCxnSpPr>
            <a:cxnSpLocks/>
            <a:stCxn id="36" idx="2"/>
            <a:endCxn id="47" idx="0"/>
          </p:cNvCxnSpPr>
          <p:nvPr/>
        </p:nvCxnSpPr>
        <p:spPr>
          <a:xfrm>
            <a:off x="7760412" y="3122950"/>
            <a:ext cx="0" cy="3439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Rectangle: Rounded Corners 48">
            <a:extLst>
              <a:ext uri="{FF2B5EF4-FFF2-40B4-BE49-F238E27FC236}">
                <a16:creationId xmlns:a16="http://schemas.microsoft.com/office/drawing/2014/main" id="{70FEB6E0-6DDF-4229-A538-70907CEFEE17}"/>
              </a:ext>
            </a:extLst>
          </p:cNvPr>
          <p:cNvSpPr/>
          <p:nvPr/>
        </p:nvSpPr>
        <p:spPr>
          <a:xfrm>
            <a:off x="5869184" y="4304709"/>
            <a:ext cx="1389300" cy="646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Edit </a:t>
            </a:r>
          </a:p>
          <a:p>
            <a:pPr algn="ctr"/>
            <a:r>
              <a:rPr lang="en-US" dirty="0">
                <a:latin typeface="Times New Roman" panose="02020603050405020304" pitchFamily="18" charset="0"/>
                <a:cs typeface="Times New Roman" panose="02020603050405020304" pitchFamily="18" charset="0"/>
              </a:rPr>
              <a:t>information</a:t>
            </a:r>
          </a:p>
        </p:txBody>
      </p:sp>
      <p:sp>
        <p:nvSpPr>
          <p:cNvPr id="50" name="Rectangle: Rounded Corners 49">
            <a:extLst>
              <a:ext uri="{FF2B5EF4-FFF2-40B4-BE49-F238E27FC236}">
                <a16:creationId xmlns:a16="http://schemas.microsoft.com/office/drawing/2014/main" id="{6DC92D10-C30A-4A73-BCC3-5A2BCE8324C2}"/>
              </a:ext>
            </a:extLst>
          </p:cNvPr>
          <p:cNvSpPr/>
          <p:nvPr/>
        </p:nvSpPr>
        <p:spPr>
          <a:xfrm>
            <a:off x="8153400" y="4454870"/>
            <a:ext cx="889911" cy="3741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Delete</a:t>
            </a:r>
          </a:p>
        </p:txBody>
      </p:sp>
      <p:cxnSp>
        <p:nvCxnSpPr>
          <p:cNvPr id="51" name="Straight Arrow Connector 50">
            <a:extLst>
              <a:ext uri="{FF2B5EF4-FFF2-40B4-BE49-F238E27FC236}">
                <a16:creationId xmlns:a16="http://schemas.microsoft.com/office/drawing/2014/main" id="{504A3758-3997-4266-86D9-FB85C83D2376}"/>
              </a:ext>
            </a:extLst>
          </p:cNvPr>
          <p:cNvCxnSpPr>
            <a:cxnSpLocks/>
            <a:stCxn id="49" idx="2"/>
            <a:endCxn id="52" idx="0"/>
          </p:cNvCxnSpPr>
          <p:nvPr/>
        </p:nvCxnSpPr>
        <p:spPr>
          <a:xfrm>
            <a:off x="6563834" y="4950988"/>
            <a:ext cx="0" cy="3240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2" name="Rectangle: Rounded Corners 51">
            <a:extLst>
              <a:ext uri="{FF2B5EF4-FFF2-40B4-BE49-F238E27FC236}">
                <a16:creationId xmlns:a16="http://schemas.microsoft.com/office/drawing/2014/main" id="{F3439E7A-A85C-4E98-8C91-CE7D66D0855C}"/>
              </a:ext>
            </a:extLst>
          </p:cNvPr>
          <p:cNvSpPr/>
          <p:nvPr/>
        </p:nvSpPr>
        <p:spPr>
          <a:xfrm>
            <a:off x="6106634" y="5275029"/>
            <a:ext cx="914400" cy="3089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Update</a:t>
            </a:r>
          </a:p>
        </p:txBody>
      </p:sp>
      <p:sp>
        <p:nvSpPr>
          <p:cNvPr id="53" name="Rectangle: Rounded Corners 52">
            <a:extLst>
              <a:ext uri="{FF2B5EF4-FFF2-40B4-BE49-F238E27FC236}">
                <a16:creationId xmlns:a16="http://schemas.microsoft.com/office/drawing/2014/main" id="{4C46C7B9-BD8D-4CD8-AACB-E0870DCA0B57}"/>
              </a:ext>
            </a:extLst>
          </p:cNvPr>
          <p:cNvSpPr/>
          <p:nvPr/>
        </p:nvSpPr>
        <p:spPr>
          <a:xfrm>
            <a:off x="4630006" y="5634636"/>
            <a:ext cx="711419" cy="3089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Back</a:t>
            </a:r>
          </a:p>
        </p:txBody>
      </p:sp>
      <p:cxnSp>
        <p:nvCxnSpPr>
          <p:cNvPr id="54" name="Straight Connector 53">
            <a:extLst>
              <a:ext uri="{FF2B5EF4-FFF2-40B4-BE49-F238E27FC236}">
                <a16:creationId xmlns:a16="http://schemas.microsoft.com/office/drawing/2014/main" id="{FA485678-1B77-4680-B849-B0711928AB51}"/>
              </a:ext>
            </a:extLst>
          </p:cNvPr>
          <p:cNvCxnSpPr>
            <a:cxnSpLocks/>
            <a:stCxn id="30" idx="2"/>
          </p:cNvCxnSpPr>
          <p:nvPr/>
        </p:nvCxnSpPr>
        <p:spPr>
          <a:xfrm>
            <a:off x="1880342" y="4405657"/>
            <a:ext cx="0" cy="673613"/>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EBEA3EE9-D6B1-4E5B-9D4C-B2FE85F66F12}"/>
              </a:ext>
            </a:extLst>
          </p:cNvPr>
          <p:cNvCxnSpPr>
            <a:cxnSpLocks/>
          </p:cNvCxnSpPr>
          <p:nvPr/>
        </p:nvCxnSpPr>
        <p:spPr>
          <a:xfrm>
            <a:off x="1880342" y="5070808"/>
            <a:ext cx="1087863" cy="8461"/>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Connector: Elbow 55">
            <a:extLst>
              <a:ext uri="{FF2B5EF4-FFF2-40B4-BE49-F238E27FC236}">
                <a16:creationId xmlns:a16="http://schemas.microsoft.com/office/drawing/2014/main" id="{F1EB8AF7-1E4D-4BE9-A606-A9AF38A61274}"/>
              </a:ext>
            </a:extLst>
          </p:cNvPr>
          <p:cNvCxnSpPr>
            <a:cxnSpLocks/>
          </p:cNvCxnSpPr>
          <p:nvPr/>
        </p:nvCxnSpPr>
        <p:spPr>
          <a:xfrm rot="5400000" flipH="1" flipV="1">
            <a:off x="1521453" y="3247926"/>
            <a:ext cx="3271253" cy="391441"/>
          </a:xfrm>
          <a:prstGeom prst="bentConnector3">
            <a:avLst>
              <a:gd name="adj1" fmla="val 44866"/>
            </a:avLst>
          </a:prstGeom>
          <a:ln>
            <a:tailEnd type="triangle"/>
          </a:ln>
        </p:spPr>
        <p:style>
          <a:lnRef idx="3">
            <a:schemeClr val="accent1"/>
          </a:lnRef>
          <a:fillRef idx="0">
            <a:schemeClr val="accent1"/>
          </a:fillRef>
          <a:effectRef idx="2">
            <a:schemeClr val="accent1"/>
          </a:effectRef>
          <a:fontRef idx="minor">
            <a:schemeClr val="tx1"/>
          </a:fontRef>
        </p:style>
      </p:cxnSp>
      <p:sp>
        <p:nvSpPr>
          <p:cNvPr id="57" name="Rectangle: Rounded Corners 56">
            <a:extLst>
              <a:ext uri="{FF2B5EF4-FFF2-40B4-BE49-F238E27FC236}">
                <a16:creationId xmlns:a16="http://schemas.microsoft.com/office/drawing/2014/main" id="{C3783398-EDC1-488B-A788-5493B67BB0A3}"/>
              </a:ext>
            </a:extLst>
          </p:cNvPr>
          <p:cNvSpPr/>
          <p:nvPr/>
        </p:nvSpPr>
        <p:spPr>
          <a:xfrm>
            <a:off x="4603430" y="4848099"/>
            <a:ext cx="764572" cy="3089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Save</a:t>
            </a:r>
          </a:p>
        </p:txBody>
      </p:sp>
      <p:cxnSp>
        <p:nvCxnSpPr>
          <p:cNvPr id="58" name="Straight Arrow Connector 57">
            <a:extLst>
              <a:ext uri="{FF2B5EF4-FFF2-40B4-BE49-F238E27FC236}">
                <a16:creationId xmlns:a16="http://schemas.microsoft.com/office/drawing/2014/main" id="{CE257A34-8E67-4943-B7DB-044F2B9F012C}"/>
              </a:ext>
            </a:extLst>
          </p:cNvPr>
          <p:cNvCxnSpPr>
            <a:cxnSpLocks/>
            <a:stCxn id="57" idx="2"/>
            <a:endCxn id="53" idx="0"/>
          </p:cNvCxnSpPr>
          <p:nvPr/>
        </p:nvCxnSpPr>
        <p:spPr>
          <a:xfrm>
            <a:off x="4985716" y="5157063"/>
            <a:ext cx="0" cy="4775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Connector: Elbow 58">
            <a:extLst>
              <a:ext uri="{FF2B5EF4-FFF2-40B4-BE49-F238E27FC236}">
                <a16:creationId xmlns:a16="http://schemas.microsoft.com/office/drawing/2014/main" id="{31CDBECB-ED58-4121-84BE-3726B4819C4F}"/>
              </a:ext>
            </a:extLst>
          </p:cNvPr>
          <p:cNvCxnSpPr>
            <a:cxnSpLocks/>
            <a:stCxn id="50" idx="2"/>
            <a:endCxn id="53" idx="3"/>
          </p:cNvCxnSpPr>
          <p:nvPr/>
        </p:nvCxnSpPr>
        <p:spPr>
          <a:xfrm rot="5400000">
            <a:off x="6489827" y="3680589"/>
            <a:ext cx="960128" cy="325693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0" name="Connector: Elbow 59">
            <a:extLst>
              <a:ext uri="{FF2B5EF4-FFF2-40B4-BE49-F238E27FC236}">
                <a16:creationId xmlns:a16="http://schemas.microsoft.com/office/drawing/2014/main" id="{1F0E0868-0365-4AA8-8C28-2BD7D9AFDD2D}"/>
              </a:ext>
            </a:extLst>
          </p:cNvPr>
          <p:cNvCxnSpPr>
            <a:cxnSpLocks/>
            <a:stCxn id="52" idx="1"/>
            <a:endCxn id="53" idx="3"/>
          </p:cNvCxnSpPr>
          <p:nvPr/>
        </p:nvCxnSpPr>
        <p:spPr>
          <a:xfrm rot="10800000" flipV="1">
            <a:off x="5341426" y="5429510"/>
            <a:ext cx="765209" cy="359607"/>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Connector: Elbow 60">
            <a:extLst>
              <a:ext uri="{FF2B5EF4-FFF2-40B4-BE49-F238E27FC236}">
                <a16:creationId xmlns:a16="http://schemas.microsoft.com/office/drawing/2014/main" id="{D453153D-F52C-4757-AABE-E523E1A29158}"/>
              </a:ext>
            </a:extLst>
          </p:cNvPr>
          <p:cNvCxnSpPr>
            <a:cxnSpLocks/>
            <a:stCxn id="53" idx="1"/>
            <a:endCxn id="15" idx="3"/>
          </p:cNvCxnSpPr>
          <p:nvPr/>
        </p:nvCxnSpPr>
        <p:spPr>
          <a:xfrm rot="10800000">
            <a:off x="4089722" y="1682678"/>
            <a:ext cx="540284" cy="410644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2" name="Connector: Elbow 61">
            <a:extLst>
              <a:ext uri="{FF2B5EF4-FFF2-40B4-BE49-F238E27FC236}">
                <a16:creationId xmlns:a16="http://schemas.microsoft.com/office/drawing/2014/main" id="{84B8808B-6A14-40BF-BF2B-4EAD5008B8E5}"/>
              </a:ext>
            </a:extLst>
          </p:cNvPr>
          <p:cNvCxnSpPr>
            <a:cxnSpLocks/>
            <a:stCxn id="26" idx="2"/>
            <a:endCxn id="30" idx="1"/>
          </p:cNvCxnSpPr>
          <p:nvPr/>
        </p:nvCxnSpPr>
        <p:spPr>
          <a:xfrm rot="16200000" flipH="1">
            <a:off x="889086" y="3613669"/>
            <a:ext cx="673260" cy="59783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Connector: Elbow 62">
            <a:extLst>
              <a:ext uri="{FF2B5EF4-FFF2-40B4-BE49-F238E27FC236}">
                <a16:creationId xmlns:a16="http://schemas.microsoft.com/office/drawing/2014/main" id="{69215FAC-937D-401E-B0F3-5371AC984D48}"/>
              </a:ext>
            </a:extLst>
          </p:cNvPr>
          <p:cNvCxnSpPr>
            <a:cxnSpLocks/>
            <a:stCxn id="27" idx="2"/>
            <a:endCxn id="30" idx="3"/>
          </p:cNvCxnSpPr>
          <p:nvPr/>
        </p:nvCxnSpPr>
        <p:spPr>
          <a:xfrm rot="5400000">
            <a:off x="2171664" y="3620515"/>
            <a:ext cx="693088" cy="56431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Diamond 63">
            <a:extLst>
              <a:ext uri="{FF2B5EF4-FFF2-40B4-BE49-F238E27FC236}">
                <a16:creationId xmlns:a16="http://schemas.microsoft.com/office/drawing/2014/main" id="{F43D36F4-AC58-468C-967E-59599BEBA53F}"/>
              </a:ext>
            </a:extLst>
          </p:cNvPr>
          <p:cNvSpPr/>
          <p:nvPr/>
        </p:nvSpPr>
        <p:spPr>
          <a:xfrm>
            <a:off x="7564759" y="4473483"/>
            <a:ext cx="374806" cy="3163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0" name="Oval 289">
            <a:extLst>
              <a:ext uri="{FF2B5EF4-FFF2-40B4-BE49-F238E27FC236}">
                <a16:creationId xmlns:a16="http://schemas.microsoft.com/office/drawing/2014/main" id="{0BAA17A5-F6F1-4505-B0BD-4E27A54EDCA5}"/>
              </a:ext>
            </a:extLst>
          </p:cNvPr>
          <p:cNvSpPr/>
          <p:nvPr/>
        </p:nvSpPr>
        <p:spPr>
          <a:xfrm>
            <a:off x="3158265" y="4634521"/>
            <a:ext cx="931455" cy="640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34163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E8F-D7FD-41D9-A64A-F387DFDA6A14}"/>
              </a:ext>
            </a:extLst>
          </p:cNvPr>
          <p:cNvSpPr>
            <a:spLocks noGrp="1"/>
          </p:cNvSpPr>
          <p:nvPr>
            <p:ph type="title"/>
          </p:nvPr>
        </p:nvSpPr>
        <p:spPr>
          <a:xfrm>
            <a:off x="457200" y="457200"/>
            <a:ext cx="8229600" cy="960438"/>
          </a:xfrm>
        </p:spPr>
        <p:txBody>
          <a:bodyPr/>
          <a:lstStyle/>
          <a:p>
            <a:pPr algn="ctr"/>
            <a:r>
              <a:rPr lang="en-US" u="sng" dirty="0">
                <a:latin typeface="Times New Roman" panose="02020603050405020304" pitchFamily="18" charset="0"/>
                <a:cs typeface="Times New Roman" panose="02020603050405020304" pitchFamily="18" charset="0"/>
              </a:rPr>
              <a:t>User Interface (UI)</a:t>
            </a:r>
          </a:p>
        </p:txBody>
      </p:sp>
      <p:pic>
        <p:nvPicPr>
          <p:cNvPr id="5" name="Content Placeholder 4">
            <a:extLst>
              <a:ext uri="{FF2B5EF4-FFF2-40B4-BE49-F238E27FC236}">
                <a16:creationId xmlns:a16="http://schemas.microsoft.com/office/drawing/2014/main" id="{90213AE7-EB31-4134-BD92-398365977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093" y="1828800"/>
            <a:ext cx="3619814" cy="3520745"/>
          </a:xfrm>
        </p:spPr>
      </p:pic>
      <p:sp>
        <p:nvSpPr>
          <p:cNvPr id="6" name="Slide Number Placeholder 5">
            <a:extLst>
              <a:ext uri="{FF2B5EF4-FFF2-40B4-BE49-F238E27FC236}">
                <a16:creationId xmlns:a16="http://schemas.microsoft.com/office/drawing/2014/main" id="{A814B3E8-3EE1-4E69-9D09-FA2742F47DFD}"/>
              </a:ext>
            </a:extLst>
          </p:cNvPr>
          <p:cNvSpPr>
            <a:spLocks noGrp="1"/>
          </p:cNvSpPr>
          <p:nvPr>
            <p:ph type="sldNum" sz="quarter" idx="12"/>
          </p:nvPr>
        </p:nvSpPr>
        <p:spPr>
          <a:xfrm>
            <a:off x="8153401" y="6172200"/>
            <a:ext cx="838199" cy="609600"/>
          </a:xfrm>
        </p:spPr>
        <p:txBody>
          <a:bodyPr/>
          <a:lstStyle/>
          <a:p>
            <a:fld id="{D41BC8AA-EA3D-4EE2-8807-A5ECA37F1EAE}" type="slidenum">
              <a:rPr lang="en-US" smtClean="0">
                <a:solidFill>
                  <a:schemeClr val="bg1"/>
                </a:solidFill>
              </a:rPr>
              <a:t>12</a:t>
            </a:fld>
            <a:endParaRPr lang="en-US" dirty="0">
              <a:solidFill>
                <a:schemeClr val="bg1"/>
              </a:solidFill>
            </a:endParaRPr>
          </a:p>
        </p:txBody>
      </p:sp>
      <p:sp>
        <p:nvSpPr>
          <p:cNvPr id="3" name="TextBox 2">
            <a:extLst>
              <a:ext uri="{FF2B5EF4-FFF2-40B4-BE49-F238E27FC236}">
                <a16:creationId xmlns:a16="http://schemas.microsoft.com/office/drawing/2014/main" id="{D41070FB-0FEB-4F61-A964-FA55B71521BE}"/>
              </a:ext>
            </a:extLst>
          </p:cNvPr>
          <p:cNvSpPr txBox="1"/>
          <p:nvPr/>
        </p:nvSpPr>
        <p:spPr>
          <a:xfrm>
            <a:off x="3429000" y="5648980"/>
            <a:ext cx="264810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Admin panel</a:t>
            </a:r>
            <a:endParaRPr lang="en-US" sz="2800" dirty="0"/>
          </a:p>
        </p:txBody>
      </p:sp>
    </p:spTree>
    <p:extLst>
      <p:ext uri="{BB962C8B-B14F-4D97-AF65-F5344CB8AC3E}">
        <p14:creationId xmlns:p14="http://schemas.microsoft.com/office/powerpoint/2010/main" val="176180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4DFD-709A-419A-B879-178B40A1E1FD}"/>
              </a:ext>
            </a:extLst>
          </p:cNvPr>
          <p:cNvSpPr>
            <a:spLocks noGrp="1"/>
          </p:cNvSpPr>
          <p:nvPr>
            <p:ph type="title"/>
          </p:nvPr>
        </p:nvSpPr>
        <p:spPr>
          <a:xfrm>
            <a:off x="857250" y="426430"/>
            <a:ext cx="7429499" cy="1478570"/>
          </a:xfrm>
        </p:spPr>
        <p:txBody>
          <a:bodyPr>
            <a:normAutofit/>
          </a:bodyPr>
          <a:lstStyle/>
          <a:p>
            <a:pPr algn="ctr"/>
            <a:r>
              <a:rPr lang="en-US" sz="4000" u="sng" dirty="0">
                <a:latin typeface="Times New Roman" panose="02020603050405020304" pitchFamily="18" charset="0"/>
                <a:cs typeface="Times New Roman" panose="02020603050405020304" pitchFamily="18" charset="0"/>
              </a:rPr>
              <a:t>User Interface (UI)</a:t>
            </a:r>
          </a:p>
        </p:txBody>
      </p:sp>
      <p:pic>
        <p:nvPicPr>
          <p:cNvPr id="5" name="Content Placeholder 4">
            <a:extLst>
              <a:ext uri="{FF2B5EF4-FFF2-40B4-BE49-F238E27FC236}">
                <a16:creationId xmlns:a16="http://schemas.microsoft.com/office/drawing/2014/main" id="{8EF5069D-55AE-48BE-A096-2C50442AD2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236" y="1752600"/>
            <a:ext cx="6989324" cy="4202987"/>
          </a:xfrm>
        </p:spPr>
      </p:pic>
      <p:sp>
        <p:nvSpPr>
          <p:cNvPr id="6" name="Slide Number Placeholder 5">
            <a:extLst>
              <a:ext uri="{FF2B5EF4-FFF2-40B4-BE49-F238E27FC236}">
                <a16:creationId xmlns:a16="http://schemas.microsoft.com/office/drawing/2014/main" id="{D6266DB8-9FF4-4192-9B32-7FD729E47494}"/>
              </a:ext>
            </a:extLst>
          </p:cNvPr>
          <p:cNvSpPr>
            <a:spLocks noGrp="1"/>
          </p:cNvSpPr>
          <p:nvPr>
            <p:ph type="sldNum" sz="quarter" idx="12"/>
          </p:nvPr>
        </p:nvSpPr>
        <p:spPr>
          <a:xfrm>
            <a:off x="8285560" y="6248400"/>
            <a:ext cx="706040" cy="457200"/>
          </a:xfrm>
        </p:spPr>
        <p:txBody>
          <a:bodyPr/>
          <a:lstStyle/>
          <a:p>
            <a:fld id="{D41BC8AA-EA3D-4EE2-8807-A5ECA37F1EAE}" type="slidenum">
              <a:rPr lang="en-US" smtClean="0">
                <a:solidFill>
                  <a:schemeClr val="bg1"/>
                </a:solidFill>
              </a:rPr>
              <a:t>13</a:t>
            </a:fld>
            <a:endParaRPr lang="en-US" dirty="0">
              <a:solidFill>
                <a:schemeClr val="bg1"/>
              </a:solidFill>
            </a:endParaRPr>
          </a:p>
        </p:txBody>
      </p:sp>
      <p:sp>
        <p:nvSpPr>
          <p:cNvPr id="3" name="TextBox 2">
            <a:extLst>
              <a:ext uri="{FF2B5EF4-FFF2-40B4-BE49-F238E27FC236}">
                <a16:creationId xmlns:a16="http://schemas.microsoft.com/office/drawing/2014/main" id="{7B662A06-78F3-4509-A567-5975E5C8AB3F}"/>
              </a:ext>
            </a:extLst>
          </p:cNvPr>
          <p:cNvSpPr txBox="1"/>
          <p:nvPr/>
        </p:nvSpPr>
        <p:spPr>
          <a:xfrm>
            <a:off x="4419600" y="5986790"/>
            <a:ext cx="9144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List</a:t>
            </a:r>
          </a:p>
        </p:txBody>
      </p:sp>
    </p:spTree>
    <p:extLst>
      <p:ext uri="{BB962C8B-B14F-4D97-AF65-F5344CB8AC3E}">
        <p14:creationId xmlns:p14="http://schemas.microsoft.com/office/powerpoint/2010/main" val="41392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BB9D-C282-4D0F-9B17-23DA558D0390}"/>
              </a:ext>
            </a:extLst>
          </p:cNvPr>
          <p:cNvSpPr>
            <a:spLocks noGrp="1"/>
          </p:cNvSpPr>
          <p:nvPr>
            <p:ph type="title"/>
          </p:nvPr>
        </p:nvSpPr>
        <p:spPr>
          <a:xfrm>
            <a:off x="857250" y="381000"/>
            <a:ext cx="7429499" cy="1066800"/>
          </a:xfrm>
        </p:spPr>
        <p:txBody>
          <a:bodyPr>
            <a:normAutofit/>
          </a:bodyPr>
          <a:lstStyle/>
          <a:p>
            <a:pPr algn="ctr"/>
            <a:r>
              <a:rPr lang="en-US" sz="4000" u="sng" dirty="0">
                <a:latin typeface="Times New Roman" panose="02020603050405020304" pitchFamily="18" charset="0"/>
                <a:cs typeface="Times New Roman" panose="02020603050405020304" pitchFamily="18" charset="0"/>
              </a:rPr>
              <a:t>User Interface (UI)</a:t>
            </a:r>
          </a:p>
        </p:txBody>
      </p:sp>
      <p:pic>
        <p:nvPicPr>
          <p:cNvPr id="5" name="Content Placeholder 4">
            <a:extLst>
              <a:ext uri="{FF2B5EF4-FFF2-40B4-BE49-F238E27FC236}">
                <a16:creationId xmlns:a16="http://schemas.microsoft.com/office/drawing/2014/main" id="{DBFBFD2C-D313-4C2C-804F-E134108E2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915" y="1647661"/>
            <a:ext cx="2638612" cy="4077855"/>
          </a:xfrm>
        </p:spPr>
      </p:pic>
      <p:pic>
        <p:nvPicPr>
          <p:cNvPr id="7" name="Picture 6">
            <a:extLst>
              <a:ext uri="{FF2B5EF4-FFF2-40B4-BE49-F238E27FC236}">
                <a16:creationId xmlns:a16="http://schemas.microsoft.com/office/drawing/2014/main" id="{60F3F637-487A-40F7-A20B-8C519EAD9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923" y="1653250"/>
            <a:ext cx="2638612" cy="4107018"/>
          </a:xfrm>
          <a:prstGeom prst="rect">
            <a:avLst/>
          </a:prstGeom>
        </p:spPr>
      </p:pic>
      <p:pic>
        <p:nvPicPr>
          <p:cNvPr id="11" name="Picture 10">
            <a:extLst>
              <a:ext uri="{FF2B5EF4-FFF2-40B4-BE49-F238E27FC236}">
                <a16:creationId xmlns:a16="http://schemas.microsoft.com/office/drawing/2014/main" id="{E7B282AF-49F8-488C-9242-FE012890F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4368" y="1643361"/>
            <a:ext cx="2528455" cy="4082155"/>
          </a:xfrm>
          <a:prstGeom prst="rect">
            <a:avLst/>
          </a:prstGeom>
        </p:spPr>
      </p:pic>
      <p:sp>
        <p:nvSpPr>
          <p:cNvPr id="12" name="Slide Number Placeholder 11">
            <a:extLst>
              <a:ext uri="{FF2B5EF4-FFF2-40B4-BE49-F238E27FC236}">
                <a16:creationId xmlns:a16="http://schemas.microsoft.com/office/drawing/2014/main" id="{7914DE68-D916-4E6B-A94A-29788C5501FA}"/>
              </a:ext>
            </a:extLst>
          </p:cNvPr>
          <p:cNvSpPr>
            <a:spLocks noGrp="1"/>
          </p:cNvSpPr>
          <p:nvPr>
            <p:ph type="sldNum" sz="quarter" idx="12"/>
          </p:nvPr>
        </p:nvSpPr>
        <p:spPr>
          <a:xfrm>
            <a:off x="8380769" y="6248400"/>
            <a:ext cx="610831" cy="457200"/>
          </a:xfrm>
        </p:spPr>
        <p:txBody>
          <a:bodyPr/>
          <a:lstStyle/>
          <a:p>
            <a:fld id="{D41BC8AA-EA3D-4EE2-8807-A5ECA37F1EAE}" type="slidenum">
              <a:rPr lang="en-US" smtClean="0">
                <a:solidFill>
                  <a:schemeClr val="bg1"/>
                </a:solidFill>
              </a:rPr>
              <a:t>14</a:t>
            </a:fld>
            <a:endParaRPr lang="en-US" dirty="0">
              <a:solidFill>
                <a:schemeClr val="bg1"/>
              </a:solidFill>
            </a:endParaRPr>
          </a:p>
        </p:txBody>
      </p:sp>
      <p:sp>
        <p:nvSpPr>
          <p:cNvPr id="3" name="TextBox 2">
            <a:extLst>
              <a:ext uri="{FF2B5EF4-FFF2-40B4-BE49-F238E27FC236}">
                <a16:creationId xmlns:a16="http://schemas.microsoft.com/office/drawing/2014/main" id="{833A9B91-7559-48F5-A5AB-B35693218ADD}"/>
              </a:ext>
            </a:extLst>
          </p:cNvPr>
          <p:cNvSpPr txBox="1"/>
          <p:nvPr/>
        </p:nvSpPr>
        <p:spPr>
          <a:xfrm>
            <a:off x="1143000" y="5953780"/>
            <a:ext cx="14478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Insert</a:t>
            </a:r>
          </a:p>
        </p:txBody>
      </p:sp>
      <p:sp>
        <p:nvSpPr>
          <p:cNvPr id="4" name="TextBox 3">
            <a:extLst>
              <a:ext uri="{FF2B5EF4-FFF2-40B4-BE49-F238E27FC236}">
                <a16:creationId xmlns:a16="http://schemas.microsoft.com/office/drawing/2014/main" id="{62B6F3DC-765B-46A3-9CA2-27722CBC287F}"/>
              </a:ext>
            </a:extLst>
          </p:cNvPr>
          <p:cNvSpPr txBox="1"/>
          <p:nvPr/>
        </p:nvSpPr>
        <p:spPr>
          <a:xfrm>
            <a:off x="3910105" y="5965718"/>
            <a:ext cx="1323788"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Update</a:t>
            </a:r>
          </a:p>
          <a:p>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2D77CAA-3B9C-4DC0-AC94-379E15F96FBB}"/>
              </a:ext>
            </a:extLst>
          </p:cNvPr>
          <p:cNvSpPr txBox="1"/>
          <p:nvPr/>
        </p:nvSpPr>
        <p:spPr>
          <a:xfrm>
            <a:off x="6918305" y="5986790"/>
            <a:ext cx="94057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View</a:t>
            </a:r>
          </a:p>
        </p:txBody>
      </p:sp>
    </p:spTree>
    <p:extLst>
      <p:ext uri="{BB962C8B-B14F-4D97-AF65-F5344CB8AC3E}">
        <p14:creationId xmlns:p14="http://schemas.microsoft.com/office/powerpoint/2010/main" val="98343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B641-BBF7-4334-ADE4-65470A30D6B2}"/>
              </a:ext>
            </a:extLst>
          </p:cNvPr>
          <p:cNvSpPr>
            <a:spLocks noGrp="1"/>
          </p:cNvSpPr>
          <p:nvPr>
            <p:ph type="title"/>
          </p:nvPr>
        </p:nvSpPr>
        <p:spPr>
          <a:xfrm>
            <a:off x="851440" y="235440"/>
            <a:ext cx="7429499" cy="1478570"/>
          </a:xfrm>
        </p:spPr>
        <p:txBody>
          <a:bodyPr>
            <a:normAutofit/>
          </a:bodyPr>
          <a:lstStyle/>
          <a:p>
            <a:pPr algn="ctr"/>
            <a:r>
              <a:rPr lang="en-US" sz="4000" u="sng" dirty="0">
                <a:latin typeface="Times New Roman" panose="02020603050405020304" pitchFamily="18" charset="0"/>
                <a:cs typeface="Times New Roman" panose="02020603050405020304" pitchFamily="18" charset="0"/>
              </a:rPr>
              <a:t>User Interface (UI)</a:t>
            </a:r>
          </a:p>
        </p:txBody>
      </p:sp>
      <p:pic>
        <p:nvPicPr>
          <p:cNvPr id="5" name="Content Placeholder 4">
            <a:extLst>
              <a:ext uri="{FF2B5EF4-FFF2-40B4-BE49-F238E27FC236}">
                <a16:creationId xmlns:a16="http://schemas.microsoft.com/office/drawing/2014/main" id="{ABC165F9-CAB7-4648-8696-61510C5DF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209" y="1371600"/>
            <a:ext cx="6913959" cy="4465515"/>
          </a:xfrm>
        </p:spPr>
      </p:pic>
      <p:sp>
        <p:nvSpPr>
          <p:cNvPr id="6" name="Slide Number Placeholder 5">
            <a:extLst>
              <a:ext uri="{FF2B5EF4-FFF2-40B4-BE49-F238E27FC236}">
                <a16:creationId xmlns:a16="http://schemas.microsoft.com/office/drawing/2014/main" id="{77A737A2-2056-47DE-B57B-5B278A7E4289}"/>
              </a:ext>
            </a:extLst>
          </p:cNvPr>
          <p:cNvSpPr>
            <a:spLocks noGrp="1"/>
          </p:cNvSpPr>
          <p:nvPr>
            <p:ph type="sldNum" sz="quarter" idx="12"/>
          </p:nvPr>
        </p:nvSpPr>
        <p:spPr>
          <a:xfrm>
            <a:off x="8306342" y="6248400"/>
            <a:ext cx="685258" cy="457200"/>
          </a:xfrm>
        </p:spPr>
        <p:txBody>
          <a:bodyPr/>
          <a:lstStyle/>
          <a:p>
            <a:fld id="{D41BC8AA-EA3D-4EE2-8807-A5ECA37F1EAE}" type="slidenum">
              <a:rPr lang="en-US" smtClean="0">
                <a:solidFill>
                  <a:schemeClr val="bg1"/>
                </a:solidFill>
              </a:rPr>
              <a:t>15</a:t>
            </a:fld>
            <a:endParaRPr lang="en-US" dirty="0">
              <a:solidFill>
                <a:schemeClr val="bg1"/>
              </a:solidFill>
            </a:endParaRPr>
          </a:p>
        </p:txBody>
      </p:sp>
      <p:sp>
        <p:nvSpPr>
          <p:cNvPr id="3" name="TextBox 2">
            <a:extLst>
              <a:ext uri="{FF2B5EF4-FFF2-40B4-BE49-F238E27FC236}">
                <a16:creationId xmlns:a16="http://schemas.microsoft.com/office/drawing/2014/main" id="{5FBB26F4-6E9E-4B72-B23C-BECE09F9CA72}"/>
              </a:ext>
            </a:extLst>
          </p:cNvPr>
          <p:cNvSpPr txBox="1"/>
          <p:nvPr/>
        </p:nvSpPr>
        <p:spPr>
          <a:xfrm>
            <a:off x="3656323" y="5986790"/>
            <a:ext cx="181972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How to use</a:t>
            </a:r>
          </a:p>
        </p:txBody>
      </p:sp>
    </p:spTree>
    <p:extLst>
      <p:ext uri="{BB962C8B-B14F-4D97-AF65-F5344CB8AC3E}">
        <p14:creationId xmlns:p14="http://schemas.microsoft.com/office/powerpoint/2010/main" val="278881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EA70-0DE5-4B65-AFCD-FDDEEE22A1CD}"/>
              </a:ext>
            </a:extLst>
          </p:cNvPr>
          <p:cNvSpPr>
            <a:spLocks noGrp="1"/>
          </p:cNvSpPr>
          <p:nvPr>
            <p:ph type="title"/>
          </p:nvPr>
        </p:nvSpPr>
        <p:spPr>
          <a:xfrm>
            <a:off x="855662" y="327515"/>
            <a:ext cx="7429499" cy="1478570"/>
          </a:xfrm>
        </p:spPr>
        <p:txBody>
          <a:bodyPr>
            <a:normAutofit/>
          </a:bodyPr>
          <a:lstStyle/>
          <a:p>
            <a:pPr algn="ctr"/>
            <a:r>
              <a:rPr lang="en-US" sz="4000" u="sng" dirty="0">
                <a:latin typeface="Times New Roman" panose="02020603050405020304" pitchFamily="18" charset="0"/>
                <a:cs typeface="Times New Roman" panose="02020603050405020304" pitchFamily="18" charset="0"/>
              </a:rPr>
              <a:t>User Interface (UI)</a:t>
            </a:r>
          </a:p>
        </p:txBody>
      </p:sp>
      <p:pic>
        <p:nvPicPr>
          <p:cNvPr id="5" name="Content Placeholder 4">
            <a:extLst>
              <a:ext uri="{FF2B5EF4-FFF2-40B4-BE49-F238E27FC236}">
                <a16:creationId xmlns:a16="http://schemas.microsoft.com/office/drawing/2014/main" id="{B1B36C40-6EAE-45DF-B37F-5179AFE7AF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905000"/>
            <a:ext cx="6080933" cy="3842110"/>
          </a:xfrm>
        </p:spPr>
      </p:pic>
      <p:sp>
        <p:nvSpPr>
          <p:cNvPr id="6" name="Slide Number Placeholder 5">
            <a:extLst>
              <a:ext uri="{FF2B5EF4-FFF2-40B4-BE49-F238E27FC236}">
                <a16:creationId xmlns:a16="http://schemas.microsoft.com/office/drawing/2014/main" id="{09838FE7-CC15-4CF1-B109-43189E1F6BD4}"/>
              </a:ext>
            </a:extLst>
          </p:cNvPr>
          <p:cNvSpPr>
            <a:spLocks noGrp="1"/>
          </p:cNvSpPr>
          <p:nvPr>
            <p:ph type="sldNum" sz="quarter" idx="12"/>
          </p:nvPr>
        </p:nvSpPr>
        <p:spPr>
          <a:xfrm>
            <a:off x="8382000" y="6248400"/>
            <a:ext cx="609600" cy="457200"/>
          </a:xfrm>
        </p:spPr>
        <p:txBody>
          <a:bodyPr/>
          <a:lstStyle/>
          <a:p>
            <a:fld id="{D41BC8AA-EA3D-4EE2-8807-A5ECA37F1EAE}" type="slidenum">
              <a:rPr lang="en-US" smtClean="0">
                <a:solidFill>
                  <a:schemeClr val="bg1"/>
                </a:solidFill>
              </a:rPr>
              <a:t>16</a:t>
            </a:fld>
            <a:endParaRPr lang="en-US" dirty="0">
              <a:solidFill>
                <a:schemeClr val="bg1"/>
              </a:solidFill>
            </a:endParaRPr>
          </a:p>
        </p:txBody>
      </p:sp>
      <p:sp>
        <p:nvSpPr>
          <p:cNvPr id="3" name="TextBox 2">
            <a:extLst>
              <a:ext uri="{FF2B5EF4-FFF2-40B4-BE49-F238E27FC236}">
                <a16:creationId xmlns:a16="http://schemas.microsoft.com/office/drawing/2014/main" id="{08C23B2F-C99C-472A-9AD8-63006F55163D}"/>
              </a:ext>
            </a:extLst>
          </p:cNvPr>
          <p:cNvSpPr txBox="1"/>
          <p:nvPr/>
        </p:nvSpPr>
        <p:spPr>
          <a:xfrm>
            <a:off x="4251892" y="5953780"/>
            <a:ext cx="1082348"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About</a:t>
            </a:r>
          </a:p>
        </p:txBody>
      </p:sp>
    </p:spTree>
    <p:extLst>
      <p:ext uri="{BB962C8B-B14F-4D97-AF65-F5344CB8AC3E}">
        <p14:creationId xmlns:p14="http://schemas.microsoft.com/office/powerpoint/2010/main" val="68043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655" y="457200"/>
            <a:ext cx="8229600" cy="1143000"/>
          </a:xfrm>
        </p:spPr>
        <p:txBody>
          <a:bodyPr>
            <a:normAutofit/>
          </a:bodyPr>
          <a:lstStyle/>
          <a:p>
            <a:pPr algn="ctr"/>
            <a:r>
              <a:rPr lang="en-US" sz="4000" u="sng" dirty="0">
                <a:latin typeface="Times New Roman" panose="02020603050405020304" pitchFamily="18" charset="0"/>
                <a:cs typeface="Times New Roman" panose="02020603050405020304" pitchFamily="18" charset="0"/>
              </a:rPr>
              <a:t>Cost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8241284"/>
              </p:ext>
            </p:extLst>
          </p:nvPr>
        </p:nvGraphicFramePr>
        <p:xfrm>
          <a:off x="990600" y="2286000"/>
          <a:ext cx="7391400" cy="2611120"/>
        </p:xfrm>
        <a:graphic>
          <a:graphicData uri="http://schemas.openxmlformats.org/drawingml/2006/table">
            <a:tbl>
              <a:tblPr firstRow="1" bandRow="1">
                <a:tableStyleId>{5C22544A-7EE6-4342-B048-85BDC9FD1C3A}</a:tableStyleId>
              </a:tblPr>
              <a:tblGrid>
                <a:gridCol w="24638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463800">
                  <a:extLst>
                    <a:ext uri="{9D8B030D-6E8A-4147-A177-3AD203B41FA5}">
                      <a16:colId xmlns:a16="http://schemas.microsoft.com/office/drawing/2014/main" val="20002"/>
                    </a:ext>
                  </a:extLst>
                </a:gridCol>
              </a:tblGrid>
              <a:tr h="477520">
                <a:tc>
                  <a:txBody>
                    <a:bodyPr/>
                    <a:lstStyle/>
                    <a:p>
                      <a:r>
                        <a:rPr lang="en-US" sz="2000" dirty="0">
                          <a:latin typeface="Times New Roman" panose="02020603050405020304" pitchFamily="18" charset="0"/>
                          <a:cs typeface="Times New Roman" panose="02020603050405020304" pitchFamily="18" charset="0"/>
                        </a:rPr>
                        <a:t>Serial</a:t>
                      </a:r>
                      <a:r>
                        <a:rPr lang="en-US" sz="2000" baseline="0" dirty="0">
                          <a:latin typeface="Times New Roman" panose="02020603050405020304" pitchFamily="18" charset="0"/>
                          <a:cs typeface="Times New Roman" panose="02020603050405020304" pitchFamily="18" charset="0"/>
                        </a:rPr>
                        <a:t> No</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Item</a:t>
                      </a:r>
                    </a:p>
                  </a:txBody>
                  <a:tcPr/>
                </a:tc>
                <a:tc>
                  <a:txBody>
                    <a:bodyPr/>
                    <a:lstStyle/>
                    <a:p>
                      <a:r>
                        <a:rPr lang="en-US" sz="2000" dirty="0">
                          <a:latin typeface="Times New Roman" panose="02020603050405020304" pitchFamily="18" charset="0"/>
                          <a:cs typeface="Times New Roman" panose="02020603050405020304" pitchFamily="18" charset="0"/>
                        </a:rPr>
                        <a:t>Amount</a:t>
                      </a:r>
                    </a:p>
                  </a:txBody>
                  <a:tcPr/>
                </a:tc>
                <a:extLst>
                  <a:ext uri="{0D108BD9-81ED-4DB2-BD59-A6C34878D82A}">
                    <a16:rowId xmlns:a16="http://schemas.microsoft.com/office/drawing/2014/main" val="10000"/>
                  </a:ext>
                </a:extLst>
              </a:tr>
              <a:tr h="477520">
                <a:tc>
                  <a:txBody>
                    <a:bodyPr/>
                    <a:lstStyle/>
                    <a:p>
                      <a:r>
                        <a:rPr lang="en-US" sz="2000" dirty="0">
                          <a:latin typeface="Times New Roman" panose="02020603050405020304" pitchFamily="18" charset="0"/>
                          <a:cs typeface="Times New Roman" panose="02020603050405020304" pitchFamily="18" charset="0"/>
                        </a:rPr>
                        <a:t>01</a:t>
                      </a: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Application Software Development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1,00,000</a:t>
                      </a:r>
                    </a:p>
                  </a:txBody>
                  <a:tcPr/>
                </a:tc>
                <a:extLst>
                  <a:ext uri="{0D108BD9-81ED-4DB2-BD59-A6C34878D82A}">
                    <a16:rowId xmlns:a16="http://schemas.microsoft.com/office/drawing/2014/main" val="10001"/>
                  </a:ext>
                </a:extLst>
              </a:tr>
              <a:tr h="477520">
                <a:tc>
                  <a:txBody>
                    <a:bodyPr/>
                    <a:lstStyle/>
                    <a:p>
                      <a:r>
                        <a:rPr lang="en-US" sz="2000" dirty="0">
                          <a:latin typeface="Times New Roman" panose="02020603050405020304" pitchFamily="18" charset="0"/>
                          <a:cs typeface="Times New Roman" panose="02020603050405020304" pitchFamily="18" charset="0"/>
                        </a:rPr>
                        <a:t>02</a:t>
                      </a: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Personal PC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2,90,000</a:t>
                      </a:r>
                    </a:p>
                  </a:txBody>
                  <a:tcPr/>
                </a:tc>
                <a:extLst>
                  <a:ext uri="{0D108BD9-81ED-4DB2-BD59-A6C34878D82A}">
                    <a16:rowId xmlns:a16="http://schemas.microsoft.com/office/drawing/2014/main" val="10002"/>
                  </a:ext>
                </a:extLst>
              </a:tr>
              <a:tr h="477520">
                <a:tc>
                  <a:txBody>
                    <a:bodyPr/>
                    <a:lstStyle/>
                    <a:p>
                      <a:r>
                        <a:rPr lang="en-US" sz="2000" dirty="0">
                          <a:latin typeface="Times New Roman" panose="02020603050405020304" pitchFamily="18" charset="0"/>
                          <a:cs typeface="Times New Roman" panose="02020603050405020304" pitchFamily="18" charset="0"/>
                        </a:rPr>
                        <a:t>03</a:t>
                      </a:r>
                    </a:p>
                  </a:txBody>
                  <a:tcPr/>
                </a:tc>
                <a:tc>
                  <a:txBody>
                    <a:bodyPr/>
                    <a:lstStyle/>
                    <a:p>
                      <a:r>
                        <a:rPr lang="en-US" sz="2000" kern="1200" dirty="0">
                          <a:solidFill>
                            <a:schemeClr val="dk1"/>
                          </a:solidFill>
                          <a:effectLst/>
                          <a:latin typeface="Times New Roman" panose="02020603050405020304" pitchFamily="18" charset="0"/>
                          <a:ea typeface="+mn-ea"/>
                          <a:cs typeface="Times New Roman" panose="02020603050405020304" pitchFamily="18" charset="0"/>
                        </a:rPr>
                        <a:t>Database server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50,000</a:t>
                      </a:r>
                    </a:p>
                  </a:txBody>
                  <a:tcPr/>
                </a:tc>
                <a:extLst>
                  <a:ext uri="{0D108BD9-81ED-4DB2-BD59-A6C34878D82A}">
                    <a16:rowId xmlns:a16="http://schemas.microsoft.com/office/drawing/2014/main" val="10003"/>
                  </a:ext>
                </a:extLst>
              </a:tr>
              <a:tr h="477520">
                <a:tc>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pPr algn="r"/>
                      <a:r>
                        <a:rPr lang="en-US" sz="2400" dirty="0">
                          <a:latin typeface="Times New Roman" panose="02020603050405020304" pitchFamily="18" charset="0"/>
                          <a:cs typeface="Times New Roman" panose="02020603050405020304" pitchFamily="18" charset="0"/>
                        </a:rPr>
                        <a:t>Total</a:t>
                      </a:r>
                    </a:p>
                  </a:txBody>
                  <a:tcPr/>
                </a:tc>
                <a:tc>
                  <a:txBody>
                    <a:bodyPr/>
                    <a:lstStyle/>
                    <a:p>
                      <a:r>
                        <a:rPr lang="en-US" sz="2000" dirty="0">
                          <a:latin typeface="Times New Roman" panose="02020603050405020304" pitchFamily="18" charset="0"/>
                          <a:cs typeface="Times New Roman" panose="02020603050405020304" pitchFamily="18" charset="0"/>
                        </a:rPr>
                        <a:t>4,40,000</a:t>
                      </a:r>
                    </a:p>
                  </a:txBody>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3F6C0A18-F8BE-4419-9988-136D9D1E64FF}"/>
              </a:ext>
            </a:extLst>
          </p:cNvPr>
          <p:cNvSpPr>
            <a:spLocks noGrp="1"/>
          </p:cNvSpPr>
          <p:nvPr>
            <p:ph type="sldNum" sz="quarter" idx="12"/>
          </p:nvPr>
        </p:nvSpPr>
        <p:spPr>
          <a:xfrm>
            <a:off x="8229600" y="6172200"/>
            <a:ext cx="762000" cy="609600"/>
          </a:xfrm>
        </p:spPr>
        <p:txBody>
          <a:bodyPr/>
          <a:lstStyle/>
          <a:p>
            <a:fld id="{D41BC8AA-EA3D-4EE2-8807-A5ECA37F1EAE}" type="slidenum">
              <a:rPr lang="en-US" smtClean="0">
                <a:solidFill>
                  <a:schemeClr val="bg1"/>
                </a:solidFill>
              </a:rPr>
              <a:t>17</a:t>
            </a:fld>
            <a:endParaRPr lang="en-US" dirty="0">
              <a:solidFill>
                <a:schemeClr val="bg1"/>
              </a:solidFill>
            </a:endParaRPr>
          </a:p>
        </p:txBody>
      </p:sp>
    </p:spTree>
    <p:extLst>
      <p:ext uri="{BB962C8B-B14F-4D97-AF65-F5344CB8AC3E}">
        <p14:creationId xmlns:p14="http://schemas.microsoft.com/office/powerpoint/2010/main" val="161197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4000" u="sng"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2133601"/>
            <a:ext cx="8137759" cy="34290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“Payroll system” software developed for a company that has been designed to achieve  maximum efficiency and reduce the time taken to handle the payroll activity. It is designed to replace an existing manual record system thereby reducing time taken for calculations and for storing data.</a:t>
            </a:r>
          </a:p>
        </p:txBody>
      </p:sp>
      <p:sp>
        <p:nvSpPr>
          <p:cNvPr id="4" name="Slide Number Placeholder 3">
            <a:extLst>
              <a:ext uri="{FF2B5EF4-FFF2-40B4-BE49-F238E27FC236}">
                <a16:creationId xmlns:a16="http://schemas.microsoft.com/office/drawing/2014/main" id="{0019EA1C-8EDF-4ABE-916B-CC5BEED9BBDA}"/>
              </a:ext>
            </a:extLst>
          </p:cNvPr>
          <p:cNvSpPr>
            <a:spLocks noGrp="1"/>
          </p:cNvSpPr>
          <p:nvPr>
            <p:ph type="sldNum" sz="quarter" idx="12"/>
          </p:nvPr>
        </p:nvSpPr>
        <p:spPr>
          <a:xfrm>
            <a:off x="8458200" y="6294437"/>
            <a:ext cx="593958" cy="365125"/>
          </a:xfrm>
        </p:spPr>
        <p:txBody>
          <a:bodyPr/>
          <a:lstStyle/>
          <a:p>
            <a:fld id="{D41BC8AA-EA3D-4EE2-8807-A5ECA37F1EAE}" type="slidenum">
              <a:rPr lang="en-US" smtClean="0">
                <a:solidFill>
                  <a:schemeClr val="bg1"/>
                </a:solidFill>
              </a:rPr>
              <a:t>18</a:t>
            </a:fld>
            <a:endParaRPr lang="en-US" dirty="0">
              <a:solidFill>
                <a:schemeClr val="bg1"/>
              </a:solidFill>
            </a:endParaRPr>
          </a:p>
        </p:txBody>
      </p:sp>
    </p:spTree>
    <p:extLst>
      <p:ext uri="{BB962C8B-B14F-4D97-AF65-F5344CB8AC3E}">
        <p14:creationId xmlns:p14="http://schemas.microsoft.com/office/powerpoint/2010/main" val="3831620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B6E88E-8EE1-4AA0-9302-9FEB074B1276}"/>
              </a:ext>
            </a:extLst>
          </p:cNvPr>
          <p:cNvSpPr>
            <a:spLocks noGrp="1"/>
          </p:cNvSpPr>
          <p:nvPr>
            <p:ph type="sldNum" sz="quarter" idx="12"/>
          </p:nvPr>
        </p:nvSpPr>
        <p:spPr/>
        <p:txBody>
          <a:bodyPr/>
          <a:lstStyle/>
          <a:p>
            <a:fld id="{D41BC8AA-EA3D-4EE2-8807-A5ECA37F1EAE}" type="slidenum">
              <a:rPr lang="en-US" smtClean="0"/>
              <a:t>19</a:t>
            </a:fld>
            <a:endParaRPr lang="en-US"/>
          </a:p>
        </p:txBody>
      </p:sp>
      <p:sp>
        <p:nvSpPr>
          <p:cNvPr id="5" name="TextBox 4">
            <a:extLst>
              <a:ext uri="{FF2B5EF4-FFF2-40B4-BE49-F238E27FC236}">
                <a16:creationId xmlns:a16="http://schemas.microsoft.com/office/drawing/2014/main" id="{0634E75E-1843-43AB-ABA7-AC6200EBA567}"/>
              </a:ext>
            </a:extLst>
          </p:cNvPr>
          <p:cNvSpPr txBox="1"/>
          <p:nvPr/>
        </p:nvSpPr>
        <p:spPr>
          <a:xfrm>
            <a:off x="1119500" y="3198167"/>
            <a:ext cx="703234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hlinkClick r:id="rId2"/>
              </a:rPr>
              <a:t>https://github.com/NNRahat/Payroll_System.git</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6DA07B-825A-41DC-9A00-6918B9DFD6ED}"/>
              </a:ext>
            </a:extLst>
          </p:cNvPr>
          <p:cNvSpPr txBox="1"/>
          <p:nvPr/>
        </p:nvSpPr>
        <p:spPr>
          <a:xfrm>
            <a:off x="1119501" y="920047"/>
            <a:ext cx="320040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GitHub:</a:t>
            </a:r>
          </a:p>
        </p:txBody>
      </p:sp>
      <p:sp>
        <p:nvSpPr>
          <p:cNvPr id="7" name="TextBox 6">
            <a:extLst>
              <a:ext uri="{FF2B5EF4-FFF2-40B4-BE49-F238E27FC236}">
                <a16:creationId xmlns:a16="http://schemas.microsoft.com/office/drawing/2014/main" id="{D356A812-CBD6-49C3-AF80-2A8A2B784A9D}"/>
              </a:ext>
            </a:extLst>
          </p:cNvPr>
          <p:cNvSpPr txBox="1"/>
          <p:nvPr/>
        </p:nvSpPr>
        <p:spPr>
          <a:xfrm>
            <a:off x="1119501" y="2209800"/>
            <a:ext cx="703234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 is uploaded on GitHub. The link is given below.</a:t>
            </a:r>
          </a:p>
        </p:txBody>
      </p:sp>
    </p:spTree>
    <p:extLst>
      <p:ext uri="{BB962C8B-B14F-4D97-AF65-F5344CB8AC3E}">
        <p14:creationId xmlns:p14="http://schemas.microsoft.com/office/powerpoint/2010/main" val="291725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81000"/>
            <a:ext cx="7429499" cy="1371600"/>
          </a:xfrm>
        </p:spPr>
        <p:txBody>
          <a:bodyPr/>
          <a:lstStyle/>
          <a:p>
            <a:pPr algn="ctr"/>
            <a:r>
              <a:rPr lang="en-US" b="1" u="sng" dirty="0">
                <a:latin typeface="Times New Roman" panose="02020603050405020304" pitchFamily="18" charset="0"/>
                <a:cs typeface="Times New Roman" panose="02020603050405020304" pitchFamily="18" charset="0"/>
              </a:rPr>
              <a:t>Contents</a:t>
            </a:r>
            <a:endParaRPr lang="en-US" b="1" u="sng" dirty="0"/>
          </a:p>
        </p:txBody>
      </p:sp>
      <p:sp>
        <p:nvSpPr>
          <p:cNvPr id="3" name="Content Placeholder 2"/>
          <p:cNvSpPr>
            <a:spLocks noGrp="1"/>
          </p:cNvSpPr>
          <p:nvPr>
            <p:ph sz="half" idx="1"/>
          </p:nvPr>
        </p:nvSpPr>
        <p:spPr>
          <a:xfrm>
            <a:off x="914399" y="1600199"/>
            <a:ext cx="4419601" cy="4525963"/>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Problem Statement		</a:t>
            </a:r>
          </a:p>
          <a:p>
            <a:r>
              <a:rPr lang="en-US" sz="2400" dirty="0">
                <a:latin typeface="Times New Roman" panose="02020603050405020304" pitchFamily="18" charset="0"/>
                <a:cs typeface="Times New Roman" panose="02020603050405020304" pitchFamily="18" charset="0"/>
              </a:rPr>
              <a:t>Motivation</a:t>
            </a:r>
          </a:p>
          <a:p>
            <a:r>
              <a:rPr lang="en-US" sz="2400" dirty="0">
                <a:latin typeface="Times New Roman" panose="02020603050405020304" pitchFamily="18" charset="0"/>
                <a:cs typeface="Times New Roman" panose="02020603050405020304" pitchFamily="18" charset="0"/>
              </a:rPr>
              <a:t>Problem Objectives</a:t>
            </a:r>
          </a:p>
          <a:p>
            <a:r>
              <a:rPr lang="en-US" sz="2400" dirty="0">
                <a:latin typeface="Times New Roman" panose="02020603050405020304" pitchFamily="18" charset="0"/>
                <a:cs typeface="Times New Roman" panose="02020603050405020304" pitchFamily="18" charset="0"/>
              </a:rPr>
              <a:t>Preliminary Solutions</a:t>
            </a:r>
          </a:p>
          <a:p>
            <a:r>
              <a:rPr lang="en-US" sz="2400" dirty="0">
                <a:latin typeface="Times New Roman" panose="02020603050405020304" pitchFamily="18" charset="0"/>
                <a:cs typeface="Times New Roman" panose="02020603050405020304" pitchFamily="18" charset="0"/>
              </a:rPr>
              <a:t>Project Stake Holders</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Administrator</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Employee</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Board of directors</a:t>
            </a:r>
          </a:p>
          <a:p>
            <a:r>
              <a:rPr lang="en-US" sz="2400" dirty="0">
                <a:latin typeface="Times New Roman" panose="02020603050405020304" pitchFamily="18" charset="0"/>
                <a:cs typeface="Times New Roman" panose="02020603050405020304" pitchFamily="18" charset="0"/>
              </a:rPr>
              <a:t>Projects Scopes</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Functional  Requirements</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Non-Functional Requirements</a:t>
            </a:r>
          </a:p>
          <a:p>
            <a:endParaRPr lang="en-US" dirty="0"/>
          </a:p>
        </p:txBody>
      </p:sp>
      <p:sp>
        <p:nvSpPr>
          <p:cNvPr id="4" name="Content Placeholder 3"/>
          <p:cNvSpPr>
            <a:spLocks noGrp="1"/>
          </p:cNvSpPr>
          <p:nvPr>
            <p:ph sz="half" idx="2"/>
          </p:nvPr>
        </p:nvSpPr>
        <p:spPr>
          <a:xfrm>
            <a:off x="5334000" y="1600199"/>
            <a:ext cx="3581400" cy="4525963"/>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Use Case Diagram</a:t>
            </a:r>
          </a:p>
          <a:p>
            <a:r>
              <a:rPr lang="en-US" sz="2400" dirty="0">
                <a:latin typeface="Times New Roman" panose="02020603050405020304" pitchFamily="18" charset="0"/>
                <a:cs typeface="Times New Roman" panose="02020603050405020304" pitchFamily="18" charset="0"/>
              </a:rPr>
              <a:t>User Interface(UI)</a:t>
            </a:r>
          </a:p>
          <a:p>
            <a:r>
              <a:rPr lang="en-US" sz="2400" dirty="0">
                <a:latin typeface="Times New Roman" panose="02020603050405020304" pitchFamily="18" charset="0"/>
                <a:cs typeface="Times New Roman" panose="02020603050405020304" pitchFamily="18" charset="0"/>
              </a:rPr>
              <a:t>Cost Analysis</a:t>
            </a:r>
          </a:p>
          <a:p>
            <a:r>
              <a:rPr lang="en-US" sz="2400" dirty="0">
                <a:latin typeface="Times New Roman" panose="02020603050405020304" pitchFamily="18" charset="0"/>
                <a:cs typeface="Times New Roman" panose="02020603050405020304" pitchFamily="18" charset="0"/>
              </a:rPr>
              <a:t>Thank You</a:t>
            </a:r>
          </a:p>
          <a:p>
            <a:r>
              <a:rPr lang="en-US" sz="2400" dirty="0">
                <a:latin typeface="Times New Roman" panose="02020603050405020304" pitchFamily="18" charset="0"/>
                <a:cs typeface="Times New Roman" panose="02020603050405020304" pitchFamily="18" charset="0"/>
              </a:rPr>
              <a:t>Q &amp; A</a:t>
            </a:r>
          </a:p>
        </p:txBody>
      </p:sp>
      <p:cxnSp>
        <p:nvCxnSpPr>
          <p:cNvPr id="6" name="Straight Connector 5"/>
          <p:cNvCxnSpPr/>
          <p:nvPr/>
        </p:nvCxnSpPr>
        <p:spPr>
          <a:xfrm>
            <a:off x="4876800" y="1600199"/>
            <a:ext cx="0" cy="4572000"/>
          </a:xfrm>
          <a:prstGeom prst="line">
            <a:avLst/>
          </a:prstGeom>
        </p:spPr>
        <p:style>
          <a:lnRef idx="3">
            <a:schemeClr val="accent1"/>
          </a:lnRef>
          <a:fillRef idx="0">
            <a:schemeClr val="accent1"/>
          </a:fillRef>
          <a:effectRef idx="2">
            <a:schemeClr val="accent1"/>
          </a:effectRef>
          <a:fontRef idx="minor">
            <a:schemeClr val="tx1"/>
          </a:fontRef>
        </p:style>
      </p:cxnSp>
      <p:sp>
        <p:nvSpPr>
          <p:cNvPr id="5" name="Slide Number Placeholder 4">
            <a:extLst>
              <a:ext uri="{FF2B5EF4-FFF2-40B4-BE49-F238E27FC236}">
                <a16:creationId xmlns:a16="http://schemas.microsoft.com/office/drawing/2014/main" id="{718AFD49-6991-46BF-A233-5BE5472A7161}"/>
              </a:ext>
            </a:extLst>
          </p:cNvPr>
          <p:cNvSpPr>
            <a:spLocks noGrp="1"/>
          </p:cNvSpPr>
          <p:nvPr>
            <p:ph type="sldNum" sz="quarter" idx="12"/>
          </p:nvPr>
        </p:nvSpPr>
        <p:spPr>
          <a:xfrm>
            <a:off x="8285559" y="6248400"/>
            <a:ext cx="632050" cy="457200"/>
          </a:xfrm>
        </p:spPr>
        <p:txBody>
          <a:bodyPr/>
          <a:lstStyle/>
          <a:p>
            <a:fld id="{D41BC8AA-EA3D-4EE2-8807-A5ECA37F1EAE}"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378778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1905001"/>
          </a:xfrm>
        </p:spPr>
        <p:txBody>
          <a:bodyPr>
            <a:normAutofit/>
          </a:bodyPr>
          <a:lstStyle/>
          <a:p>
            <a:pPr marL="0" indent="0" algn="ctr">
              <a:buNone/>
            </a:pPr>
            <a:r>
              <a:rPr lang="en-US" sz="5400" spc="600" dirty="0">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7CAE80E7-3F0F-4E5C-B0BF-D34D3B2D8EDD}"/>
              </a:ext>
            </a:extLst>
          </p:cNvPr>
          <p:cNvSpPr>
            <a:spLocks noGrp="1"/>
          </p:cNvSpPr>
          <p:nvPr>
            <p:ph type="sldNum" sz="quarter" idx="12"/>
          </p:nvPr>
        </p:nvSpPr>
        <p:spPr>
          <a:xfrm>
            <a:off x="8397641" y="6248400"/>
            <a:ext cx="593959" cy="457200"/>
          </a:xfrm>
        </p:spPr>
        <p:txBody>
          <a:bodyPr/>
          <a:lstStyle/>
          <a:p>
            <a:fld id="{D41BC8AA-EA3D-4EE2-8807-A5ECA37F1EAE}" type="slidenum">
              <a:rPr lang="en-US" smtClean="0">
                <a:solidFill>
                  <a:schemeClr val="bg1"/>
                </a:solidFill>
              </a:rPr>
              <a:t>20</a:t>
            </a:fld>
            <a:endParaRPr lang="en-US" dirty="0">
              <a:solidFill>
                <a:schemeClr val="bg1"/>
              </a:solidFill>
            </a:endParaRPr>
          </a:p>
        </p:txBody>
      </p:sp>
    </p:spTree>
    <p:extLst>
      <p:ext uri="{BB962C8B-B14F-4D97-AF65-F5344CB8AC3E}">
        <p14:creationId xmlns:p14="http://schemas.microsoft.com/office/powerpoint/2010/main" val="3472886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9400"/>
            <a:ext cx="8229600" cy="1828800"/>
          </a:xfrm>
        </p:spPr>
        <p:txBody>
          <a:bodyPr>
            <a:normAutofit/>
          </a:bodyPr>
          <a:lstStyle/>
          <a:p>
            <a:pPr marL="0" indent="0" algn="ctr">
              <a:buNone/>
            </a:pPr>
            <a:r>
              <a:rPr lang="en-US" sz="5400" spc="300" dirty="0">
                <a:latin typeface="Times New Roman" panose="02020603050405020304" pitchFamily="18" charset="0"/>
                <a:cs typeface="Times New Roman" panose="02020603050405020304" pitchFamily="18" charset="0"/>
              </a:rPr>
              <a:t>Q&amp;A</a:t>
            </a:r>
          </a:p>
        </p:txBody>
      </p:sp>
      <p:sp>
        <p:nvSpPr>
          <p:cNvPr id="2" name="Slide Number Placeholder 1">
            <a:extLst>
              <a:ext uri="{FF2B5EF4-FFF2-40B4-BE49-F238E27FC236}">
                <a16:creationId xmlns:a16="http://schemas.microsoft.com/office/drawing/2014/main" id="{5F8F7CAB-3097-43EB-9CC6-1D6B72D1A0B6}"/>
              </a:ext>
            </a:extLst>
          </p:cNvPr>
          <p:cNvSpPr>
            <a:spLocks noGrp="1"/>
          </p:cNvSpPr>
          <p:nvPr>
            <p:ph type="sldNum" sz="quarter" idx="12"/>
          </p:nvPr>
        </p:nvSpPr>
        <p:spPr>
          <a:xfrm>
            <a:off x="8382001" y="6248400"/>
            <a:ext cx="609600" cy="457200"/>
          </a:xfrm>
        </p:spPr>
        <p:txBody>
          <a:bodyPr/>
          <a:lstStyle/>
          <a:p>
            <a:fld id="{D41BC8AA-EA3D-4EE2-8807-A5ECA37F1EAE}" type="slidenum">
              <a:rPr lang="en-US" smtClean="0">
                <a:solidFill>
                  <a:schemeClr val="bg1"/>
                </a:solidFill>
              </a:rPr>
              <a:t>21</a:t>
            </a:fld>
            <a:endParaRPr lang="en-US" dirty="0">
              <a:solidFill>
                <a:schemeClr val="bg1"/>
              </a:solidFill>
            </a:endParaRPr>
          </a:p>
        </p:txBody>
      </p:sp>
    </p:spTree>
    <p:extLst>
      <p:ext uri="{BB962C8B-B14F-4D97-AF65-F5344CB8AC3E}">
        <p14:creationId xmlns:p14="http://schemas.microsoft.com/office/powerpoint/2010/main" val="408413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a:bodyPr>
          <a:lstStyle/>
          <a:p>
            <a:pPr algn="ctr"/>
            <a:r>
              <a:rPr lang="en-US" sz="4000" u="sng"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914400" y="1828799"/>
            <a:ext cx="7772400" cy="3962401"/>
          </a:xfrm>
        </p:spPr>
        <p:txBody>
          <a:bodyPr>
            <a:norm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 a big organization or industry, there is a lot of employees. </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As there is a lot of employees, it is hard to keep the information of all the employees together. </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Moreover, the salary of those employees are more hard to keep track of as there is employees from different sector. </a:t>
            </a:r>
          </a:p>
        </p:txBody>
      </p:sp>
      <p:sp>
        <p:nvSpPr>
          <p:cNvPr id="4" name="Slide Number Placeholder 3">
            <a:extLst>
              <a:ext uri="{FF2B5EF4-FFF2-40B4-BE49-F238E27FC236}">
                <a16:creationId xmlns:a16="http://schemas.microsoft.com/office/drawing/2014/main" id="{E7A7653F-4827-4C30-959F-FE99674F4B16}"/>
              </a:ext>
            </a:extLst>
          </p:cNvPr>
          <p:cNvSpPr>
            <a:spLocks noGrp="1"/>
          </p:cNvSpPr>
          <p:nvPr>
            <p:ph type="sldNum" sz="quarter" idx="12"/>
          </p:nvPr>
        </p:nvSpPr>
        <p:spPr>
          <a:xfrm>
            <a:off x="8305800" y="6319982"/>
            <a:ext cx="600903" cy="309418"/>
          </a:xfrm>
        </p:spPr>
        <p:txBody>
          <a:bodyPr/>
          <a:lstStyle/>
          <a:p>
            <a:fld id="{D41BC8AA-EA3D-4EE2-8807-A5ECA37F1EAE}"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224961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a:bodyPr>
          <a:lstStyle/>
          <a:p>
            <a:pPr algn="ctr"/>
            <a:r>
              <a:rPr lang="en-US" sz="4000" u="sng"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838200" y="2133600"/>
            <a:ext cx="7848600" cy="3810000"/>
          </a:xfrm>
        </p:spPr>
        <p:txBody>
          <a:bodyPr>
            <a:normAutofit fontScale="92500" lnSpcReduction="20000"/>
          </a:bodyPr>
          <a:lstStyle/>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an industry it is sometimes hard to keep information of the employees. </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a result, employees are the one that suffers for this. Sometimes the employees don’t even get any salary because of this lack of system.</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also got motivated by our Lecturer Md. Muhtadir Rahman.</a:t>
            </a: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Thus we took the initiative to solve this problem. </a:t>
            </a:r>
          </a:p>
        </p:txBody>
      </p:sp>
      <p:sp>
        <p:nvSpPr>
          <p:cNvPr id="4" name="Slide Number Placeholder 3">
            <a:extLst>
              <a:ext uri="{FF2B5EF4-FFF2-40B4-BE49-F238E27FC236}">
                <a16:creationId xmlns:a16="http://schemas.microsoft.com/office/drawing/2014/main" id="{F70FCFDC-15C5-4C58-8DC1-912BA6C1D69C}"/>
              </a:ext>
            </a:extLst>
          </p:cNvPr>
          <p:cNvSpPr>
            <a:spLocks noGrp="1"/>
          </p:cNvSpPr>
          <p:nvPr>
            <p:ph type="sldNum" sz="quarter" idx="12"/>
          </p:nvPr>
        </p:nvSpPr>
        <p:spPr>
          <a:xfrm>
            <a:off x="7239000" y="6172200"/>
            <a:ext cx="1676400" cy="533400"/>
          </a:xfrm>
        </p:spPr>
        <p:txBody>
          <a:bodyPr/>
          <a:lstStyle/>
          <a:p>
            <a:fld id="{D41BC8AA-EA3D-4EE2-8807-A5ECA37F1EAE}" type="slidenum">
              <a:rPr lang="en-US" smtClean="0">
                <a:solidFill>
                  <a:schemeClr val="bg1"/>
                </a:solidFill>
              </a:rPr>
              <a:t>4</a:t>
            </a:fld>
            <a:endParaRPr lang="en-US" dirty="0">
              <a:solidFill>
                <a:schemeClr val="bg1"/>
              </a:solidFill>
            </a:endParaRPr>
          </a:p>
        </p:txBody>
      </p:sp>
    </p:spTree>
    <p:extLst>
      <p:ext uri="{BB962C8B-B14F-4D97-AF65-F5344CB8AC3E}">
        <p14:creationId xmlns:p14="http://schemas.microsoft.com/office/powerpoint/2010/main" val="256916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81000"/>
            <a:ext cx="7429499" cy="1371600"/>
          </a:xfrm>
        </p:spPr>
        <p:txBody>
          <a:bodyPr>
            <a:normAutofit/>
          </a:bodyPr>
          <a:lstStyle/>
          <a:p>
            <a:pPr algn="ctr"/>
            <a:r>
              <a:rPr lang="en-US" sz="4000" u="sng" dirty="0">
                <a:latin typeface="Times New Roman" panose="02020603050405020304" pitchFamily="18" charset="0"/>
                <a:cs typeface="Times New Roman" panose="02020603050405020304" pitchFamily="18" charset="0"/>
              </a:rPr>
              <a:t>PROBLEM OBJECTIVES</a:t>
            </a:r>
          </a:p>
        </p:txBody>
      </p:sp>
      <p:sp>
        <p:nvSpPr>
          <p:cNvPr id="3" name="Content Placeholder 2"/>
          <p:cNvSpPr>
            <a:spLocks noGrp="1"/>
          </p:cNvSpPr>
          <p:nvPr>
            <p:ph idx="1"/>
          </p:nvPr>
        </p:nvSpPr>
        <p:spPr>
          <a:xfrm>
            <a:off x="914400" y="1752600"/>
            <a:ext cx="7772400" cy="4419600"/>
          </a:xfrm>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main objective of the payroll management system is to provide an easy way out to automate all the functionalities.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manages the details of the employees, their salary and their payment information.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project is totally built at administrative end and thus only the administrator is guaranteed the access.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purpose of this project is to reduce the manual work.</a:t>
            </a:r>
          </a:p>
        </p:txBody>
      </p:sp>
      <p:sp>
        <p:nvSpPr>
          <p:cNvPr id="4" name="Slide Number Placeholder 3">
            <a:extLst>
              <a:ext uri="{FF2B5EF4-FFF2-40B4-BE49-F238E27FC236}">
                <a16:creationId xmlns:a16="http://schemas.microsoft.com/office/drawing/2014/main" id="{99011231-A741-48D1-B4EE-1F1BA4AE400C}"/>
              </a:ext>
            </a:extLst>
          </p:cNvPr>
          <p:cNvSpPr>
            <a:spLocks noGrp="1"/>
          </p:cNvSpPr>
          <p:nvPr>
            <p:ph type="sldNum" sz="quarter" idx="12"/>
          </p:nvPr>
        </p:nvSpPr>
        <p:spPr>
          <a:xfrm>
            <a:off x="8229601" y="6256337"/>
            <a:ext cx="685800" cy="441325"/>
          </a:xfrm>
        </p:spPr>
        <p:txBody>
          <a:bodyPr/>
          <a:lstStyle/>
          <a:p>
            <a:fld id="{D41BC8AA-EA3D-4EE2-8807-A5ECA37F1EAE}" type="slidenum">
              <a:rPr lang="en-US" smtClean="0">
                <a:solidFill>
                  <a:schemeClr val="bg1"/>
                </a:solidFill>
              </a:rPr>
              <a:t>5</a:t>
            </a:fld>
            <a:endParaRPr lang="en-US" dirty="0">
              <a:solidFill>
                <a:schemeClr val="bg1"/>
              </a:solidFill>
            </a:endParaRPr>
          </a:p>
        </p:txBody>
      </p:sp>
    </p:spTree>
    <p:extLst>
      <p:ext uri="{BB962C8B-B14F-4D97-AF65-F5344CB8AC3E}">
        <p14:creationId xmlns:p14="http://schemas.microsoft.com/office/powerpoint/2010/main" val="131025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normAutofit fontScale="90000"/>
          </a:bodyPr>
          <a:lstStyle/>
          <a:p>
            <a:pPr algn="ctr"/>
            <a:r>
              <a:rPr lang="en-US" sz="4000" u="sng" dirty="0">
                <a:latin typeface="Times New Roman" panose="02020603050405020304" pitchFamily="18" charset="0"/>
                <a:cs typeface="Times New Roman" panose="02020603050405020304" pitchFamily="18" charset="0"/>
              </a:rPr>
              <a:t>PRELIMINARY SOLUTION</a:t>
            </a:r>
          </a:p>
        </p:txBody>
      </p:sp>
      <p:sp>
        <p:nvSpPr>
          <p:cNvPr id="3" name="Content Placeholder 2"/>
          <p:cNvSpPr>
            <a:spLocks noGrp="1"/>
          </p:cNvSpPr>
          <p:nvPr>
            <p:ph idx="1"/>
          </p:nvPr>
        </p:nvSpPr>
        <p:spPr>
          <a:xfrm>
            <a:off x="762000" y="2362200"/>
            <a:ext cx="7924800" cy="3763963"/>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problem with the employees can be easily resolved by this “Payroll System” application.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data of the employees will be stored in database by the system. </a:t>
            </a:r>
          </a:p>
        </p:txBody>
      </p:sp>
      <p:sp>
        <p:nvSpPr>
          <p:cNvPr id="4" name="Slide Number Placeholder 3">
            <a:extLst>
              <a:ext uri="{FF2B5EF4-FFF2-40B4-BE49-F238E27FC236}">
                <a16:creationId xmlns:a16="http://schemas.microsoft.com/office/drawing/2014/main" id="{E5344B7B-407D-4E6E-98F4-3B4B7BFFE692}"/>
              </a:ext>
            </a:extLst>
          </p:cNvPr>
          <p:cNvSpPr>
            <a:spLocks noGrp="1"/>
          </p:cNvSpPr>
          <p:nvPr>
            <p:ph type="sldNum" sz="quarter" idx="12"/>
          </p:nvPr>
        </p:nvSpPr>
        <p:spPr>
          <a:xfrm>
            <a:off x="8305800" y="6248400"/>
            <a:ext cx="609600" cy="457200"/>
          </a:xfrm>
        </p:spPr>
        <p:txBody>
          <a:bodyPr/>
          <a:lstStyle/>
          <a:p>
            <a:fld id="{D41BC8AA-EA3D-4EE2-8807-A5ECA37F1EAE}" type="slidenum">
              <a:rPr lang="en-US" smtClean="0">
                <a:solidFill>
                  <a:schemeClr val="bg1"/>
                </a:solidFill>
              </a:rPr>
              <a:t>6</a:t>
            </a:fld>
            <a:endParaRPr lang="en-US" dirty="0">
              <a:solidFill>
                <a:schemeClr val="bg1"/>
              </a:solidFill>
            </a:endParaRPr>
          </a:p>
        </p:txBody>
      </p:sp>
    </p:spTree>
    <p:extLst>
      <p:ext uri="{BB962C8B-B14F-4D97-AF65-F5344CB8AC3E}">
        <p14:creationId xmlns:p14="http://schemas.microsoft.com/office/powerpoint/2010/main" val="258861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4000" u="sng" dirty="0">
                <a:latin typeface="Times New Roman" panose="02020603050405020304" pitchFamily="18" charset="0"/>
                <a:cs typeface="Times New Roman" panose="02020603050405020304" pitchFamily="18" charset="0"/>
              </a:rPr>
              <a:t>Project Stake Holders</a:t>
            </a:r>
          </a:p>
        </p:txBody>
      </p:sp>
      <p:sp>
        <p:nvSpPr>
          <p:cNvPr id="3" name="Content Placeholder 2"/>
          <p:cNvSpPr>
            <a:spLocks noGrp="1"/>
          </p:cNvSpPr>
          <p:nvPr>
            <p:ph idx="1"/>
          </p:nvPr>
        </p:nvSpPr>
        <p:spPr>
          <a:xfrm>
            <a:off x="1219200" y="2438400"/>
            <a:ext cx="7467600" cy="368776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Payroll system stack holders are: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Administrator.</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Employee.</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Board of directors. </a:t>
            </a:r>
          </a:p>
        </p:txBody>
      </p:sp>
      <p:sp>
        <p:nvSpPr>
          <p:cNvPr id="4" name="Slide Number Placeholder 3">
            <a:extLst>
              <a:ext uri="{FF2B5EF4-FFF2-40B4-BE49-F238E27FC236}">
                <a16:creationId xmlns:a16="http://schemas.microsoft.com/office/drawing/2014/main" id="{EE1A6C8B-3BDB-4C93-AAE3-6A1062CBC521}"/>
              </a:ext>
            </a:extLst>
          </p:cNvPr>
          <p:cNvSpPr>
            <a:spLocks noGrp="1"/>
          </p:cNvSpPr>
          <p:nvPr>
            <p:ph type="sldNum" sz="quarter" idx="12"/>
          </p:nvPr>
        </p:nvSpPr>
        <p:spPr>
          <a:xfrm>
            <a:off x="8305800" y="6248400"/>
            <a:ext cx="600903" cy="457200"/>
          </a:xfrm>
        </p:spPr>
        <p:txBody>
          <a:bodyPr/>
          <a:lstStyle/>
          <a:p>
            <a:fld id="{D41BC8AA-EA3D-4EE2-8807-A5ECA37F1EAE}"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1462796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0" y="990600"/>
            <a:ext cx="8229600" cy="5410200"/>
          </a:xfrm>
        </p:spPr>
        <p:txBody>
          <a:bodyPr>
            <a:normAutofit/>
          </a:bodyPr>
          <a:lstStyle/>
          <a:p>
            <a:pPr>
              <a:buFont typeface="Wingdings" panose="05000000000000000000" pitchFamily="2" charset="2"/>
              <a:buChar char="§"/>
            </a:pPr>
            <a:r>
              <a:rPr lang="en-US" sz="2600" b="1" dirty="0">
                <a:latin typeface="Times New Roman" panose="02020603050405020304" pitchFamily="18" charset="0"/>
                <a:cs typeface="Times New Roman" panose="02020603050405020304" pitchFamily="18" charset="0"/>
              </a:rPr>
              <a:t>Administrator: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Administrator i.e. manager are focused on project management and how individual elements or departments of the business are run.</a:t>
            </a:r>
          </a:p>
          <a:p>
            <a:pPr>
              <a:buFont typeface="Wingdings" panose="05000000000000000000" pitchFamily="2" charset="2"/>
              <a:buChar char="§"/>
            </a:pPr>
            <a:r>
              <a:rPr lang="en-US" sz="2600" b="1" dirty="0">
                <a:latin typeface="Times New Roman" panose="02020603050405020304" pitchFamily="18" charset="0"/>
                <a:cs typeface="Times New Roman" panose="02020603050405020304" pitchFamily="18" charset="0"/>
              </a:rPr>
              <a:t>Employee: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Employees are primary internal stakeholders. Employees have significant financial and time investments in the organization, and play a defining role in the strategy, tactics, and operations the organization carries out. </a:t>
            </a:r>
          </a:p>
          <a:p>
            <a:pPr>
              <a:buFont typeface="Wingdings" panose="05000000000000000000" pitchFamily="2" charset="2"/>
              <a:buChar char="§"/>
            </a:pPr>
            <a:r>
              <a:rPr lang="en-US" sz="2600" b="1" dirty="0">
                <a:latin typeface="Times New Roman" panose="02020603050405020304" pitchFamily="18" charset="0"/>
                <a:cs typeface="Times New Roman" panose="02020603050405020304" pitchFamily="18" charset="0"/>
              </a:rPr>
              <a:t>Board of directors: </a:t>
            </a:r>
            <a:r>
              <a:rPr lang="en-US" dirty="0">
                <a:latin typeface="Times New Roman" panose="02020603050405020304" pitchFamily="18" charset="0"/>
                <a:cs typeface="Times New Roman" panose="02020603050405020304" pitchFamily="18" charset="0"/>
              </a:rPr>
              <a:t>The board of directors are interested in maximizing the profit of the business makes and achieving a return for investors. Efficient business operations are therefore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prime focus for them. </a:t>
            </a:r>
          </a:p>
          <a:p>
            <a:pPr marL="571500" indent="-571500">
              <a:buFont typeface="+mj-lt"/>
              <a:buAutoNum type="romanLcPeriod"/>
            </a:pPr>
            <a:endParaRPr 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4093FC-1B8D-43F3-9EBE-F3CD65881947}"/>
              </a:ext>
            </a:extLst>
          </p:cNvPr>
          <p:cNvSpPr>
            <a:spLocks noGrp="1"/>
          </p:cNvSpPr>
          <p:nvPr>
            <p:ph type="sldNum" sz="quarter" idx="12"/>
          </p:nvPr>
        </p:nvSpPr>
        <p:spPr>
          <a:xfrm>
            <a:off x="8382001" y="6248400"/>
            <a:ext cx="533400" cy="487362"/>
          </a:xfrm>
        </p:spPr>
        <p:txBody>
          <a:bodyPr/>
          <a:lstStyle/>
          <a:p>
            <a:fld id="{D41BC8AA-EA3D-4EE2-8807-A5ECA37F1EAE}" type="slidenum">
              <a:rPr lang="en-US" smtClean="0">
                <a:solidFill>
                  <a:schemeClr val="bg1"/>
                </a:solidFill>
              </a:rPr>
              <a:t>8</a:t>
            </a:fld>
            <a:endParaRPr lang="en-US" dirty="0">
              <a:solidFill>
                <a:schemeClr val="bg1"/>
              </a:solidFill>
            </a:endParaRPr>
          </a:p>
        </p:txBody>
      </p:sp>
    </p:spTree>
    <p:extLst>
      <p:ext uri="{BB962C8B-B14F-4D97-AF65-F5344CB8AC3E}">
        <p14:creationId xmlns:p14="http://schemas.microsoft.com/office/powerpoint/2010/main" val="375586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467600" cy="5029200"/>
          </a:xfrm>
        </p:spPr>
        <p:txBody>
          <a:bodyPr>
            <a:normAutofit fontScale="77500" lnSpcReduction="20000"/>
          </a:bodyPr>
          <a:lstStyle/>
          <a:p>
            <a:pPr marL="0" indent="0" algn="ctr">
              <a:buNone/>
            </a:pPr>
            <a:r>
              <a:rPr lang="en-US" sz="4000" u="sng" dirty="0">
                <a:latin typeface="Times New Roman" panose="02020603050405020304" pitchFamily="18" charset="0"/>
                <a:cs typeface="Times New Roman" panose="02020603050405020304" pitchFamily="18" charset="0"/>
              </a:rPr>
              <a:t>Project Scopes:</a:t>
            </a:r>
          </a:p>
          <a:p>
            <a:pPr marL="0" indent="0" algn="ctr">
              <a:buNone/>
            </a:pPr>
            <a:endParaRPr lang="en-US" sz="4000" u="sng"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Functional Requirement-</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Login system for the user.</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Enter list and view information.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Information insert, update and delete.</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Non-Functional Requirement-</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The user will be using XAMPP.</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The information/ data will be saved in MySQL database.</a:t>
            </a:r>
            <a:endParaRPr lang="en-US" sz="28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618565-67FC-4857-A986-C1506FB540BD}"/>
              </a:ext>
            </a:extLst>
          </p:cNvPr>
          <p:cNvSpPr>
            <a:spLocks noGrp="1"/>
          </p:cNvSpPr>
          <p:nvPr>
            <p:ph type="sldNum" sz="quarter" idx="12"/>
          </p:nvPr>
        </p:nvSpPr>
        <p:spPr>
          <a:xfrm>
            <a:off x="8305800" y="6248400"/>
            <a:ext cx="609600" cy="457200"/>
          </a:xfrm>
        </p:spPr>
        <p:txBody>
          <a:bodyPr/>
          <a:lstStyle/>
          <a:p>
            <a:fld id="{D41BC8AA-EA3D-4EE2-8807-A5ECA37F1EAE}" type="slidenum">
              <a:rPr lang="en-US" smtClean="0">
                <a:solidFill>
                  <a:schemeClr val="bg1"/>
                </a:solidFill>
              </a:rPr>
              <a:t>9</a:t>
            </a:fld>
            <a:endParaRPr lang="en-US" dirty="0">
              <a:solidFill>
                <a:schemeClr val="bg1"/>
              </a:solidFill>
            </a:endParaRPr>
          </a:p>
        </p:txBody>
      </p:sp>
    </p:spTree>
    <p:extLst>
      <p:ext uri="{BB962C8B-B14F-4D97-AF65-F5344CB8AC3E}">
        <p14:creationId xmlns:p14="http://schemas.microsoft.com/office/powerpoint/2010/main" val="2861373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436</TotalTime>
  <Words>703</Words>
  <Application>Microsoft Office PowerPoint</Application>
  <PresentationFormat>On-screen Show (4:3)</PresentationFormat>
  <Paragraphs>152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Courier New</vt:lpstr>
      <vt:lpstr>Times New Roman</vt:lpstr>
      <vt:lpstr>Tw Cen MT</vt:lpstr>
      <vt:lpstr>Wingdings</vt:lpstr>
      <vt:lpstr>Circuit</vt:lpstr>
      <vt:lpstr>CSE 212 : Object Oriented Programming Sessional </vt:lpstr>
      <vt:lpstr>Contents</vt:lpstr>
      <vt:lpstr>Problem Statement</vt:lpstr>
      <vt:lpstr>Motivation</vt:lpstr>
      <vt:lpstr>PROBLEM OBJECTIVES</vt:lpstr>
      <vt:lpstr>PRELIMINARY SOLUTION</vt:lpstr>
      <vt:lpstr>Project Stake Holders</vt:lpstr>
      <vt:lpstr>PowerPoint Presentation</vt:lpstr>
      <vt:lpstr>PowerPoint Presentation</vt:lpstr>
      <vt:lpstr>Use Case Diagram</vt:lpstr>
      <vt:lpstr>PowerPoint Presentation</vt:lpstr>
      <vt:lpstr>User Interface (UI)</vt:lpstr>
      <vt:lpstr>User Interface (UI)</vt:lpstr>
      <vt:lpstr>User Interface (UI)</vt:lpstr>
      <vt:lpstr>User Interface (UI)</vt:lpstr>
      <vt:lpstr>User Interface (UI)</vt:lpstr>
      <vt:lpstr>Cost analysis</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212: Object Oriented Programming Sessional</dc:title>
  <dc:creator>ASUS</dc:creator>
  <cp:lastModifiedBy>Nurnabi Rahat</cp:lastModifiedBy>
  <cp:revision>22</cp:revision>
  <dcterms:created xsi:type="dcterms:W3CDTF">2021-11-26T06:23:26Z</dcterms:created>
  <dcterms:modified xsi:type="dcterms:W3CDTF">2021-12-01T17:04:55Z</dcterms:modified>
</cp:coreProperties>
</file>