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0d54dfac9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f0d54dfac9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fb4b9d53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fb4b9d53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fb4b9d53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fb4b9d53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9FC5E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JonTimus/CSE_5324_Project" TargetMode="External"/><Relationship Id="rId4" Type="http://schemas.openxmlformats.org/officeDocument/2006/relationships/hyperlink" Target="https://drive.google.com/file/d/1olXBeP3y_n-OP_mwYw5sFixl4yJuRFVQ/vie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86950" y="14200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Final Demo Presentation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78" name="Google Shape;278;p13"/>
          <p:cNvSpPr txBox="1"/>
          <p:nvPr>
            <p:ph type="ctrTitle"/>
          </p:nvPr>
        </p:nvSpPr>
        <p:spPr>
          <a:xfrm>
            <a:off x="686950" y="2757601"/>
            <a:ext cx="2691600" cy="7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45818E"/>
                </a:solidFill>
              </a:rPr>
              <a:t>Jobify</a:t>
            </a:r>
            <a:endParaRPr sz="5200">
              <a:solidFill>
                <a:srgbClr val="45818E"/>
              </a:solidFill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610750" y="3758200"/>
            <a:ext cx="510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Github Repository: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https://github.com/JonTimus/CSE_5324_Project</a:t>
            </a:r>
            <a:r>
              <a:rPr lang="en" sz="1200"/>
              <a:t> </a:t>
            </a:r>
            <a:endParaRPr sz="1200"/>
          </a:p>
        </p:txBody>
      </p:sp>
      <p:sp>
        <p:nvSpPr>
          <p:cNvPr id="280" name="Google Shape;280;p13"/>
          <p:cNvSpPr txBox="1"/>
          <p:nvPr/>
        </p:nvSpPr>
        <p:spPr>
          <a:xfrm>
            <a:off x="610750" y="4127500"/>
            <a:ext cx="568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Project Walkthrough Demo Link: </a:t>
            </a: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https://drive.google.com/file/d/1olXBeP3y_n-OP_mwYw5sFixl4yJuRFVQ/view?usp=sharing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List of Requirements</a:t>
            </a:r>
            <a:endParaRPr u="sng"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922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aven Pro"/>
                <a:ea typeface="Maven Pro"/>
                <a:cs typeface="Maven Pro"/>
                <a:sym typeface="Maven Pro"/>
              </a:rPr>
              <a:t>1. Programming Tutorials</a:t>
            </a:r>
            <a:endParaRPr b="1" sz="2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aven Pro"/>
                <a:ea typeface="Maven Pro"/>
                <a:cs typeface="Maven Pro"/>
                <a:sym typeface="Maven Pro"/>
              </a:rPr>
              <a:t>2. Providing Quizzes</a:t>
            </a:r>
            <a:endParaRPr b="1" sz="2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aven Pro"/>
                <a:ea typeface="Maven Pro"/>
                <a:cs typeface="Maven Pro"/>
                <a:sym typeface="Maven Pro"/>
              </a:rPr>
              <a:t>3. CV Generator</a:t>
            </a:r>
            <a:endParaRPr b="1" sz="2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aven Pro"/>
                <a:ea typeface="Maven Pro"/>
                <a:cs typeface="Maven Pro"/>
                <a:sym typeface="Maven Pro"/>
              </a:rPr>
              <a:t>4. Programming Articles</a:t>
            </a:r>
            <a:endParaRPr b="1" sz="2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638" y="1577650"/>
            <a:ext cx="2916975" cy="26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Diagrams: 1. Class Diagram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800" y="1234325"/>
            <a:ext cx="5138399" cy="37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689400"/>
            <a:ext cx="2261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Use Case Diagram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225" y="207775"/>
            <a:ext cx="3867025" cy="47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