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ad9849db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ad9849db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jatana/report-on-text-classification-using-cnn-rnn-han-f0e887214d5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800"/>
              <a:t>Klasyfikacja patentów</a:t>
            </a:r>
            <a:endParaRPr b="1"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86675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Klaudia Wolszon, Mateusz Tyszkiewicz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1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Metody klasyfikacji tekstu oparte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na</a:t>
            </a:r>
            <a:r>
              <a:rPr lang="pl"/>
              <a:t> </a:t>
            </a:r>
            <a:r>
              <a:rPr b="1" lang="pl"/>
              <a:t>sieciach neuronowych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24850"/>
            <a:ext cx="70389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Konwolucyjne sieci neuronowe (CNN)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Rekurencyjne sieci neuronowe (RNN)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 sz="2400"/>
              <a:t>Hierarchical Attention Network (HAN)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2400"/>
              <a:t>Więcej na: </a:t>
            </a:r>
            <a:r>
              <a:rPr lang="p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https://medium.com/jatana/report-on-text-classification-using-cnn-rnn-han-f0e887214d5f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