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65"/>
    <a:srgbClr val="66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33B-B9C1-4F5A-A402-3048C7546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B33FD-F08E-42DF-95D1-957A2312B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2861-1588-4847-A174-8F12CED3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B8DC-3C08-4BC7-847C-2175304C491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18836-014B-4C14-83C3-D373C021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7CB6B-5B79-4625-91D5-BC1EE244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4F40-E56C-4B62-A880-B4A326982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9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884A-03C4-450E-B380-C1E7D257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ABF6-8A21-4F29-973A-AFAF8A658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936F-46DD-4FB5-B330-FA1FCE99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B8DC-3C08-4BC7-847C-2175304C491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91D8-2FC8-4A9F-B6CB-DE71D572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F6D32-F91D-453A-90D1-18B5F742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4F40-E56C-4B62-A880-B4A326982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E1737-5441-44AD-BACA-56256F502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718D-2FBA-4586-AAEA-1679CE6F2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84297-ED03-4D80-B159-C47D02FF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B8DC-3C08-4BC7-847C-2175304C491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AE8FB-BFE9-45E3-A32D-F8BE54EF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67CA9-8D44-4203-9BF3-51CE7003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4F40-E56C-4B62-A880-B4A326982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69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F3D0-AAFB-4502-A282-950D348F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7D2F-AACC-419A-A69F-CA48382E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91976-84DE-41EE-88F7-5B6AB4C4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B8DC-3C08-4BC7-847C-2175304C491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684BF-AB32-4416-AAC1-C74F9C05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BFA78-EB44-44A1-8986-83848CCF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4F40-E56C-4B62-A880-B4A326982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4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02EC-6BE1-45DF-966B-5E970732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33B8B-A045-45DC-BB38-8805DBF4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23B33-F480-41D4-A443-8750832C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B8DC-3C08-4BC7-847C-2175304C491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4993-BD6D-4533-9F91-ADD5DB42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B6903-855C-450E-A2BB-C888B0D2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4F40-E56C-4B62-A880-B4A326982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9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4CC4-25FF-4475-A5FF-C158EE0B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8DD1-27DC-45FF-98E4-DA2AD70D7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30F64-8FD7-42C7-B3CE-067F49796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B7BA3-9F26-4BEA-8931-C6A35F4C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B8DC-3C08-4BC7-847C-2175304C491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A0A47-0DE2-4EC1-B5B0-2D9C132C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177AD-9BE5-41A1-BAAB-C395DCCB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4F40-E56C-4B62-A880-B4A326982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25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08E7-2596-41F1-8510-B1391121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0C794-8150-4729-B723-902677ECA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B4F08-BEB9-4651-9C5C-FC09A18F0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CA749-F94B-4045-B04A-1EF2833F7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93C44-B7D5-444E-89E9-D4831A255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06963-2AF1-4CBA-B706-5147CFBF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B8DC-3C08-4BC7-847C-2175304C491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54562-51A7-4DD0-B26D-3CDE312A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83A18-FDD0-4DF0-9606-CA445A28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4F40-E56C-4B62-A880-B4A326982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8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0D0B-560C-4D60-B7C0-61D34917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043DE-87A6-4338-8923-24E22781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B8DC-3C08-4BC7-847C-2175304C491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8E6AB-9754-4945-ACCF-8EDB165E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2C834-FC62-46A4-8C66-37AA3C77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4F40-E56C-4B62-A880-B4A326982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46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5327D-6293-4BAC-8ACF-3E94E174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B8DC-3C08-4BC7-847C-2175304C491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E1C6A-9C34-4138-82FB-56A0BA83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31342-D3BD-4C0E-A4DC-BD20ABF4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4F40-E56C-4B62-A880-B4A326982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6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50E2-5903-4933-A6FC-D8D534BC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868E6-521D-48FC-A8F9-DE2B45AC6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68582-6AE1-42B1-90C0-96C0A36E9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C5B0C-5BCB-4876-BEDE-0D41958A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B8DC-3C08-4BC7-847C-2175304C491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B507F-115E-4E18-8364-8770D52C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D026E-77B9-46EB-9940-AC43E6FB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4F40-E56C-4B62-A880-B4A326982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32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ECC2-5637-40D3-8371-DD2E6664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5FC7F-3B22-4771-A08B-83110C6F3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F11C8-1FE7-45E4-B1E4-601FEA796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06175-B5AC-4BC8-9786-BD3A2A21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B8DC-3C08-4BC7-847C-2175304C491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70F99-EDCF-4EE5-BF4B-2AF874BA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1D32C-F862-456B-84D1-51BFBC27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4F40-E56C-4B62-A880-B4A326982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74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48287-7E5A-4D3B-9F31-D31CC5C5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990E-64CC-49F7-B113-FEAA044F5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44930-5768-4F63-9386-FEB0FD7C3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B8DC-3C08-4BC7-847C-2175304C491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E1A82-6761-4986-BC97-660FA3EEF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F763-766A-4B12-A88A-D38A73119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4F40-E56C-4B62-A880-B4A326982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33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DB78C236-94F7-4CF7-A4F7-900745B42A4C}"/>
              </a:ext>
            </a:extLst>
          </p:cNvPr>
          <p:cNvSpPr/>
          <p:nvPr/>
        </p:nvSpPr>
        <p:spPr>
          <a:xfrm>
            <a:off x="607261" y="459038"/>
            <a:ext cx="1301784" cy="475862"/>
          </a:xfrm>
          <a:prstGeom prst="round2SameRect">
            <a:avLst/>
          </a:prstGeom>
          <a:solidFill>
            <a:srgbClr val="00246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All Reports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D7F32A-7511-48B5-9DB3-09D4BFD74B65}"/>
              </a:ext>
            </a:extLst>
          </p:cNvPr>
          <p:cNvCxnSpPr/>
          <p:nvPr/>
        </p:nvCxnSpPr>
        <p:spPr>
          <a:xfrm>
            <a:off x="459635" y="3429000"/>
            <a:ext cx="925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FDEB562-443D-426C-B9CB-16742109AAE0}"/>
              </a:ext>
            </a:extLst>
          </p:cNvPr>
          <p:cNvSpPr/>
          <p:nvPr/>
        </p:nvSpPr>
        <p:spPr>
          <a:xfrm>
            <a:off x="4229325" y="459038"/>
            <a:ext cx="1301784" cy="475862"/>
          </a:xfrm>
          <a:prstGeom prst="round2SameRect">
            <a:avLst/>
          </a:prstGeom>
          <a:solidFill>
            <a:srgbClr val="0024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Recommended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AD1621B3-7EE5-40C3-917C-13126C7D8396}"/>
              </a:ext>
            </a:extLst>
          </p:cNvPr>
          <p:cNvSpPr/>
          <p:nvPr/>
        </p:nvSpPr>
        <p:spPr>
          <a:xfrm>
            <a:off x="5939895" y="459038"/>
            <a:ext cx="1301784" cy="475862"/>
          </a:xfrm>
          <a:prstGeom prst="round2SameRect">
            <a:avLst/>
          </a:prstGeom>
          <a:solidFill>
            <a:srgbClr val="0024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Key</a:t>
            </a: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94AF97F7-5426-4E23-B972-3A8AE362FC90}"/>
              </a:ext>
            </a:extLst>
          </p:cNvPr>
          <p:cNvSpPr/>
          <p:nvPr/>
        </p:nvSpPr>
        <p:spPr>
          <a:xfrm>
            <a:off x="9537191" y="459038"/>
            <a:ext cx="1301784" cy="475862"/>
          </a:xfrm>
          <a:prstGeom prst="round2SameRect">
            <a:avLst/>
          </a:prstGeom>
          <a:solidFill>
            <a:srgbClr val="0024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Help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73612DFD-7BF1-41CB-A0D4-FBDB1AC1A6EC}"/>
              </a:ext>
            </a:extLst>
          </p:cNvPr>
          <p:cNvSpPr/>
          <p:nvPr/>
        </p:nvSpPr>
        <p:spPr>
          <a:xfrm>
            <a:off x="7688913" y="459038"/>
            <a:ext cx="1301784" cy="475862"/>
          </a:xfrm>
          <a:prstGeom prst="round2SameRect">
            <a:avLst/>
          </a:prstGeom>
          <a:solidFill>
            <a:srgbClr val="0024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News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2B8A788F-89B9-4223-8489-D234350230AE}"/>
              </a:ext>
            </a:extLst>
          </p:cNvPr>
          <p:cNvSpPr/>
          <p:nvPr/>
        </p:nvSpPr>
        <p:spPr>
          <a:xfrm>
            <a:off x="2418293" y="459038"/>
            <a:ext cx="1301784" cy="475862"/>
          </a:xfrm>
          <a:prstGeom prst="round2SameRect">
            <a:avLst/>
          </a:prstGeom>
          <a:solidFill>
            <a:srgbClr val="0024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My Favourites</a:t>
            </a: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145DF6B9-0C50-4E8C-8EDF-2E50BD683501}"/>
              </a:ext>
            </a:extLst>
          </p:cNvPr>
          <p:cNvSpPr/>
          <p:nvPr/>
        </p:nvSpPr>
        <p:spPr>
          <a:xfrm>
            <a:off x="607261" y="1312789"/>
            <a:ext cx="1301784" cy="475862"/>
          </a:xfrm>
          <a:prstGeom prst="round2SameRect">
            <a:avLst/>
          </a:prstGeom>
          <a:solidFill>
            <a:srgbClr val="002465">
              <a:alpha val="6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All Reports</a:t>
            </a: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4BD6D172-CAB8-4D65-935B-9DDB773E1B19}"/>
              </a:ext>
            </a:extLst>
          </p:cNvPr>
          <p:cNvSpPr/>
          <p:nvPr/>
        </p:nvSpPr>
        <p:spPr>
          <a:xfrm>
            <a:off x="2418293" y="1312789"/>
            <a:ext cx="1301784" cy="475862"/>
          </a:xfrm>
          <a:prstGeom prst="round2SameRect">
            <a:avLst/>
          </a:prstGeom>
          <a:solidFill>
            <a:srgbClr val="002465">
              <a:alpha val="6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My Favourites</a:t>
            </a: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7143DC71-7558-4043-B847-27FCD1EB3A89}"/>
              </a:ext>
            </a:extLst>
          </p:cNvPr>
          <p:cNvSpPr/>
          <p:nvPr/>
        </p:nvSpPr>
        <p:spPr>
          <a:xfrm>
            <a:off x="4229325" y="1312789"/>
            <a:ext cx="1301784" cy="475862"/>
          </a:xfrm>
          <a:prstGeom prst="round2SameRect">
            <a:avLst/>
          </a:prstGeom>
          <a:solidFill>
            <a:srgbClr val="002465">
              <a:alpha val="6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Recommended</a:t>
            </a:r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F79EC390-89A7-42F5-B8CD-F0B0E81FF908}"/>
              </a:ext>
            </a:extLst>
          </p:cNvPr>
          <p:cNvSpPr/>
          <p:nvPr/>
        </p:nvSpPr>
        <p:spPr>
          <a:xfrm>
            <a:off x="5939895" y="1312789"/>
            <a:ext cx="1301784" cy="475862"/>
          </a:xfrm>
          <a:prstGeom prst="round2SameRect">
            <a:avLst/>
          </a:prstGeom>
          <a:solidFill>
            <a:srgbClr val="002465">
              <a:alpha val="6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Key</a:t>
            </a: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19B47230-1B1F-45FC-B5E0-B520FB4CE3A8}"/>
              </a:ext>
            </a:extLst>
          </p:cNvPr>
          <p:cNvSpPr/>
          <p:nvPr/>
        </p:nvSpPr>
        <p:spPr>
          <a:xfrm>
            <a:off x="7643245" y="1312789"/>
            <a:ext cx="1301784" cy="475862"/>
          </a:xfrm>
          <a:prstGeom prst="round2SameRect">
            <a:avLst/>
          </a:prstGeom>
          <a:solidFill>
            <a:srgbClr val="002465">
              <a:alpha val="6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News</a:t>
            </a:r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993FC7C0-AD80-45F6-91DF-77B55BF339BE}"/>
              </a:ext>
            </a:extLst>
          </p:cNvPr>
          <p:cNvSpPr/>
          <p:nvPr/>
        </p:nvSpPr>
        <p:spPr>
          <a:xfrm>
            <a:off x="9537191" y="1312789"/>
            <a:ext cx="1301784" cy="475862"/>
          </a:xfrm>
          <a:prstGeom prst="round2SameRect">
            <a:avLst/>
          </a:prstGeom>
          <a:solidFill>
            <a:srgbClr val="002465">
              <a:alpha val="6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Help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196F6B6-5696-4786-918B-F6668CC56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03" y="4103887"/>
            <a:ext cx="179573" cy="1886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AC2DC78-DE66-413A-AA61-828CE7C00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45" y="3507722"/>
            <a:ext cx="177634" cy="1675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DFF7BBB-52A0-485A-B23A-4E1A8648C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445" y="3760182"/>
            <a:ext cx="177631" cy="188608"/>
          </a:xfrm>
          <a:prstGeom prst="rect">
            <a:avLst/>
          </a:prstGeom>
        </p:spPr>
      </p:pic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115CEC5A-4B4F-45B0-B446-DB62BC6EDBCF}"/>
              </a:ext>
            </a:extLst>
          </p:cNvPr>
          <p:cNvSpPr/>
          <p:nvPr/>
        </p:nvSpPr>
        <p:spPr>
          <a:xfrm>
            <a:off x="2705906" y="2135415"/>
            <a:ext cx="1301784" cy="475862"/>
          </a:xfrm>
          <a:prstGeom prst="round2SameRect">
            <a:avLst/>
          </a:prstGeom>
          <a:solidFill>
            <a:srgbClr val="00246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Specialist Reports</a:t>
            </a: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F8BC2B6C-1FC0-445D-8AE3-0B1B9A865B6B}"/>
              </a:ext>
            </a:extLst>
          </p:cNvPr>
          <p:cNvSpPr/>
          <p:nvPr/>
        </p:nvSpPr>
        <p:spPr>
          <a:xfrm>
            <a:off x="4479732" y="2130847"/>
            <a:ext cx="1301784" cy="475862"/>
          </a:xfrm>
          <a:prstGeom prst="round2SameRect">
            <a:avLst/>
          </a:prstGeom>
          <a:solidFill>
            <a:srgbClr val="002465">
              <a:alpha val="6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Specialist Reports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FDE5DD63-127C-4C92-ABA8-A65A4B25E890}"/>
              </a:ext>
            </a:extLst>
          </p:cNvPr>
          <p:cNvSpPr/>
          <p:nvPr/>
        </p:nvSpPr>
        <p:spPr>
          <a:xfrm>
            <a:off x="6341461" y="2166540"/>
            <a:ext cx="1301784" cy="475862"/>
          </a:xfrm>
          <a:prstGeom prst="round2SameRect">
            <a:avLst/>
          </a:prstGeom>
          <a:solidFill>
            <a:srgbClr val="00246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New Reports</a:t>
            </a:r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B61B01CD-646C-4D2C-A24D-2C5416F3905E}"/>
              </a:ext>
            </a:extLst>
          </p:cNvPr>
          <p:cNvSpPr/>
          <p:nvPr/>
        </p:nvSpPr>
        <p:spPr>
          <a:xfrm>
            <a:off x="8115287" y="2166540"/>
            <a:ext cx="1301784" cy="475862"/>
          </a:xfrm>
          <a:prstGeom prst="round2SameRect">
            <a:avLst/>
          </a:prstGeom>
          <a:solidFill>
            <a:srgbClr val="002465">
              <a:alpha val="6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New Reports</a:t>
            </a:r>
          </a:p>
        </p:txBody>
      </p:sp>
    </p:spTree>
    <p:extLst>
      <p:ext uri="{BB962C8B-B14F-4D97-AF65-F5344CB8AC3E}">
        <p14:creationId xmlns:p14="http://schemas.microsoft.com/office/powerpoint/2010/main" val="101646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88E2666F-AE0A-4BE3-B0C2-4E2B3DAEE051}"/>
              </a:ext>
            </a:extLst>
          </p:cNvPr>
          <p:cNvSpPr/>
          <p:nvPr/>
        </p:nvSpPr>
        <p:spPr>
          <a:xfrm>
            <a:off x="4699764" y="444124"/>
            <a:ext cx="1680968" cy="585880"/>
          </a:xfrm>
          <a:prstGeom prst="round2SameRect">
            <a:avLst/>
          </a:prstGeom>
          <a:solidFill>
            <a:srgbClr val="00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Recommended</a:t>
            </a:r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495AAB34-6396-4391-BCC0-1A8768D8810A}"/>
              </a:ext>
            </a:extLst>
          </p:cNvPr>
          <p:cNvSpPr/>
          <p:nvPr/>
        </p:nvSpPr>
        <p:spPr>
          <a:xfrm>
            <a:off x="2734064" y="3057974"/>
            <a:ext cx="1680968" cy="585880"/>
          </a:xfrm>
          <a:prstGeom prst="round2SameRect">
            <a:avLst/>
          </a:prstGeom>
          <a:solidFill>
            <a:srgbClr val="667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Recommended</a:t>
            </a:r>
          </a:p>
        </p:txBody>
      </p: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0C5009AF-B333-42B5-8ECC-C4A99B402C98}"/>
              </a:ext>
            </a:extLst>
          </p:cNvPr>
          <p:cNvSpPr/>
          <p:nvPr/>
        </p:nvSpPr>
        <p:spPr>
          <a:xfrm>
            <a:off x="616423" y="3057974"/>
            <a:ext cx="1680968" cy="585880"/>
          </a:xfrm>
          <a:prstGeom prst="round2SameRect">
            <a:avLst/>
          </a:prstGeom>
          <a:solidFill>
            <a:srgbClr val="667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All Reports</a:t>
            </a:r>
          </a:p>
        </p:txBody>
      </p: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8BBFD750-BB2A-4975-A7E8-A1837B6C9D7E}"/>
              </a:ext>
            </a:extLst>
          </p:cNvPr>
          <p:cNvSpPr/>
          <p:nvPr/>
        </p:nvSpPr>
        <p:spPr>
          <a:xfrm>
            <a:off x="616423" y="3997750"/>
            <a:ext cx="1680968" cy="585880"/>
          </a:xfrm>
          <a:prstGeom prst="round2SameRect">
            <a:avLst/>
          </a:prstGeom>
          <a:solidFill>
            <a:srgbClr val="667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Core Reports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728C2E18-780E-40C5-AA65-0CF70D239C4B}"/>
              </a:ext>
            </a:extLst>
          </p:cNvPr>
          <p:cNvSpPr/>
          <p:nvPr/>
        </p:nvSpPr>
        <p:spPr>
          <a:xfrm>
            <a:off x="2713838" y="3997750"/>
            <a:ext cx="1680968" cy="585880"/>
          </a:xfrm>
          <a:prstGeom prst="round2SameRect">
            <a:avLst/>
          </a:prstGeom>
          <a:solidFill>
            <a:srgbClr val="667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My Favourites</a:t>
            </a:r>
          </a:p>
        </p:txBody>
      </p:sp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9708DCD8-2819-47BD-8FD0-E37733C7AFA4}"/>
              </a:ext>
            </a:extLst>
          </p:cNvPr>
          <p:cNvSpPr/>
          <p:nvPr/>
        </p:nvSpPr>
        <p:spPr>
          <a:xfrm>
            <a:off x="5274902" y="4054080"/>
            <a:ext cx="1680968" cy="585880"/>
          </a:xfrm>
          <a:prstGeom prst="round2SameRect">
            <a:avLst/>
          </a:prstGeom>
          <a:solidFill>
            <a:srgbClr val="667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</a:p>
        </p:txBody>
      </p:sp>
      <p:sp>
        <p:nvSpPr>
          <p:cNvPr id="41" name="Rectangle: Top Corners Rounded 40">
            <a:extLst>
              <a:ext uri="{FF2B5EF4-FFF2-40B4-BE49-F238E27FC236}">
                <a16:creationId xmlns:a16="http://schemas.microsoft.com/office/drawing/2014/main" id="{EAC342DD-36A8-4B6A-970F-AF5895DDDA59}"/>
              </a:ext>
            </a:extLst>
          </p:cNvPr>
          <p:cNvSpPr/>
          <p:nvPr/>
        </p:nvSpPr>
        <p:spPr>
          <a:xfrm>
            <a:off x="9894609" y="3429000"/>
            <a:ext cx="1680968" cy="585880"/>
          </a:xfrm>
          <a:prstGeom prst="round2SameRect">
            <a:avLst/>
          </a:prstGeom>
          <a:solidFill>
            <a:srgbClr val="667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News</a:t>
            </a:r>
          </a:p>
        </p:txBody>
      </p:sp>
      <p:sp>
        <p:nvSpPr>
          <p:cNvPr id="42" name="Rectangle: Top Corners Rounded 41">
            <a:extLst>
              <a:ext uri="{FF2B5EF4-FFF2-40B4-BE49-F238E27FC236}">
                <a16:creationId xmlns:a16="http://schemas.microsoft.com/office/drawing/2014/main" id="{03EFC787-3277-401E-976E-A27DD06C0767}"/>
              </a:ext>
            </a:extLst>
          </p:cNvPr>
          <p:cNvSpPr/>
          <p:nvPr/>
        </p:nvSpPr>
        <p:spPr>
          <a:xfrm>
            <a:off x="5274902" y="3136060"/>
            <a:ext cx="1680968" cy="585880"/>
          </a:xfrm>
          <a:prstGeom prst="round2SameRect">
            <a:avLst/>
          </a:prstGeom>
          <a:solidFill>
            <a:srgbClr val="667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Contact</a:t>
            </a:r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5BE58DB0-FFB6-4126-A56F-E7BF86FF6170}"/>
              </a:ext>
            </a:extLst>
          </p:cNvPr>
          <p:cNvSpPr/>
          <p:nvPr/>
        </p:nvSpPr>
        <p:spPr>
          <a:xfrm>
            <a:off x="814196" y="444124"/>
            <a:ext cx="1680968" cy="585880"/>
          </a:xfrm>
          <a:prstGeom prst="round2SameRect">
            <a:avLst/>
          </a:prstGeom>
          <a:solidFill>
            <a:srgbClr val="00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All Reports</a:t>
            </a:r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97AB73CE-F853-4AAB-BB5E-9DD9246AE14B}"/>
              </a:ext>
            </a:extLst>
          </p:cNvPr>
          <p:cNvSpPr/>
          <p:nvPr/>
        </p:nvSpPr>
        <p:spPr>
          <a:xfrm>
            <a:off x="2734064" y="444124"/>
            <a:ext cx="1680968" cy="585880"/>
          </a:xfrm>
          <a:prstGeom prst="round2SameRect">
            <a:avLst/>
          </a:prstGeom>
          <a:solidFill>
            <a:srgbClr val="00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Core Reports</a:t>
            </a:r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6A1D8867-BC72-4852-B151-0BF700821057}"/>
              </a:ext>
            </a:extLst>
          </p:cNvPr>
          <p:cNvSpPr/>
          <p:nvPr/>
        </p:nvSpPr>
        <p:spPr>
          <a:xfrm>
            <a:off x="8570078" y="439118"/>
            <a:ext cx="1680968" cy="585880"/>
          </a:xfrm>
          <a:prstGeom prst="round2SameRect">
            <a:avLst/>
          </a:prstGeom>
          <a:solidFill>
            <a:srgbClr val="00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My Favourites</a:t>
            </a:r>
          </a:p>
        </p:txBody>
      </p:sp>
      <p:sp>
        <p:nvSpPr>
          <p:cNvPr id="46" name="Rectangle: Top Corners Rounded 45">
            <a:extLst>
              <a:ext uri="{FF2B5EF4-FFF2-40B4-BE49-F238E27FC236}">
                <a16:creationId xmlns:a16="http://schemas.microsoft.com/office/drawing/2014/main" id="{3F64DB79-CE39-4FAB-91BC-216B91B8735D}"/>
              </a:ext>
            </a:extLst>
          </p:cNvPr>
          <p:cNvSpPr/>
          <p:nvPr/>
        </p:nvSpPr>
        <p:spPr>
          <a:xfrm>
            <a:off x="6650210" y="458127"/>
            <a:ext cx="1680968" cy="585880"/>
          </a:xfrm>
          <a:prstGeom prst="round2SameRect">
            <a:avLst/>
          </a:prstGeom>
          <a:solidFill>
            <a:srgbClr val="00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</a:p>
        </p:txBody>
      </p:sp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CC43C047-F3D1-417D-A255-6D2CC13A7573}"/>
              </a:ext>
            </a:extLst>
          </p:cNvPr>
          <p:cNvSpPr/>
          <p:nvPr/>
        </p:nvSpPr>
        <p:spPr>
          <a:xfrm>
            <a:off x="3593934" y="1701390"/>
            <a:ext cx="1680968" cy="585880"/>
          </a:xfrm>
          <a:prstGeom prst="round2SameRect">
            <a:avLst/>
          </a:prstGeom>
          <a:solidFill>
            <a:srgbClr val="00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News</a:t>
            </a:r>
          </a:p>
        </p:txBody>
      </p:sp>
      <p:sp>
        <p:nvSpPr>
          <p:cNvPr id="48" name="Rectangle: Top Corners Rounded 47">
            <a:extLst>
              <a:ext uri="{FF2B5EF4-FFF2-40B4-BE49-F238E27FC236}">
                <a16:creationId xmlns:a16="http://schemas.microsoft.com/office/drawing/2014/main" id="{31F2D5E4-F58F-4C9B-92CD-8619C39D0563}"/>
              </a:ext>
            </a:extLst>
          </p:cNvPr>
          <p:cNvSpPr/>
          <p:nvPr/>
        </p:nvSpPr>
        <p:spPr>
          <a:xfrm>
            <a:off x="8449361" y="1756617"/>
            <a:ext cx="1680968" cy="585880"/>
          </a:xfrm>
          <a:prstGeom prst="round2SameRect">
            <a:avLst/>
          </a:prstGeom>
          <a:solidFill>
            <a:srgbClr val="00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Contact</a:t>
            </a: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D04C441D-7B6C-4FA5-B85B-109535983769}"/>
              </a:ext>
            </a:extLst>
          </p:cNvPr>
          <p:cNvSpPr/>
          <p:nvPr/>
        </p:nvSpPr>
        <p:spPr>
          <a:xfrm>
            <a:off x="1053096" y="1756617"/>
            <a:ext cx="1680968" cy="585880"/>
          </a:xfrm>
          <a:prstGeom prst="round2SameRect">
            <a:avLst/>
          </a:prstGeom>
          <a:solidFill>
            <a:srgbClr val="00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Specialist Reports</a:t>
            </a:r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BD5E1FDA-F918-4A5A-A7DD-3BE7DA48A94A}"/>
              </a:ext>
            </a:extLst>
          </p:cNvPr>
          <p:cNvSpPr/>
          <p:nvPr/>
        </p:nvSpPr>
        <p:spPr>
          <a:xfrm>
            <a:off x="7929447" y="4072229"/>
            <a:ext cx="1680968" cy="585880"/>
          </a:xfrm>
          <a:prstGeom prst="round2SameRect">
            <a:avLst/>
          </a:prstGeom>
          <a:solidFill>
            <a:srgbClr val="667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Specialist Reports</a:t>
            </a: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011F06A5-71E9-4A87-9C84-668071973592}"/>
              </a:ext>
            </a:extLst>
          </p:cNvPr>
          <p:cNvSpPr/>
          <p:nvPr/>
        </p:nvSpPr>
        <p:spPr>
          <a:xfrm>
            <a:off x="7729594" y="3162660"/>
            <a:ext cx="1680968" cy="585880"/>
          </a:xfrm>
          <a:prstGeom prst="round2SameRect">
            <a:avLst/>
          </a:prstGeom>
          <a:solidFill>
            <a:srgbClr val="667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 Reports</a:t>
            </a:r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92746EF7-AA06-424D-9C30-88C84D2460F1}"/>
              </a:ext>
            </a:extLst>
          </p:cNvPr>
          <p:cNvSpPr/>
          <p:nvPr/>
        </p:nvSpPr>
        <p:spPr>
          <a:xfrm>
            <a:off x="6248479" y="1756617"/>
            <a:ext cx="1680968" cy="585880"/>
          </a:xfrm>
          <a:prstGeom prst="round2SameRect">
            <a:avLst/>
          </a:prstGeom>
          <a:solidFill>
            <a:srgbClr val="00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 Reports</a:t>
            </a:r>
          </a:p>
        </p:txBody>
      </p:sp>
    </p:spTree>
    <p:extLst>
      <p:ext uri="{BB962C8B-B14F-4D97-AF65-F5344CB8AC3E}">
        <p14:creationId xmlns:p14="http://schemas.microsoft.com/office/powerpoint/2010/main" val="146740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2FB52F-205E-4463-93D6-29865FBFE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99" y="297416"/>
            <a:ext cx="342268" cy="3229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0B63B7-48D4-480F-AFE5-295C828A3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99" y="833864"/>
            <a:ext cx="268438" cy="3050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685870-E0AD-466A-A9EC-525D2C3C3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35" y="1352424"/>
            <a:ext cx="335765" cy="34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5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52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McQueen, Alex (NNUHFT)</dc:creator>
  <cp:lastModifiedBy>McQueen, Alex (NNUHFT)</cp:lastModifiedBy>
  <cp:revision>34</cp:revision>
  <dcterms:created xsi:type="dcterms:W3CDTF">2022-02-28T09:54:29Z</dcterms:created>
  <dcterms:modified xsi:type="dcterms:W3CDTF">2022-07-14T07:53:05Z</dcterms:modified>
</cp:coreProperties>
</file>