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Shelaeva" userId="244e40e6a5dddbfa" providerId="LiveId" clId="{460785D4-9810-4F9E-A5B3-EA574A02DB77}"/>
    <pc:docChg chg="addSld modSld">
      <pc:chgData name="Natalia Shelaeva" userId="244e40e6a5dddbfa" providerId="LiveId" clId="{460785D4-9810-4F9E-A5B3-EA574A02DB77}" dt="2024-05-21T08:25:10.619" v="3" actId="20577"/>
      <pc:docMkLst>
        <pc:docMk/>
      </pc:docMkLst>
      <pc:sldChg chg="modSp new mod">
        <pc:chgData name="Natalia Shelaeva" userId="244e40e6a5dddbfa" providerId="LiveId" clId="{460785D4-9810-4F9E-A5B3-EA574A02DB77}" dt="2024-05-21T08:25:10.619" v="3" actId="20577"/>
        <pc:sldMkLst>
          <pc:docMk/>
          <pc:sldMk cId="3882432258" sldId="256"/>
        </pc:sldMkLst>
        <pc:spChg chg="mod">
          <ac:chgData name="Natalia Shelaeva" userId="244e40e6a5dddbfa" providerId="LiveId" clId="{460785D4-9810-4F9E-A5B3-EA574A02DB77}" dt="2024-05-21T08:25:10.619" v="3" actId="20577"/>
          <ac:spMkLst>
            <pc:docMk/>
            <pc:sldMk cId="3882432258" sldId="256"/>
            <ac:spMk id="2" creationId="{104BA622-0FF2-451D-A093-AB361943EA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5E144-9442-49F0-B1A2-9A9B52D1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811169-80DF-418F-900A-334CC647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EECA4-F7B1-4B0B-9B21-E4442DF7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47540-A9CD-4511-9525-5FD095DC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05158-749C-4C18-B606-5C0E487F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FACA5-5010-434E-8457-829139F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03AE17-30EF-4301-B8EF-B6BF17B03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A9607-8219-444B-8F27-A2DD765F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541CC-6487-48E5-90B1-9199A99E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0863-BE0D-4B68-B4C0-FCE7F4E1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8B56DE-8B58-4E75-8550-58CC19DE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062A23-8590-4A99-8E05-C369BBDE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8BBEC-1BCA-42DE-B7C5-9E61185D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172215-597A-45E8-9B75-9EEEA0EA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E209-AE66-4857-B98B-7F77E14F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15ED6-0976-485F-B7C2-6CDA3A0C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92A4F-6A96-473B-B37B-65DE2B15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6399E3-1D01-4C4C-8743-EE16920C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A7F71-FA1A-425E-A806-AE9FD7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6721F-8352-4AC2-86D5-5885ED5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DB3AE-8835-4F12-90B3-4540FC3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FEE105-E432-4DA6-825E-30C881B9E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9E7C9-D7D4-48CA-996F-6D025A0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5E738-5E37-4F7F-BB98-B85BB652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FFE7D-DF09-470A-A4FA-80EEC7AD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9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432FF-1EBA-4D9D-B38B-ACFCC8F9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BF2CF-84F3-4AB5-9DE5-CB5710A2B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FAFD-B0BB-4287-A53F-7EAA3F62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B3C0A-7C21-4130-ACB3-0F9AFEF5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52C52-C419-40D1-A88B-457C3403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B35A4-A13A-463F-AC84-6210E666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D5C60-CF2A-4297-8632-DE048938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2C1E9-3217-4E30-9B07-8B30783A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4EB5F-06F1-43AA-BE83-26494E07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E42FD-064A-44D0-9381-DB9A8EF89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224AEF-323F-4C2A-A345-CDCF5B97D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5BCD67-6B02-4B59-8763-A81DE959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47AF3D-F6D8-4EBF-B922-9AD22701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99B5E5-9348-421E-A83B-080F073F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40C87-0705-487B-8981-992AA10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FC9F89-9B84-4044-A917-BA045668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27CDA8-7207-437E-B829-0AB360AE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F36214-08F8-4988-8EE9-E6E6CF3B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8ACC80-DBCC-4AB4-93F7-5F9B4181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462760-2A28-4DA6-8E13-B5B31AC1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1DAE29-F6F6-45D4-AA4B-EDB2832A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73115-1AEC-41A4-8C35-E9A6C145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680AE-28A8-42DB-964A-2C904EE5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BA1FE9-B81B-45D2-92EB-62D8294E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928F19-A1C6-4313-A0FD-46061226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857F0-A59E-4DCC-A00C-2B209CBF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853DAF-F2D9-430B-8AAB-5AF0DA9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3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247FD-C7C1-4710-B8B5-C4C61357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9827DC-5937-49C4-836D-9179C69EA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5BE38-9181-4639-8202-2236F12D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5E133-46F2-4742-96F4-86115481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11EE2F-6A7D-4C9B-A4D4-3C615BD7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3C051-4D60-4891-8B8A-428CD78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1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3C9CC-AC5C-4380-872F-A46AEB65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C4587-B6E5-47D5-95EA-C7B74214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8B7BE-45B4-498E-8871-2DC336A3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0E65-120C-4B51-943A-06C33BA23AB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7A2D0-07AF-4422-A6E4-48622193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A4469-3901-4FBC-9E85-601B597F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3822-3B94-4F42-84A7-939265747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1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BA622-0FF2-451D-A093-AB361943E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123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F3904C-3A8B-4EFB-B968-DF989067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32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Natalia Shelaeva</dc:creator>
  <cp:lastModifiedBy>Natalia Shelaeva</cp:lastModifiedBy>
  <cp:revision>1</cp:revision>
  <dcterms:created xsi:type="dcterms:W3CDTF">2024-05-21T08:25:05Z</dcterms:created>
  <dcterms:modified xsi:type="dcterms:W3CDTF">2024-05-21T08:25:12Z</dcterms:modified>
</cp:coreProperties>
</file>