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9"/>
      <p:bold r:id="rId10"/>
      <p:italic r:id="rId11"/>
      <p:boldItalic r:id="rId12"/>
    </p:embeddedFont>
    <p:embeddedFont>
      <p:font typeface="Oswald"/>
      <p:regular r:id="rId13"/>
      <p:bold r:id="rId14"/>
    </p:embeddedFont>
    <p:embeddedFont>
      <p:font typeface="Average" panose="02000503040000020003" pitchFamily="2" charset="77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305B41-E54D-44B4-BAE3-027DB1712051}">
  <a:tblStyle styleId="{DA305B41-E54D-44B4-BAE3-027DB17120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5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2262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CoRA Product Testing</a:t>
            </a:r>
            <a:endParaRPr sz="6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9th Level Counter Spell</a:t>
            </a:r>
            <a:b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IA Capstone - Milestone 3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Nikko Nibres, Jacob Miranda, Nathan Dobesh, Michael Sullivan, Al Salt Al Kharusi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200" y="1275323"/>
            <a:ext cx="4466250" cy="24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Methodology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environment familiarization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CoRA Web Application researched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 list completed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automated test scripts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Documented scripts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 Accomplishments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learned a lot about: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Dusk test environment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PHP testing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with selectors for certain pages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56 test scripts completed for different user types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script code is documented for future ease of use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Bugs and defects found, reported to our client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graphicFrame>
        <p:nvGraphicFramePr>
          <p:cNvPr id="85" name="Shape 85"/>
          <p:cNvGraphicFramePr/>
          <p:nvPr/>
        </p:nvGraphicFramePr>
        <p:xfrm>
          <a:off x="833850" y="1236425"/>
          <a:ext cx="7239000" cy="2945735"/>
        </p:xfrm>
        <a:graphic>
          <a:graphicData uri="http://schemas.openxmlformats.org/drawingml/2006/table">
            <a:tbl>
              <a:tblPr>
                <a:noFill/>
                <a:tableStyleId>{DA305B41-E54D-44B4-BAE3-027DB1712051}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Original Risk list  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Risks as the project progressed 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5725">
                <a:tc>
                  <a:txBody>
                    <a:bodyPr/>
                    <a:lstStyle/>
                    <a:p>
                      <a:pPr marL="457200" lvl="0" indent="-3175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Requirements fail to align with system 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marL="457200" lvl="0" indent="-3175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Learning curve leads to delay 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marL="457200" lvl="0" indent="-3175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Under-Communication 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marL="457200" lvl="0" indent="-3175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System outages 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marL="457200" lvl="0" indent="-3175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Utilizing Penetration testing tools 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42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Char char="●"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Learning curve leading to delays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457200" lvl="0" indent="-342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Char char="●"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Under-communication 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457200" lvl="0" indent="-3429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Char char="●"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System outages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914400" lvl="1" indent="-3175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Average"/>
                        <a:buChar char="○"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Web application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914400" lvl="1" indent="-3175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Average"/>
                        <a:buChar char="○"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Our test environments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0" lvl="0" indent="0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Largest challenge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curve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project goals were met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Compiled a list of detailed use cases for the application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developed a number of documented, reusable test scripts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Reported our findings to the client and his team, who fixed issues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Macintosh PowerPoint</Application>
  <PresentationFormat>On-screen Show (16:9)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Proxima Nova</vt:lpstr>
      <vt:lpstr>Arial</vt:lpstr>
      <vt:lpstr>Oswald</vt:lpstr>
      <vt:lpstr>Average</vt:lpstr>
      <vt:lpstr>Slate</vt:lpstr>
      <vt:lpstr>CoRA Product Testing </vt:lpstr>
      <vt:lpstr>Project Methodology</vt:lpstr>
      <vt:lpstr>Milestone 3 Accomplishments</vt:lpstr>
      <vt:lpstr>Demo!</vt:lpstr>
      <vt:lpstr>Risks</vt:lpstr>
      <vt:lpstr>Conclusions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CoRA Product Testing </dc:title>
  <cp:lastModifiedBy>Nikko Nibres</cp:lastModifiedBy>
  <cp:revision>1</cp:revision>
  <dcterms:modified xsi:type="dcterms:W3CDTF">2018-05-01T05:13:33Z</dcterms:modified>
</cp:coreProperties>
</file>