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598" r:id="rId21"/>
    <p:sldId id="497" r:id="rId22"/>
    <p:sldId id="530" r:id="rId23"/>
    <p:sldId id="539" r:id="rId24"/>
    <p:sldId id="536" r:id="rId25"/>
    <p:sldId id="504" r:id="rId26"/>
    <p:sldId id="526" r:id="rId27"/>
    <p:sldId id="496" r:id="rId28"/>
    <p:sldId id="521" r:id="rId29"/>
    <p:sldId id="527" r:id="rId30"/>
    <p:sldId id="508" r:id="rId31"/>
    <p:sldId id="510" r:id="rId32"/>
    <p:sldId id="511" r:id="rId33"/>
    <p:sldId id="537" r:id="rId34"/>
    <p:sldId id="538" r:id="rId35"/>
    <p:sldId id="507" r:id="rId36"/>
    <p:sldId id="532" r:id="rId37"/>
    <p:sldId id="531" r:id="rId38"/>
    <p:sldId id="529" r:id="rId39"/>
    <p:sldId id="513" r:id="rId40"/>
    <p:sldId id="349" r:id="rId41"/>
    <p:sldId id="401" r:id="rId42"/>
    <p:sldId id="613" r:id="rId43"/>
    <p:sldId id="608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59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3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3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3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3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</a:t>
            </a:r>
            <a:r>
              <a:rPr lang="bg-BG" sz="3400" dirty="0"/>
              <a:t>,</a:t>
            </a:r>
            <a:r>
              <a:rPr lang="en-US" sz="3400" dirty="0"/>
              <a:t>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"belong"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000" y="3249000"/>
            <a:ext cx="7470000" cy="3011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15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15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could </a:t>
            </a:r>
            <a:r>
              <a:rPr lang="en-US" b="1" dirty="0">
                <a:solidFill>
                  <a:schemeClr val="bg1"/>
                </a:solidFill>
              </a:rPr>
              <a:t>change the state </a:t>
            </a:r>
            <a:r>
              <a:rPr lang="en-US" dirty="0"/>
              <a:t>of the object using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396000" y="2439000"/>
            <a:ext cx="7065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</a:t>
            </a:r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change_name</a:t>
            </a:r>
            <a:r>
              <a:rPr lang="en-US" sz="2200" dirty="0"/>
              <a:t>(self,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self.name =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/>
              <a:t>   </a:t>
            </a:r>
            <a:r>
              <a:rPr lang="en-GB" sz="1500" dirty="0"/>
              <a:t> </a:t>
            </a:r>
          </a:p>
          <a:p>
            <a:r>
              <a:rPr lang="en-GB" sz="2200" dirty="0"/>
              <a:t>x = Dog("Max")</a:t>
            </a:r>
          </a:p>
          <a:p>
            <a:r>
              <a:rPr lang="en-GB" sz="2200" dirty="0" err="1"/>
              <a:t>x.change_name</a:t>
            </a:r>
            <a:r>
              <a:rPr lang="en-GB" sz="2200" dirty="0"/>
              <a:t>("Rex")</a:t>
            </a:r>
          </a:p>
          <a:p>
            <a:r>
              <a:rPr lang="en-GB" sz="2200" dirty="0"/>
              <a:t>print(x.name) </a:t>
            </a:r>
            <a:r>
              <a:rPr lang="en-GB" sz="2200" i="1" dirty="0">
                <a:solidFill>
                  <a:schemeClr val="accent2"/>
                </a:solidFill>
              </a:rPr>
              <a:t># Rex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7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5861200" y="4910217"/>
            <a:ext cx="554978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point has coordinates (2,4)</a:t>
            </a:r>
          </a:p>
          <a:p>
            <a:r>
              <a:rPr lang="en-US"/>
              <a:t>The point has coordinates (3,5)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3800299" cy="2137802"/>
          </a:xfrm>
        </p:spPr>
        <p:txBody>
          <a:bodyPr/>
          <a:lstStyle/>
          <a:p>
            <a:r>
              <a:rPr lang="fr-FR" dirty="0"/>
              <a:t>p = Point(2, 4)</a:t>
            </a:r>
          </a:p>
          <a:p>
            <a:r>
              <a:rPr lang="fr-FR" dirty="0" err="1"/>
              <a:t>print</a:t>
            </a:r>
            <a:r>
              <a:rPr lang="fr-FR" dirty="0"/>
              <a:t>(p)</a:t>
            </a:r>
          </a:p>
          <a:p>
            <a:r>
              <a:rPr lang="fr-FR" dirty="0" err="1"/>
              <a:t>p.set_x</a:t>
            </a:r>
            <a:r>
              <a:rPr lang="fr-FR" dirty="0"/>
              <a:t>(3)</a:t>
            </a:r>
          </a:p>
          <a:p>
            <a:r>
              <a:rPr lang="fr-FR" dirty="0" err="1"/>
              <a:t>p.set_y</a:t>
            </a:r>
            <a:r>
              <a:rPr lang="fr-FR" dirty="0"/>
              <a:t>(5)</a:t>
            </a:r>
          </a:p>
          <a:p>
            <a:r>
              <a:rPr lang="fr-FR" dirty="0" err="1"/>
              <a:t>print</a:t>
            </a:r>
            <a:r>
              <a:rPr lang="fr-FR" dirty="0"/>
              <a:t>(p)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157628-4FA1-1F0D-8084-42A02B2C43D0}"/>
              </a:ext>
            </a:extLst>
          </p:cNvPr>
          <p:cNvSpPr/>
          <p:nvPr/>
        </p:nvSpPr>
        <p:spPr bwMode="auto">
          <a:xfrm>
            <a:off x="5110519" y="5195401"/>
            <a:ext cx="56616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26414" y="1108911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</a:t>
            </a:r>
            <a:r>
              <a:rPr lang="bg-BG" sz="3600" dirty="0" err="1"/>
              <a:t>that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102221"/>
            <a:ext cx="8625520" cy="882654"/>
          </a:xfrm>
        </p:spPr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 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</a:t>
            </a:r>
            <a:r>
              <a:rPr lang="bg-BG" sz="3400" dirty="0" err="1"/>
              <a:t>operation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5049</TotalTime>
  <Words>2619</Words>
  <Application>Microsoft Office PowerPoint</Application>
  <PresentationFormat>Widescreen</PresentationFormat>
  <Paragraphs>430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262</cp:revision>
  <dcterms:created xsi:type="dcterms:W3CDTF">2018-05-23T13:08:44Z</dcterms:created>
  <dcterms:modified xsi:type="dcterms:W3CDTF">2022-12-23T09:47:41Z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