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613" r:id="rId41"/>
    <p:sldId id="608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4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3" y="9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3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4.jpe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the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08911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bg-BG" dirty="0" err="1"/>
              <a:t>an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bg-BG" dirty="0" err="1"/>
              <a:t>an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7" y="3683965"/>
            <a:ext cx="6705000" cy="2836731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objects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</a:t>
            </a:r>
            <a:r>
              <a:rPr lang="bg-BG" sz="3600" dirty="0"/>
              <a:t>,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</a:t>
            </a:r>
            <a:r>
              <a:rPr lang="bg-BG" sz="3600" dirty="0"/>
              <a:t>,</a:t>
            </a:r>
            <a:r>
              <a:rPr lang="en-US" sz="3600" dirty="0"/>
              <a:t>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</a:t>
            </a:r>
            <a:r>
              <a:rPr lang="bg-BG" sz="3600" dirty="0"/>
              <a:t>,</a:t>
            </a:r>
            <a:r>
              <a:rPr lang="en-US" sz="3600" dirty="0"/>
              <a:t>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executing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/>
              <a:t>,</a:t>
            </a:r>
            <a:r>
              <a:rPr lang="en-US"/>
              <a:t> </a:t>
            </a:r>
            <a:r>
              <a:rPr lang="en-US" dirty="0"/>
              <a:t>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Functions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81203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move_enemies</a:t>
            </a:r>
            <a:r>
              <a:rPr lang="en-US" sz="2000" dirty="0"/>
              <a:t>()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killer_check</a:t>
            </a:r>
            <a:r>
              <a:rPr lang="en-US" sz="2000" dirty="0"/>
              <a:t>()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function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Functions (2)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2010</Words>
  <Application>Microsoft Office PowerPoint</Application>
  <PresentationFormat>Widescreen</PresentationFormat>
  <Paragraphs>366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Functions (1)</vt:lpstr>
      <vt:lpstr>Splitting Code into Functions (2)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203</cp:revision>
  <dcterms:created xsi:type="dcterms:W3CDTF">2018-05-23T13:08:44Z</dcterms:created>
  <dcterms:modified xsi:type="dcterms:W3CDTF">2022-12-23T09:47:17Z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