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613" r:id="rId30"/>
    <p:sldId id="608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3" y="8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20654" y="1108911"/>
            <a:ext cx="9915346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Yield,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states,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raised, which is internally caught,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1566</Words>
  <Application>Microsoft Office PowerPoint</Application>
  <PresentationFormat>Widescreen</PresentationFormat>
  <Paragraphs>237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106</cp:revision>
  <dcterms:created xsi:type="dcterms:W3CDTF">2018-05-23T13:08:44Z</dcterms:created>
  <dcterms:modified xsi:type="dcterms:W3CDTF">2022-12-23T09:50:10Z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