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4"/>
  </p:notesMasterIdLst>
  <p:handoutMasterIdLst>
    <p:handoutMasterId r:id="rId25"/>
  </p:handoutMasterIdLst>
  <p:sldIdLst>
    <p:sldId id="394" r:id="rId2"/>
    <p:sldId id="476" r:id="rId3"/>
    <p:sldId id="508" r:id="rId4"/>
    <p:sldId id="614" r:id="rId5"/>
    <p:sldId id="615" r:id="rId6"/>
    <p:sldId id="535" r:id="rId7"/>
    <p:sldId id="479" r:id="rId8"/>
    <p:sldId id="483" r:id="rId9"/>
    <p:sldId id="602" r:id="rId10"/>
    <p:sldId id="596" r:id="rId11"/>
    <p:sldId id="415" r:id="rId12"/>
    <p:sldId id="543" r:id="rId13"/>
    <p:sldId id="536" r:id="rId14"/>
    <p:sldId id="554" r:id="rId15"/>
    <p:sldId id="583" r:id="rId16"/>
    <p:sldId id="282" r:id="rId17"/>
    <p:sldId id="492" r:id="rId18"/>
    <p:sldId id="276" r:id="rId19"/>
    <p:sldId id="603" r:id="rId20"/>
    <p:sldId id="401" r:id="rId21"/>
    <p:sldId id="405" r:id="rId22"/>
    <p:sldId id="4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  <p14:sldId id="614"/>
            <p14:sldId id="615"/>
          </p14:sldIdLst>
        </p14:section>
        <p14:section name="Course Objectives" id="{38EDA8F8-2B1A-4660-9AA1-51D5D1D2D4C8}">
          <p14:sldIdLst>
            <p14:sldId id="535"/>
            <p14:sldId id="479"/>
          </p14:sldIdLst>
        </p14:section>
        <p14:section name="Training Team" id="{40CAFEF6-FE20-4851-889D-14E8131F05C8}">
          <p14:sldIdLst>
            <p14:sldId id="483"/>
            <p14:sldId id="602"/>
            <p14:sldId id="596"/>
          </p14:sldIdLst>
        </p14:section>
        <p14:section name="Course Organization" id="{39D4978A-F081-4FDA-84F9-2C11BED80BA3}">
          <p14:sldIdLst>
            <p14:sldId id="415"/>
            <p14:sldId id="543"/>
            <p14:sldId id="536"/>
            <p14:sldId id="554"/>
            <p14:sldId id="583"/>
            <p14:sldId id="282"/>
            <p14:sldId id="492"/>
            <p14:sldId id="276"/>
            <p14:sldId id="603"/>
          </p14:sldIdLst>
        </p14:section>
        <p14:section name="Conclusion" id="{70BCAA68-B98F-44B8-948E-0009AF2D30E0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26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B5F0D4-14F7-4381-9736-0D09E2D4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538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04396A-3B30-4C2C-BBAB-D89CA4468B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570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1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975479-3BCD-4E4B-86FE-51661C7143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21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8EF1850-CB71-44E0-A481-B942C26CCA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174D301-1985-4F6E-AD4F-2F50366F8F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6E4E7D-55B9-4A4E-ABF5-87E76A85637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9CED40-176B-4827-9CC9-939DC33C2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C087CFAF-0BAD-44B6-BA94-6B02E95C228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hlinkClick r:id="rId2"/>
            <a:extLst>
              <a:ext uri="{FF2B5EF4-FFF2-40B4-BE49-F238E27FC236}">
                <a16:creationId xmlns:a16="http://schemas.microsoft.com/office/drawing/2014/main" id="{FC5531F7-B3DB-4F26-9236-EAAA314E34A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EC14F0A-92D0-4D1B-8EA7-90C0F4DC3E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C449EFC-992E-4191-9010-3C5C8874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1A57FC3C-E5F4-468B-B358-1A34F4C515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DCE1CA4-D68C-4048-BCC2-47E60C8413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2B03F0E-0253-4644-BD37-563DC2030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79C1FF1-B9D0-481C-8CEB-879177A16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74EA3000-B8FA-4727-BFB5-217233396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E9BDE61-661F-468A-AA1C-F54094FD82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EFB038B-730C-4902-949C-4D79C747EF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ADCCB2D-66E2-4416-B672-88CF244869A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AFD1B4B-2447-462F-91BA-94A46B9F504E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D2D5317-AD79-4394-9225-65177358854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A9658D5-106F-4FEB-AD69-BBC42F4D593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0DF71EB-038F-4E9C-8F2C-D34857E6F4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A62A588-3A3D-45C6-9DE9-098D7746F09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28266F-BAB7-48A5-8E1B-CE4288832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F3DA8902-EC75-4630-AB0C-4D9164C0E71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999828-093F-4421-BD26-6D4674E613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EBE0B-834C-4B03-A95E-2F93DC5901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9C138D4-5CD2-447C-928F-3E5BD641061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B1DD1A-3A10-4BCE-A172-7ABF6D2EBB6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0A30421-5A95-4222-BE83-40C77D65C7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1013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FF25529-9B00-4313-962C-4EC12500AC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6127F5F-493E-45D2-A006-03075C52E4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35C9C42-9C46-46F0-A63B-9C675A72E3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19D4A03-3F35-4E2D-827D-19060A1D5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6BBABAB-6229-4CBD-9EF9-3E835C98A1E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DECACE7-7863-491B-A0A8-5D3D7D5CD2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E9EE4E2-FAD3-46D5-80E0-12B0689985B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3C472B5-4BC3-4BBF-8E64-FF5815BE49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3753005-4050-4FFB-8F58-56356C8EC1A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BD3738A-FA5F-4495-8370-C984D97A75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CC776F-B8D9-4806-A22B-6779A417B46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7EC1CFB-0947-4F5F-84C9-127D26C568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24235C6-5B9B-4570-9272-100735CD37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792/python-advanced" TargetMode="External"/><Relationship Id="rId3" Type="http://schemas.openxmlformats.org/officeDocument/2006/relationships/hyperlink" Target="https://softuni.bg/trainings/3963/python-advanced-january-2023" TargetMode="External"/><Relationship Id="rId7" Type="http://schemas.openxmlformats.org/officeDocument/2006/relationships/hyperlink" Target="https://www.facebook.com/groups/PythonAdvancedJanuary202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hyperlink" Target="https://www.facebook.com/groups/SoftUniPythonCommuni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3.jpe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0970" y="5007911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Advanced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4000" y="2218453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A9F4674-4FB6-450A-A3E8-638C7B17D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528766"/>
          </a:xfrm>
        </p:spPr>
        <p:txBody>
          <a:bodyPr>
            <a:normAutofit/>
          </a:bodyPr>
          <a:lstStyle/>
          <a:p>
            <a:r>
              <a:rPr lang="en-US" noProof="1"/>
              <a:t>Full-Stack Python</a:t>
            </a:r>
            <a:r>
              <a:rPr lang="bg-BG" noProof="1"/>
              <a:t>/</a:t>
            </a:r>
            <a:r>
              <a:rPr lang="en-US" noProof="1"/>
              <a:t>JS Developer </a:t>
            </a:r>
          </a:p>
          <a:p>
            <a:r>
              <a:rPr lang="en-US" noProof="1"/>
              <a:t>Fluent in Python, Django, JS, </a:t>
            </a:r>
            <a:br>
              <a:rPr lang="bg-BG" noProof="1"/>
            </a:br>
            <a:r>
              <a:rPr lang="en-US" noProof="1"/>
              <a:t>HTML/CSS, React.js, Postgres</a:t>
            </a:r>
          </a:p>
          <a:p>
            <a:r>
              <a:rPr lang="en-US" noProof="1"/>
              <a:t>Student at NBU with Computer Science</a:t>
            </a:r>
            <a:endParaRPr lang="bg-BG" noProof="1"/>
          </a:p>
          <a:p>
            <a:r>
              <a:rPr lang="en-US" noProof="1"/>
              <a:t>Interested in the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noProof="1"/>
              <a:t>AI development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Diyan </a:t>
            </a:r>
            <a:r>
              <a:rPr lang="en-US" dirty="0" err="1"/>
              <a:t>Kalaydzhiev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DBF27BB-8751-4935-94B5-5A6B09C69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r="3049"/>
          <a:stretch/>
        </p:blipFill>
        <p:spPr bwMode="auto">
          <a:xfrm>
            <a:off x="7806000" y="1899000"/>
            <a:ext cx="3376056" cy="38765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168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Advanced</a:t>
            </a:r>
            <a:r>
              <a:rPr lang="bg-BG" dirty="0"/>
              <a:t> </a:t>
            </a:r>
            <a:r>
              <a:rPr lang="en-US" dirty="0"/>
              <a:t>Course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376821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39239" y="1491757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r>
              <a:rPr lang="bg-BG" sz="2000" b="1" dirty="0"/>
              <a:t>0</a:t>
            </a:r>
            <a:r>
              <a:rPr lang="en-US" sz="2000" b="1" dirty="0"/>
              <a:t>-Jan-2023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81940" y="1486733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12-Apr-2023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Advanced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10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-Jan-2023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Exam: 18-Feb-2023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18-Feb-2023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Retake Exam: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12-Apr-2023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Retake Exam: 12-Apr-2023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086478" y="1494135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18-Feb-2023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5826000" y="2133600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/>
          </a:bodyPr>
          <a:lstStyle/>
          <a:p>
            <a:r>
              <a:rPr lang="en-GB" sz="3600" dirty="0"/>
              <a:t>Exam</a:t>
            </a:r>
            <a:r>
              <a:rPr lang="bg-BG" sz="3600" dirty="0"/>
              <a:t> - </a:t>
            </a:r>
            <a:r>
              <a:rPr lang="bg-BG" sz="3600" b="1" dirty="0">
                <a:solidFill>
                  <a:schemeClr val="bg1"/>
                </a:solidFill>
              </a:rPr>
              <a:t>4 </a:t>
            </a:r>
            <a:r>
              <a:rPr lang="en-US" sz="3600" b="1" dirty="0">
                <a:solidFill>
                  <a:schemeClr val="bg1"/>
                </a:solidFill>
              </a:rPr>
              <a:t>hours</a:t>
            </a:r>
            <a:endParaRPr lang="en-GB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3 practical problems</a:t>
            </a:r>
          </a:p>
          <a:p>
            <a:pPr lvl="2"/>
            <a:r>
              <a:rPr lang="en-GB" sz="3200" dirty="0"/>
              <a:t>Stacks and Queues</a:t>
            </a:r>
          </a:p>
          <a:p>
            <a:pPr lvl="2"/>
            <a:r>
              <a:rPr lang="en-GB" sz="3200" dirty="0"/>
              <a:t>Multidimensional Lists</a:t>
            </a:r>
          </a:p>
          <a:p>
            <a:pPr lvl="2"/>
            <a:r>
              <a:rPr lang="en-GB" sz="3200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You will have </a:t>
            </a:r>
            <a:r>
              <a:rPr lang="en-GB" sz="3400" b="1" dirty="0">
                <a:solidFill>
                  <a:schemeClr val="bg1"/>
                </a:solidFill>
              </a:rPr>
              <a:t>30 minutes </a:t>
            </a:r>
            <a:r>
              <a:rPr lang="en-GB" sz="3400" dirty="0"/>
              <a:t>once you enter</a:t>
            </a:r>
          </a:p>
          <a:p>
            <a:pPr lvl="1"/>
            <a:r>
              <a:rPr lang="en-US" sz="3400" dirty="0"/>
              <a:t>Multiple-choice with </a:t>
            </a:r>
            <a:r>
              <a:rPr lang="en-US" sz="3400" b="1" dirty="0">
                <a:solidFill>
                  <a:schemeClr val="bg1"/>
                </a:solidFill>
              </a:rPr>
              <a:t>1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sz="3400" dirty="0"/>
              <a:t>Test will be in English</a:t>
            </a:r>
          </a:p>
          <a:p>
            <a:r>
              <a:rPr lang="en-GB" sz="3400" dirty="0"/>
              <a:t>Automated quiz system</a:t>
            </a:r>
            <a:endParaRPr lang="bg-BG" sz="3400" dirty="0"/>
          </a:p>
          <a:p>
            <a:r>
              <a:rPr lang="en-GB" sz="3400" dirty="0"/>
              <a:t>Available </a:t>
            </a:r>
            <a:r>
              <a:rPr lang="en-GB" sz="3400" b="1" dirty="0">
                <a:solidFill>
                  <a:schemeClr val="bg1"/>
                </a:solidFill>
              </a:rPr>
              <a:t>on the day </a:t>
            </a:r>
            <a:r>
              <a:rPr lang="en-GB" sz="3400" dirty="0"/>
              <a:t>of the practical exam</a:t>
            </a:r>
          </a:p>
          <a:p>
            <a:pPr lvl="1"/>
            <a:r>
              <a:rPr lang="en-GB" sz="3400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10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27748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8927FBD-B8F6-444E-A489-F0E8DB184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000" y="396050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4664664-33FA-43DB-A3DE-24F85C69C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8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8787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website: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9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8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105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Python Community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1" y="1821070"/>
            <a:ext cx="9342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https://softuni.bg/trainings/3963/python-advanced-january-2023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8331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33" y="1624535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4463106"/>
            <a:ext cx="9342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2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7"/>
              </a:rPr>
              <a:t>https://www.facebook.com/groups/PythonAdvancedJanuary2023</a:t>
            </a:r>
            <a:endParaRPr lang="en-US" sz="22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3" y="3142088"/>
            <a:ext cx="9342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https://softuni.bg/forum/categories/792/python-advanced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1011C31C-530C-417F-89F4-90AD1E78D55F}"/>
              </a:ext>
            </a:extLst>
          </p:cNvPr>
          <p:cNvSpPr/>
          <p:nvPr/>
        </p:nvSpPr>
        <p:spPr>
          <a:xfrm>
            <a:off x="623562" y="5784124"/>
            <a:ext cx="9342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hlinkClick r:id="rId9"/>
              </a:rPr>
              <a:t>https://www.facebook.com/groups/SoftUniPythonCommunity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D0D6B00-4652-4349-B3D5-67DB8E4AE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10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Schedule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Main Links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2BDA1-42C1-410B-9552-9B6AC5183D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videos,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8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0833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79000"/>
            <a:ext cx="936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Working with Lists as Stacks and Queues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Working with Tuples and Sets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Creating and working with Multidimensional Lists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Learning functional programming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Working with Files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Handling 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Advanced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Training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313500" y="1416437"/>
            <a:ext cx="11565000" cy="4923000"/>
          </a:xfrm>
        </p:spPr>
        <p:txBody>
          <a:bodyPr>
            <a:normAutofit lnSpcReduction="10000"/>
          </a:bodyPr>
          <a:lstStyle/>
          <a:p>
            <a:pPr indent="-356616"/>
            <a:r>
              <a:rPr lang="en-US" sz="3400" dirty="0"/>
              <a:t>Top student at SoftUni</a:t>
            </a:r>
          </a:p>
          <a:p>
            <a:pPr indent="-356616"/>
            <a:r>
              <a:rPr lang="en-US" sz="3400" dirty="0"/>
              <a:t>Master of Cyber Security</a:t>
            </a:r>
          </a:p>
          <a:p>
            <a:pPr indent="-356616"/>
            <a:r>
              <a:rPr lang="bg-BG" sz="3400" dirty="0"/>
              <a:t>4</a:t>
            </a:r>
            <a:r>
              <a:rPr lang="en-US" sz="3400" dirty="0"/>
              <a:t>+ years of experience on Python</a:t>
            </a:r>
            <a:endParaRPr lang="bg-BG" sz="3400" dirty="0"/>
          </a:p>
          <a:p>
            <a:pPr indent="-356616"/>
            <a:r>
              <a:rPr lang="en-US" sz="3400" dirty="0"/>
              <a:t>Interested in JavaScript,</a:t>
            </a:r>
            <a:br>
              <a:rPr lang="en-US" sz="3400" dirty="0"/>
            </a:br>
            <a:r>
              <a:rPr lang="en-US" sz="3400" dirty="0"/>
              <a:t>Artificial Intelligence and Go</a:t>
            </a:r>
          </a:p>
          <a:p>
            <a:pPr indent="-356616"/>
            <a:r>
              <a:rPr lang="en-US" sz="3400" dirty="0"/>
              <a:t>Involved in researches related</a:t>
            </a:r>
            <a:br>
              <a:rPr lang="en-US" sz="3400" dirty="0"/>
            </a:br>
            <a:r>
              <a:rPr lang="en-US" sz="3400" dirty="0"/>
              <a:t>to artificial intelligence and</a:t>
            </a:r>
            <a:br>
              <a:rPr lang="en-US" sz="3400" dirty="0"/>
            </a:br>
            <a:r>
              <a:rPr lang="en-US" sz="3400" dirty="0"/>
              <a:t>machine learning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Mario </a:t>
            </a:r>
            <a:r>
              <a:rPr lang="en-US" dirty="0" err="1"/>
              <a:t>Zahariev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76EDF7-D84A-4B10-9583-153CA1A7E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EBD82-CA8A-4D28-AD96-C4C68575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000" y="2055437"/>
            <a:ext cx="3645000" cy="3645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16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3935</TotalTime>
  <Words>798</Words>
  <Application>Microsoft Office PowerPoint</Application>
  <PresentationFormat>Widescreen</PresentationFormat>
  <Paragraphs>157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1_SoftUni</vt:lpstr>
      <vt:lpstr>Python Advanced</vt:lpstr>
      <vt:lpstr>Table of Contents</vt:lpstr>
      <vt:lpstr>Have a Question?</vt:lpstr>
      <vt:lpstr>SoftUni Diamond Partners</vt:lpstr>
      <vt:lpstr>Educational Partners</vt:lpstr>
      <vt:lpstr>Course Objectives</vt:lpstr>
      <vt:lpstr>Python Advanced Objectives</vt:lpstr>
      <vt:lpstr>Training Team</vt:lpstr>
      <vt:lpstr>Mario Zahariev</vt:lpstr>
      <vt:lpstr>Diyan Kalaydzhiev</vt:lpstr>
      <vt:lpstr>Course Organization</vt:lpstr>
      <vt:lpstr>Python Advanced Course</vt:lpstr>
      <vt:lpstr>Practical Programming Exam</vt:lpstr>
      <vt:lpstr>Theoretical Exam</vt:lpstr>
      <vt:lpstr>SoftUni Certificate</vt:lpstr>
      <vt:lpstr>CPE Certificate</vt:lpstr>
      <vt:lpstr>Homework Assignments &amp; Exercises</vt:lpstr>
      <vt:lpstr>Learn to Search in Internet</vt:lpstr>
      <vt:lpstr>Course,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87</cp:revision>
  <dcterms:created xsi:type="dcterms:W3CDTF">2018-05-23T13:08:44Z</dcterms:created>
  <dcterms:modified xsi:type="dcterms:W3CDTF">2022-12-23T11:09:40Z</dcterms:modified>
  <cp:category>Python Fundamentals Course @ SoftUni: https://softuni.bg/trainings/2442/python-fundamentals-september-2019</cp:category>
</cp:coreProperties>
</file>