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508" r:id="rId4"/>
    <p:sldId id="613" r:id="rId5"/>
    <p:sldId id="608" r:id="rId6"/>
    <p:sldId id="535" r:id="rId7"/>
    <p:sldId id="479" r:id="rId8"/>
    <p:sldId id="536" r:id="rId9"/>
    <p:sldId id="554" r:id="rId10"/>
    <p:sldId id="483" r:id="rId11"/>
    <p:sldId id="602" r:id="rId12"/>
    <p:sldId id="281" r:id="rId13"/>
    <p:sldId id="415" r:id="rId14"/>
    <p:sldId id="543" r:id="rId15"/>
    <p:sldId id="598" r:id="rId16"/>
    <p:sldId id="492" r:id="rId17"/>
    <p:sldId id="603" r:id="rId18"/>
    <p:sldId id="401" r:id="rId19"/>
    <p:sldId id="604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SoftUni Diamond Partners" id="{B7BD2C03-DA31-403F-B6C3-7E4164D075C0}">
          <p14:sldIdLst>
            <p14:sldId id="613"/>
            <p14:sldId id="608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602"/>
            <p14:sldId id="281"/>
          </p14:sldIdLst>
        </p14:section>
        <p14:section name="Course Organization" id="{39D4978A-F081-4FDA-84F9-2C11BED80BA3}">
          <p14:sldIdLst>
            <p14:sldId id="415"/>
            <p14:sldId id="543"/>
            <p14:sldId id="598"/>
            <p14:sldId id="492"/>
            <p14:sldId id="603"/>
          </p14:sldIdLst>
        </p14:section>
        <p14:section name="Conclusion" id="{70BCAA68-B98F-44B8-948E-0009AF2D30E0}">
          <p14:sldIdLst>
            <p14:sldId id="401"/>
            <p14:sldId id="60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710B-E253-66CB-86A3-2FED9E0179F7}" v="53" dt="2020-01-10T10:08:05.375"/>
    <p1510:client id="{DA4D5FAE-A3C5-2003-CE13-0A02FB0BC58D}" v="90" dt="2020-01-09T13:24:51.757"/>
    <p1510:client id="{EE43E3D0-5C8D-B033-D66D-D8DEA961156F}" v="56" dt="2020-01-09T11:52:50.4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214" autoAdjust="0"/>
  </p:normalViewPr>
  <p:slideViewPr>
    <p:cSldViewPr showGuides="1">
      <p:cViewPr varScale="1">
        <p:scale>
          <a:sx n="41" d="100"/>
          <a:sy n="41" d="100"/>
        </p:scale>
        <p:origin x="29" y="2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4396A-3B30-4C2C-BBAB-D89CA4468B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570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028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2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9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84/python-fundamentals" TargetMode="External"/><Relationship Id="rId3" Type="http://schemas.openxmlformats.org/officeDocument/2006/relationships/hyperlink" Target="https://softuni.bg/trainings/3840/programming-fundamentals-with-python-september-2022" TargetMode="External"/><Relationship Id="rId7" Type="http://schemas.openxmlformats.org/officeDocument/2006/relationships/hyperlink" Target="https://www.facebook.com/groups/ProgrammingFundamentalswithPythonSeptember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hyperlink" Target="https://www.facebook.com/groups/SoftUniPythonCommunit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13500" y="1416437"/>
            <a:ext cx="11565000" cy="4923000"/>
          </a:xfrm>
        </p:spPr>
        <p:txBody>
          <a:bodyPr>
            <a:normAutofit lnSpcReduction="10000"/>
          </a:bodyPr>
          <a:lstStyle/>
          <a:p>
            <a:pPr indent="-356616"/>
            <a:r>
              <a:rPr lang="en-US" sz="3400" dirty="0"/>
              <a:t>Top student at SoftUni</a:t>
            </a:r>
          </a:p>
          <a:p>
            <a:pPr indent="-356616"/>
            <a:r>
              <a:rPr lang="en-US" sz="3400" dirty="0"/>
              <a:t>Master of Cyber Security</a:t>
            </a:r>
          </a:p>
          <a:p>
            <a:pPr indent="-356616"/>
            <a:r>
              <a:rPr lang="bg-BG" sz="3400" dirty="0"/>
              <a:t>4</a:t>
            </a:r>
            <a:r>
              <a:rPr lang="en-US" sz="3400" dirty="0"/>
              <a:t>+ years of experience on Python</a:t>
            </a:r>
            <a:endParaRPr lang="bg-BG" sz="3400" dirty="0"/>
          </a:p>
          <a:p>
            <a:pPr indent="-356616"/>
            <a:r>
              <a:rPr lang="en-US" sz="3400" dirty="0"/>
              <a:t>Interested in JavaScript,</a:t>
            </a:r>
            <a:br>
              <a:rPr lang="en-US" sz="3400" dirty="0"/>
            </a:br>
            <a:r>
              <a:rPr lang="en-US" sz="3400" dirty="0"/>
              <a:t>Artificial Intelligence and Go</a:t>
            </a:r>
          </a:p>
          <a:p>
            <a:pPr indent="-356616"/>
            <a:r>
              <a:rPr lang="en-US" sz="3400" dirty="0"/>
              <a:t>Involved in researches related</a:t>
            </a:r>
            <a:br>
              <a:rPr lang="en-US" sz="3400" dirty="0"/>
            </a:br>
            <a:r>
              <a:rPr lang="en-US" sz="3400" dirty="0"/>
              <a:t>to artificial intelligence and</a:t>
            </a:r>
            <a:br>
              <a:rPr lang="en-US" sz="3400" dirty="0"/>
            </a:br>
            <a:r>
              <a:rPr lang="en-US" sz="3400" dirty="0"/>
              <a:t>machine learning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Zahariev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76EDF7-D84A-4B10-9583-153CA1A7E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EBD82-CA8A-4D28-AD96-C4C68575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0" y="2055437"/>
            <a:ext cx="3645000" cy="3645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16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Ivan Shopov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DevOps &amp; Software Developer at IBM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Top Student </a:t>
            </a:r>
            <a:r>
              <a:rPr lang="en-US" sz="3400" dirty="0">
                <a:ea typeface="+mn-lt"/>
                <a:cs typeface="+mn-lt"/>
              </a:rPr>
              <a:t>at</a:t>
            </a:r>
            <a:r>
              <a:rPr lang="en-US" sz="3400" dirty="0"/>
              <a:t>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Technical Trainer </a:t>
            </a:r>
            <a:r>
              <a:rPr lang="en-US" sz="3400" dirty="0">
                <a:ea typeface="+mn-lt"/>
                <a:cs typeface="+mn-lt"/>
              </a:rPr>
              <a:t>at</a:t>
            </a:r>
            <a:r>
              <a:rPr lang="en-US" sz="3400" dirty="0"/>
              <a:t>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Python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40487-EA76-4BCB-9706-7A41FED4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00" y="1944000"/>
            <a:ext cx="3428252" cy="2757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r>
              <a:rPr lang="bg-BG" dirty="0"/>
              <a:t> </a:t>
            </a:r>
            <a:r>
              <a:rPr lang="en-US" dirty="0"/>
              <a:t>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1439" y="1550869"/>
            <a:ext cx="151035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bg-BG" sz="2000" b="1" dirty="0"/>
              <a:t>1</a:t>
            </a:r>
            <a:r>
              <a:rPr lang="en-US" sz="2000" b="1" dirty="0"/>
              <a:t>2-Sep-2022</a:t>
            </a:r>
            <a:endParaRPr lang="bg-BG" sz="2000" b="1" dirty="0"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12271" y="1558831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12-Dec-2022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 * 3 times/week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12-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-2022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23-Oct-2022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04-Dec-2022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04-Dec-2022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-Dec-2022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427000" y="1527209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04-Dec-2022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1000" y="1554637"/>
            <a:ext cx="148951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23-Oct-2022</a:t>
            </a:r>
            <a:endParaRPr lang="bg-BG" sz="20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C641A-6CB2-4658-8DDA-F88FED747E89}"/>
              </a:ext>
            </a:extLst>
          </p:cNvPr>
          <p:cNvSpPr txBox="1"/>
          <p:nvPr/>
        </p:nvSpPr>
        <p:spPr>
          <a:xfrm>
            <a:off x="7589234" y="1556159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08-Dec-2022</a:t>
            </a:r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8220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8787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Python 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https://softuni.bg/trainings/3840/programming-fundamentals-with-python-september-2022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https://www.facebook.com/groups/ProgrammingFundamentalswithPythonSeptember2022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https://softuni.bg/forum/categories/784/python-fundamentals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2" y="5784124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hlinkClick r:id="rId9"/>
              </a:rPr>
              <a:t>https://www.facebook.com/groups/SoftUniPythonCommunity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84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 Exam – 4 hours</a:t>
            </a: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Lists</a:t>
            </a:r>
          </a:p>
          <a:p>
            <a:r>
              <a:rPr lang="en-GB" dirty="0"/>
              <a:t>Final Exam</a:t>
            </a:r>
            <a:r>
              <a:rPr lang="bg-BG" dirty="0"/>
              <a:t> – 4 </a:t>
            </a:r>
            <a:r>
              <a:rPr lang="en-US" dirty="0"/>
              <a:t>hours</a:t>
            </a:r>
            <a:endParaRPr lang="en-GB" dirty="0"/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Dictionaries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356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725</Words>
  <Application>Microsoft Office PowerPoint</Application>
  <PresentationFormat>Widescreen</PresentationFormat>
  <Paragraphs>156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1_SoftUni</vt:lpstr>
      <vt:lpstr>Python Fundamentals</vt:lpstr>
      <vt:lpstr>Table of Contents</vt:lpstr>
      <vt:lpstr>Have a Question?</vt:lpstr>
      <vt:lpstr>SoftUni Diamond Partners</vt:lpstr>
      <vt:lpstr>Educational Partners</vt:lpstr>
      <vt:lpstr>Course Objectives</vt:lpstr>
      <vt:lpstr>Python Fundamentals Objectives</vt:lpstr>
      <vt:lpstr>Practical Programming Exam</vt:lpstr>
      <vt:lpstr>Theoretical Exam</vt:lpstr>
      <vt:lpstr>The Team</vt:lpstr>
      <vt:lpstr>Mario Zahariev</vt:lpstr>
      <vt:lpstr>Ivan Shopov</vt:lpstr>
      <vt:lpstr>Course Organization</vt:lpstr>
      <vt:lpstr>Python Fundamentals Module</vt:lpstr>
      <vt:lpstr>Course Scoring</vt:lpstr>
      <vt:lpstr>Homework Assignments &amp; Exercises</vt:lpstr>
      <vt:lpstr>Course,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127</cp:revision>
  <dcterms:created xsi:type="dcterms:W3CDTF">2018-05-23T13:08:44Z</dcterms:created>
  <dcterms:modified xsi:type="dcterms:W3CDTF">2022-09-08T07:35:07Z</dcterms:modified>
  <cp:category>Python Fundamentals Course @ SoftUni: https://softuni.bg/trainings/2442/python-fundamentals-september-2019</cp:category>
</cp:coreProperties>
</file>