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0"/>
  </p:sldMasterIdLst>
  <p:notesMasterIdLst>
    <p:notesMasterId r:id="rId41"/>
  </p:notesMasterIdLst>
  <p:handoutMasterIdLst>
    <p:handoutMasterId r:id="rId42"/>
  </p:handoutMasterIdLst>
  <p:sldIdLst>
    <p:sldId id="268" r:id="rId11"/>
    <p:sldId id="290" r:id="rId12"/>
    <p:sldId id="274" r:id="rId13"/>
    <p:sldId id="275" r:id="rId14"/>
    <p:sldId id="278" r:id="rId15"/>
    <p:sldId id="276" r:id="rId16"/>
    <p:sldId id="279" r:id="rId17"/>
    <p:sldId id="280" r:id="rId18"/>
    <p:sldId id="306" r:id="rId19"/>
    <p:sldId id="281" r:id="rId20"/>
    <p:sldId id="302" r:id="rId21"/>
    <p:sldId id="303" r:id="rId22"/>
    <p:sldId id="304" r:id="rId23"/>
    <p:sldId id="301" r:id="rId24"/>
    <p:sldId id="282" r:id="rId25"/>
    <p:sldId id="283" r:id="rId26"/>
    <p:sldId id="256" r:id="rId27"/>
    <p:sldId id="284" r:id="rId28"/>
    <p:sldId id="296" r:id="rId29"/>
    <p:sldId id="299" r:id="rId30"/>
    <p:sldId id="293" r:id="rId31"/>
    <p:sldId id="298" r:id="rId32"/>
    <p:sldId id="297" r:id="rId33"/>
    <p:sldId id="289" r:id="rId34"/>
    <p:sldId id="305" r:id="rId35"/>
    <p:sldId id="300" r:id="rId36"/>
    <p:sldId id="307" r:id="rId37"/>
    <p:sldId id="310" r:id="rId38"/>
    <p:sldId id="312" r:id="rId39"/>
    <p:sldId id="314" r:id="rId40"/>
  </p:sldIdLst>
  <p:sldSz cx="12192000" cy="6858000"/>
  <p:notesSz cx="6858000" cy="9144000"/>
  <p:embeddedFontLst>
    <p:embeddedFont>
      <p:font typeface="Apis For Office" panose="020B0504010101010104" pitchFamily="34" charset="0"/>
      <p:regular r:id="rId43"/>
      <p:bold r:id="rId44"/>
      <p:italic r:id="rId45"/>
      <p:boldItalic r:id="rId46"/>
    </p:embeddedFont>
    <p:embeddedFont>
      <p:font typeface="Apis For Office Light" panose="020B0404010101010104" pitchFamily="34" charset="0"/>
      <p:regular r:id="rId47"/>
      <p:italic r:id="rId48"/>
    </p:embeddedFont>
    <p:embeddedFont>
      <p:font typeface="Cambria Math" panose="02040503050406030204" pitchFamily="18" charset="0"/>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D82F"/>
    <a:srgbClr val="005AD2"/>
    <a:srgbClr val="C8DC47"/>
    <a:srgbClr val="3B97DE"/>
    <a:srgbClr val="001965"/>
    <a:srgbClr val="D8EAF8"/>
    <a:srgbClr val="FFFFFF"/>
    <a:srgbClr val="BCBC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31EABE-C14C-4E87-9E59-A94DA0C48D60}" v="2699" dt="2020-12-04T13:40:09.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7" autoAdjust="0"/>
    <p:restoredTop sz="89951" autoAdjust="0"/>
  </p:normalViewPr>
  <p:slideViewPr>
    <p:cSldViewPr snapToGrid="0" showGuides="1">
      <p:cViewPr varScale="1">
        <p:scale>
          <a:sx n="110" d="100"/>
          <a:sy n="110" d="100"/>
        </p:scale>
        <p:origin x="822" y="102"/>
      </p:cViewPr>
      <p:guideLst/>
    </p:cSldViewPr>
  </p:slideViewPr>
  <p:notesTextViewPr>
    <p:cViewPr>
      <p:scale>
        <a:sx n="1" d="1"/>
        <a:sy n="1" d="1"/>
      </p:scale>
      <p:origin x="0" y="0"/>
    </p:cViewPr>
  </p:notesTextViewPr>
  <p:sorterViewPr>
    <p:cViewPr>
      <p:scale>
        <a:sx n="100" d="100"/>
        <a:sy n="100" d="100"/>
      </p:scale>
      <p:origin x="0" y="-772"/>
    </p:cViewPr>
  </p:sorterViewPr>
  <p:notesViewPr>
    <p:cSldViewPr snapToGrid="0">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notesMaster" Target="notesMasters/notesMaster1.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font" Target="fonts/font7.fntdata"/><Relationship Id="rId10" Type="http://schemas.openxmlformats.org/officeDocument/2006/relationships/slideMaster" Target="slideMasters/slideMaster1.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font" Target="fonts/font2.fntdata"/><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customXml" Target="../customXml/item8.xml"/><Relationship Id="rId51"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6" Type="http://schemas.openxmlformats.org/officeDocument/2006/relationships/image" Target="../media/image34.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6" Type="http://schemas.openxmlformats.org/officeDocument/2006/relationships/image" Target="../media/image34.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9646A7-62C2-4241-A115-5641E76E4AA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5108E08-C923-4375-A5BF-FC7C388FCE9E}">
      <dgm:prSet/>
      <dgm:spPr/>
      <dgm:t>
        <a:bodyPr/>
        <a:lstStyle/>
        <a:p>
          <a:pPr>
            <a:lnSpc>
              <a:spcPct val="100000"/>
            </a:lnSpc>
          </a:pPr>
          <a:r>
            <a:rPr lang="en-US" dirty="0"/>
            <a:t>Can </a:t>
          </a:r>
          <a:r>
            <a:rPr lang="en-GB" dirty="0"/>
            <a:t>upload and download trial data</a:t>
          </a:r>
          <a:endParaRPr lang="en-US" dirty="0"/>
        </a:p>
      </dgm:t>
    </dgm:pt>
    <dgm:pt modelId="{A9B8ED7B-02CF-46C0-917E-31F7221EF8C4}" type="parTrans" cxnId="{3E64355C-0D03-4915-ABF8-26BABF96BF07}">
      <dgm:prSet/>
      <dgm:spPr/>
      <dgm:t>
        <a:bodyPr/>
        <a:lstStyle/>
        <a:p>
          <a:endParaRPr lang="en-US"/>
        </a:p>
      </dgm:t>
    </dgm:pt>
    <dgm:pt modelId="{AD3E0640-A74B-4B43-874E-D2480C1A26C1}" type="sibTrans" cxnId="{3E64355C-0D03-4915-ABF8-26BABF96BF07}">
      <dgm:prSet/>
      <dgm:spPr/>
      <dgm:t>
        <a:bodyPr/>
        <a:lstStyle/>
        <a:p>
          <a:pPr>
            <a:lnSpc>
              <a:spcPct val="100000"/>
            </a:lnSpc>
          </a:pPr>
          <a:endParaRPr lang="en-US"/>
        </a:p>
      </dgm:t>
    </dgm:pt>
    <dgm:pt modelId="{B3506877-57FE-4209-9056-FD120A31FC7E}">
      <dgm:prSet/>
      <dgm:spPr/>
      <dgm:t>
        <a:bodyPr/>
        <a:lstStyle/>
        <a:p>
          <a:pPr>
            <a:lnSpc>
              <a:spcPct val="100000"/>
            </a:lnSpc>
          </a:pPr>
          <a:r>
            <a:rPr lang="en-GB" dirty="0"/>
            <a:t>Can update the status of comments</a:t>
          </a:r>
          <a:endParaRPr lang="en-US" dirty="0"/>
        </a:p>
      </dgm:t>
    </dgm:pt>
    <dgm:pt modelId="{D8A1EF2C-3108-4BCE-8AAC-039A256A74F9}" type="parTrans" cxnId="{FF962D71-907B-4B49-B384-C649EEF479FD}">
      <dgm:prSet/>
      <dgm:spPr/>
      <dgm:t>
        <a:bodyPr/>
        <a:lstStyle/>
        <a:p>
          <a:endParaRPr lang="en-US"/>
        </a:p>
      </dgm:t>
    </dgm:pt>
    <dgm:pt modelId="{20914058-798A-43A0-80EA-EBD38D1C69E1}" type="sibTrans" cxnId="{FF962D71-907B-4B49-B384-C649EEF479FD}">
      <dgm:prSet/>
      <dgm:spPr/>
      <dgm:t>
        <a:bodyPr/>
        <a:lstStyle/>
        <a:p>
          <a:pPr>
            <a:lnSpc>
              <a:spcPct val="100000"/>
            </a:lnSpc>
          </a:pPr>
          <a:endParaRPr lang="en-US"/>
        </a:p>
      </dgm:t>
    </dgm:pt>
    <dgm:pt modelId="{2B114F1F-2462-4F0B-B970-29EB6FF8A6DF}">
      <dgm:prSet/>
      <dgm:spPr/>
      <dgm:t>
        <a:bodyPr/>
        <a:lstStyle/>
        <a:p>
          <a:pPr>
            <a:lnSpc>
              <a:spcPct val="100000"/>
            </a:lnSpc>
          </a:pPr>
          <a:r>
            <a:rPr lang="en-US" dirty="0"/>
            <a:t>Has access to the advanced settings for a PK profile</a:t>
          </a:r>
        </a:p>
      </dgm:t>
    </dgm:pt>
    <dgm:pt modelId="{E6C31F92-6BD7-4FD0-A287-62A3FB0DFBD2}" type="parTrans" cxnId="{EF530813-D795-4739-B402-D49F18DE9183}">
      <dgm:prSet/>
      <dgm:spPr/>
      <dgm:t>
        <a:bodyPr/>
        <a:lstStyle/>
        <a:p>
          <a:endParaRPr lang="en-GB"/>
        </a:p>
      </dgm:t>
    </dgm:pt>
    <dgm:pt modelId="{73CCE54C-532F-4214-93CE-B2095231C390}" type="sibTrans" cxnId="{EF530813-D795-4739-B402-D49F18DE9183}">
      <dgm:prSet/>
      <dgm:spPr/>
      <dgm:t>
        <a:bodyPr/>
        <a:lstStyle/>
        <a:p>
          <a:pPr>
            <a:lnSpc>
              <a:spcPct val="100000"/>
            </a:lnSpc>
          </a:pPr>
          <a:endParaRPr lang="en-GB"/>
        </a:p>
      </dgm:t>
    </dgm:pt>
    <dgm:pt modelId="{BE1E9C82-5A99-4C65-9425-F230C2302A49}">
      <dgm:prSet/>
      <dgm:spPr/>
      <dgm:t>
        <a:bodyPr/>
        <a:lstStyle/>
        <a:p>
          <a:pPr>
            <a:lnSpc>
              <a:spcPct val="100000"/>
            </a:lnSpc>
          </a:pPr>
          <a:r>
            <a:rPr lang="en-US" dirty="0"/>
            <a:t>Can edit and delete comments</a:t>
          </a:r>
        </a:p>
      </dgm:t>
    </dgm:pt>
    <dgm:pt modelId="{C1B5943C-EA0B-48CA-9019-DEFA16BC8D09}" type="parTrans" cxnId="{F1F452D9-CD5E-4408-9A42-672ADA643C13}">
      <dgm:prSet/>
      <dgm:spPr/>
      <dgm:t>
        <a:bodyPr/>
        <a:lstStyle/>
        <a:p>
          <a:endParaRPr lang="en-GB"/>
        </a:p>
      </dgm:t>
    </dgm:pt>
    <dgm:pt modelId="{0DDB7B18-624A-4C66-BCA5-FCD3F46FA026}" type="sibTrans" cxnId="{F1F452D9-CD5E-4408-9A42-672ADA643C13}">
      <dgm:prSet/>
      <dgm:spPr/>
      <dgm:t>
        <a:bodyPr/>
        <a:lstStyle/>
        <a:p>
          <a:pPr>
            <a:lnSpc>
              <a:spcPct val="100000"/>
            </a:lnSpc>
          </a:pPr>
          <a:endParaRPr lang="en-GB"/>
        </a:p>
      </dgm:t>
    </dgm:pt>
    <dgm:pt modelId="{3D0FA81E-90F8-419C-81C6-C99818DD7CD5}">
      <dgm:prSet/>
      <dgm:spPr/>
      <dgm:t>
        <a:bodyPr/>
        <a:lstStyle/>
        <a:p>
          <a:pPr>
            <a:lnSpc>
              <a:spcPct val="100000"/>
            </a:lnSpc>
          </a:pPr>
          <a:r>
            <a:rPr lang="en-US" dirty="0"/>
            <a:t>Can create minutes</a:t>
          </a:r>
        </a:p>
      </dgm:t>
    </dgm:pt>
    <dgm:pt modelId="{1413C251-1FE6-4BA3-B5BA-37FBAF18AC57}" type="parTrans" cxnId="{EEE6AB85-2474-4064-8836-A2A7454A6FC0}">
      <dgm:prSet/>
      <dgm:spPr/>
      <dgm:t>
        <a:bodyPr/>
        <a:lstStyle/>
        <a:p>
          <a:endParaRPr lang="en-GB"/>
        </a:p>
      </dgm:t>
    </dgm:pt>
    <dgm:pt modelId="{91EA3167-A82C-4367-9084-63D59D57C726}" type="sibTrans" cxnId="{EEE6AB85-2474-4064-8836-A2A7454A6FC0}">
      <dgm:prSet/>
      <dgm:spPr/>
      <dgm:t>
        <a:bodyPr/>
        <a:lstStyle/>
        <a:p>
          <a:pPr>
            <a:lnSpc>
              <a:spcPct val="100000"/>
            </a:lnSpc>
          </a:pPr>
          <a:endParaRPr lang="en-GB"/>
        </a:p>
      </dgm:t>
    </dgm:pt>
    <dgm:pt modelId="{D950387D-0D81-4ECD-B8B3-6E5D90548FAE}">
      <dgm:prSet/>
      <dgm:spPr/>
      <dgm:t>
        <a:bodyPr/>
        <a:lstStyle/>
        <a:p>
          <a:pPr>
            <a:lnSpc>
              <a:spcPct val="100000"/>
            </a:lnSpc>
          </a:pPr>
          <a:r>
            <a:rPr lang="en-US" dirty="0"/>
            <a:t>Can extract PK profiles and comments to document review</a:t>
          </a:r>
        </a:p>
      </dgm:t>
    </dgm:pt>
    <dgm:pt modelId="{2B98B6F1-CB26-4EE2-9113-55CEDA61D1F3}" type="parTrans" cxnId="{2B2F7338-20E9-4512-9706-34FC7D728B94}">
      <dgm:prSet/>
      <dgm:spPr/>
      <dgm:t>
        <a:bodyPr/>
        <a:lstStyle/>
        <a:p>
          <a:endParaRPr lang="en-GB"/>
        </a:p>
      </dgm:t>
    </dgm:pt>
    <dgm:pt modelId="{326476B4-CBD8-4984-AEA9-3A4021C9881A}" type="sibTrans" cxnId="{2B2F7338-20E9-4512-9706-34FC7D728B94}">
      <dgm:prSet/>
      <dgm:spPr/>
      <dgm:t>
        <a:bodyPr/>
        <a:lstStyle/>
        <a:p>
          <a:pPr>
            <a:lnSpc>
              <a:spcPct val="100000"/>
            </a:lnSpc>
          </a:pPr>
          <a:endParaRPr lang="en-GB"/>
        </a:p>
      </dgm:t>
    </dgm:pt>
    <dgm:pt modelId="{7C61D89B-E158-4CDD-9CAB-C147C8914DA6}">
      <dgm:prSet/>
      <dgm:spPr/>
      <dgm:t>
        <a:bodyPr/>
        <a:lstStyle/>
        <a:p>
          <a:pPr>
            <a:lnSpc>
              <a:spcPct val="100000"/>
            </a:lnSpc>
          </a:pPr>
          <a:r>
            <a:rPr lang="en-US" dirty="0"/>
            <a:t>Can adjust trial settings  in ‘Trial info’</a:t>
          </a:r>
        </a:p>
      </dgm:t>
    </dgm:pt>
    <dgm:pt modelId="{39809238-D8FC-4773-BE8C-F1C2B009605B}" type="parTrans" cxnId="{10BDBE20-679E-4C76-8A2A-CB276373BE83}">
      <dgm:prSet/>
      <dgm:spPr/>
      <dgm:t>
        <a:bodyPr/>
        <a:lstStyle/>
        <a:p>
          <a:endParaRPr lang="en-GB"/>
        </a:p>
      </dgm:t>
    </dgm:pt>
    <dgm:pt modelId="{DF0EAE27-784E-444A-AB7C-D03B3DB29618}" type="sibTrans" cxnId="{10BDBE20-679E-4C76-8A2A-CB276373BE83}">
      <dgm:prSet/>
      <dgm:spPr/>
      <dgm:t>
        <a:bodyPr/>
        <a:lstStyle/>
        <a:p>
          <a:pPr>
            <a:lnSpc>
              <a:spcPct val="100000"/>
            </a:lnSpc>
          </a:pPr>
          <a:endParaRPr lang="en-GB"/>
        </a:p>
      </dgm:t>
    </dgm:pt>
    <dgm:pt modelId="{49CE5DB6-487A-4CFF-8116-562EEB619DF0}">
      <dgm:prSet/>
      <dgm:spPr/>
      <dgm:t>
        <a:bodyPr/>
        <a:lstStyle/>
        <a:p>
          <a:pPr>
            <a:lnSpc>
              <a:spcPct val="100000"/>
            </a:lnSpc>
          </a:pPr>
          <a:r>
            <a:rPr lang="en-US" dirty="0"/>
            <a:t>Can delete trial</a:t>
          </a:r>
        </a:p>
      </dgm:t>
    </dgm:pt>
    <dgm:pt modelId="{4ADC0F7C-7BD7-45DB-A2F6-349EC9AAA4E4}" type="parTrans" cxnId="{8D18D815-58BB-4240-948E-D0F804E8D498}">
      <dgm:prSet/>
      <dgm:spPr/>
      <dgm:t>
        <a:bodyPr/>
        <a:lstStyle/>
        <a:p>
          <a:endParaRPr lang="en-GB"/>
        </a:p>
      </dgm:t>
    </dgm:pt>
    <dgm:pt modelId="{32900CC9-729C-4B8D-991A-862F1C0199A0}" type="sibTrans" cxnId="{8D18D815-58BB-4240-948E-D0F804E8D498}">
      <dgm:prSet/>
      <dgm:spPr/>
      <dgm:t>
        <a:bodyPr/>
        <a:lstStyle/>
        <a:p>
          <a:endParaRPr lang="en-GB"/>
        </a:p>
      </dgm:t>
    </dgm:pt>
    <dgm:pt modelId="{ACBF9280-6808-4EAF-8455-3BC13752AA03}" type="pres">
      <dgm:prSet presAssocID="{FD9646A7-62C2-4241-A115-5641E76E4AA0}" presName="root" presStyleCnt="0">
        <dgm:presLayoutVars>
          <dgm:dir/>
          <dgm:resizeHandles val="exact"/>
        </dgm:presLayoutVars>
      </dgm:prSet>
      <dgm:spPr/>
    </dgm:pt>
    <dgm:pt modelId="{FFCEBC89-3A67-4AA5-91E2-E689C1675916}" type="pres">
      <dgm:prSet presAssocID="{FD9646A7-62C2-4241-A115-5641E76E4AA0}" presName="container" presStyleCnt="0">
        <dgm:presLayoutVars>
          <dgm:dir/>
          <dgm:resizeHandles val="exact"/>
        </dgm:presLayoutVars>
      </dgm:prSet>
      <dgm:spPr/>
    </dgm:pt>
    <dgm:pt modelId="{D40936BE-D52D-4F72-B907-77EC48AFDB5A}" type="pres">
      <dgm:prSet presAssocID="{15108E08-C923-4375-A5BF-FC7C388FCE9E}" presName="compNode" presStyleCnt="0"/>
      <dgm:spPr/>
    </dgm:pt>
    <dgm:pt modelId="{51EBCBC2-93AD-4000-B15C-36DE67FF21B4}" type="pres">
      <dgm:prSet presAssocID="{15108E08-C923-4375-A5BF-FC7C388FCE9E}" presName="iconBgRect" presStyleLbl="bgShp" presStyleIdx="0" presStyleCnt="8"/>
      <dgm:spPr/>
    </dgm:pt>
    <dgm:pt modelId="{8572E519-3B57-482C-9DB7-6BEFD624CF3E}" type="pres">
      <dgm:prSet presAssocID="{15108E08-C923-4375-A5BF-FC7C388FCE9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wnload"/>
        </a:ext>
      </dgm:extLst>
    </dgm:pt>
    <dgm:pt modelId="{E8A09151-C9E2-4DD3-A1E6-AD7A1B3C9BC0}" type="pres">
      <dgm:prSet presAssocID="{15108E08-C923-4375-A5BF-FC7C388FCE9E}" presName="spaceRect" presStyleCnt="0"/>
      <dgm:spPr/>
    </dgm:pt>
    <dgm:pt modelId="{28F765D8-6446-43BC-99C8-EFC2ED52C1CB}" type="pres">
      <dgm:prSet presAssocID="{15108E08-C923-4375-A5BF-FC7C388FCE9E}" presName="textRect" presStyleLbl="revTx" presStyleIdx="0" presStyleCnt="8">
        <dgm:presLayoutVars>
          <dgm:chMax val="1"/>
          <dgm:chPref val="1"/>
        </dgm:presLayoutVars>
      </dgm:prSet>
      <dgm:spPr/>
    </dgm:pt>
    <dgm:pt modelId="{7250D25D-0091-4B08-82CA-2C5570954C7B}" type="pres">
      <dgm:prSet presAssocID="{AD3E0640-A74B-4B43-874E-D2480C1A26C1}" presName="sibTrans" presStyleLbl="sibTrans2D1" presStyleIdx="0" presStyleCnt="0"/>
      <dgm:spPr/>
    </dgm:pt>
    <dgm:pt modelId="{43E1F07C-9876-4C7A-8005-1D0EEC5AFDAD}" type="pres">
      <dgm:prSet presAssocID="{B3506877-57FE-4209-9056-FD120A31FC7E}" presName="compNode" presStyleCnt="0"/>
      <dgm:spPr/>
    </dgm:pt>
    <dgm:pt modelId="{B9D0222D-B3EA-43EB-80F0-2CCA6D3089F6}" type="pres">
      <dgm:prSet presAssocID="{B3506877-57FE-4209-9056-FD120A31FC7E}" presName="iconBgRect" presStyleLbl="bgShp" presStyleIdx="1" presStyleCnt="8"/>
      <dgm:spPr/>
    </dgm:pt>
    <dgm:pt modelId="{07B2F5C3-42FF-4170-A0EB-A357087B4D1B}" type="pres">
      <dgm:prSet presAssocID="{B3506877-57FE-4209-9056-FD120A31FC7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ecklist RTL"/>
        </a:ext>
      </dgm:extLst>
    </dgm:pt>
    <dgm:pt modelId="{22A801BD-DF51-4896-A3E7-5DB748E4750A}" type="pres">
      <dgm:prSet presAssocID="{B3506877-57FE-4209-9056-FD120A31FC7E}" presName="spaceRect" presStyleCnt="0"/>
      <dgm:spPr/>
    </dgm:pt>
    <dgm:pt modelId="{87F4C1A6-38F3-4EF6-A11F-E67E027BBD86}" type="pres">
      <dgm:prSet presAssocID="{B3506877-57FE-4209-9056-FD120A31FC7E}" presName="textRect" presStyleLbl="revTx" presStyleIdx="1" presStyleCnt="8">
        <dgm:presLayoutVars>
          <dgm:chMax val="1"/>
          <dgm:chPref val="1"/>
        </dgm:presLayoutVars>
      </dgm:prSet>
      <dgm:spPr/>
    </dgm:pt>
    <dgm:pt modelId="{35DA8867-D1E1-42AF-8564-A13C23EF8306}" type="pres">
      <dgm:prSet presAssocID="{20914058-798A-43A0-80EA-EBD38D1C69E1}" presName="sibTrans" presStyleLbl="sibTrans2D1" presStyleIdx="0" presStyleCnt="0"/>
      <dgm:spPr/>
    </dgm:pt>
    <dgm:pt modelId="{8CFB063F-FEDD-4FB1-A8CC-0A993FC8AAB6}" type="pres">
      <dgm:prSet presAssocID="{2B114F1F-2462-4F0B-B970-29EB6FF8A6DF}" presName="compNode" presStyleCnt="0"/>
      <dgm:spPr/>
    </dgm:pt>
    <dgm:pt modelId="{5426935F-19F4-4127-B48B-C5332B1F3EF1}" type="pres">
      <dgm:prSet presAssocID="{2B114F1F-2462-4F0B-B970-29EB6FF8A6DF}" presName="iconBgRect" presStyleLbl="bgShp" presStyleIdx="2" presStyleCnt="8"/>
      <dgm:spPr/>
    </dgm:pt>
    <dgm:pt modelId="{191A2E80-8288-46AF-93F3-31FDA2682BEB}" type="pres">
      <dgm:prSet presAssocID="{2B114F1F-2462-4F0B-B970-29EB6FF8A6D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rgbClr val="FFFFFF">
              <a:alpha val="0"/>
            </a:srgbClr>
          </a:solidFill>
        </a:ln>
      </dgm:spPr>
      <dgm:extLst>
        <a:ext uri="{E40237B7-FDA0-4F09-8148-C483321AD2D9}">
          <dgm14:cNvPr xmlns:dgm14="http://schemas.microsoft.com/office/drawing/2010/diagram" id="0" name="" descr="Open book"/>
        </a:ext>
      </dgm:extLst>
    </dgm:pt>
    <dgm:pt modelId="{9E21CF0B-29A5-432B-8B10-5B7E4B6B5162}" type="pres">
      <dgm:prSet presAssocID="{2B114F1F-2462-4F0B-B970-29EB6FF8A6DF}" presName="spaceRect" presStyleCnt="0"/>
      <dgm:spPr/>
    </dgm:pt>
    <dgm:pt modelId="{FFA14403-99F1-494F-B6B5-BE02E972D3CF}" type="pres">
      <dgm:prSet presAssocID="{2B114F1F-2462-4F0B-B970-29EB6FF8A6DF}" presName="textRect" presStyleLbl="revTx" presStyleIdx="2" presStyleCnt="8">
        <dgm:presLayoutVars>
          <dgm:chMax val="1"/>
          <dgm:chPref val="1"/>
        </dgm:presLayoutVars>
      </dgm:prSet>
      <dgm:spPr/>
    </dgm:pt>
    <dgm:pt modelId="{439529ED-4807-48C5-921F-E7C9FC5E40AE}" type="pres">
      <dgm:prSet presAssocID="{73CCE54C-532F-4214-93CE-B2095231C390}" presName="sibTrans" presStyleLbl="sibTrans2D1" presStyleIdx="0" presStyleCnt="0"/>
      <dgm:spPr/>
    </dgm:pt>
    <dgm:pt modelId="{4BC94843-4935-4F71-A585-1674BA19BD1E}" type="pres">
      <dgm:prSet presAssocID="{BE1E9C82-5A99-4C65-9425-F230C2302A49}" presName="compNode" presStyleCnt="0"/>
      <dgm:spPr/>
    </dgm:pt>
    <dgm:pt modelId="{E759D70D-35E6-4556-86E8-225FD0813407}" type="pres">
      <dgm:prSet presAssocID="{BE1E9C82-5A99-4C65-9425-F230C2302A49}" presName="iconBgRect" presStyleLbl="bgShp" presStyleIdx="3" presStyleCnt="8"/>
      <dgm:spPr/>
    </dgm:pt>
    <dgm:pt modelId="{CA0CEF76-C1BD-4ACE-841E-32F69F5E7C42}" type="pres">
      <dgm:prSet presAssocID="{BE1E9C82-5A99-4C65-9425-F230C2302A4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at RTL"/>
        </a:ext>
      </dgm:extLst>
    </dgm:pt>
    <dgm:pt modelId="{856C38A6-E89B-4D34-A086-9FD12612C533}" type="pres">
      <dgm:prSet presAssocID="{BE1E9C82-5A99-4C65-9425-F230C2302A49}" presName="spaceRect" presStyleCnt="0"/>
      <dgm:spPr/>
    </dgm:pt>
    <dgm:pt modelId="{DC021F3D-08E6-4D2F-8DB1-7AB4BDEC42A8}" type="pres">
      <dgm:prSet presAssocID="{BE1E9C82-5A99-4C65-9425-F230C2302A49}" presName="textRect" presStyleLbl="revTx" presStyleIdx="3" presStyleCnt="8">
        <dgm:presLayoutVars>
          <dgm:chMax val="1"/>
          <dgm:chPref val="1"/>
        </dgm:presLayoutVars>
      </dgm:prSet>
      <dgm:spPr/>
    </dgm:pt>
    <dgm:pt modelId="{8064A93C-06E1-4EDE-8F3B-5DB7497ABFB8}" type="pres">
      <dgm:prSet presAssocID="{0DDB7B18-624A-4C66-BCA5-FCD3F46FA026}" presName="sibTrans" presStyleLbl="sibTrans2D1" presStyleIdx="0" presStyleCnt="0"/>
      <dgm:spPr/>
    </dgm:pt>
    <dgm:pt modelId="{D3BEDD1C-F7E6-41FF-9DBC-E8A03BEDD6D3}" type="pres">
      <dgm:prSet presAssocID="{3D0FA81E-90F8-419C-81C6-C99818DD7CD5}" presName="compNode" presStyleCnt="0"/>
      <dgm:spPr/>
    </dgm:pt>
    <dgm:pt modelId="{A7560F6E-7255-4425-B41E-FBA13A5AE234}" type="pres">
      <dgm:prSet presAssocID="{3D0FA81E-90F8-419C-81C6-C99818DD7CD5}" presName="iconBgRect" presStyleLbl="bgShp" presStyleIdx="4" presStyleCnt="8"/>
      <dgm:spPr/>
    </dgm:pt>
    <dgm:pt modelId="{E8D6B081-DC80-4AFA-9F0C-0534EFDF0A92}" type="pres">
      <dgm:prSet presAssocID="{3D0FA81E-90F8-419C-81C6-C99818DD7CD5}"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Clipboard"/>
        </a:ext>
      </dgm:extLst>
    </dgm:pt>
    <dgm:pt modelId="{90DCFDDA-C600-44AC-8635-0341E3F2660D}" type="pres">
      <dgm:prSet presAssocID="{3D0FA81E-90F8-419C-81C6-C99818DD7CD5}" presName="spaceRect" presStyleCnt="0"/>
      <dgm:spPr/>
    </dgm:pt>
    <dgm:pt modelId="{26CD4421-8BB7-416B-B43C-A795484209DA}" type="pres">
      <dgm:prSet presAssocID="{3D0FA81E-90F8-419C-81C6-C99818DD7CD5}" presName="textRect" presStyleLbl="revTx" presStyleIdx="4" presStyleCnt="8">
        <dgm:presLayoutVars>
          <dgm:chMax val="1"/>
          <dgm:chPref val="1"/>
        </dgm:presLayoutVars>
      </dgm:prSet>
      <dgm:spPr/>
    </dgm:pt>
    <dgm:pt modelId="{CA818B39-079E-4574-A205-4B8A323540EE}" type="pres">
      <dgm:prSet presAssocID="{91EA3167-A82C-4367-9084-63D59D57C726}" presName="sibTrans" presStyleLbl="sibTrans2D1" presStyleIdx="0" presStyleCnt="0"/>
      <dgm:spPr/>
    </dgm:pt>
    <dgm:pt modelId="{2CFB3B3F-B39B-4033-B44B-9B9F3AA5817D}" type="pres">
      <dgm:prSet presAssocID="{D950387D-0D81-4ECD-B8B3-6E5D90548FAE}" presName="compNode" presStyleCnt="0"/>
      <dgm:spPr/>
    </dgm:pt>
    <dgm:pt modelId="{8E8F26D1-C5CE-4E7B-8C71-DEC4A441B52F}" type="pres">
      <dgm:prSet presAssocID="{D950387D-0D81-4ECD-B8B3-6E5D90548FAE}" presName="iconBgRect" presStyleLbl="bgShp" presStyleIdx="5" presStyleCnt="8"/>
      <dgm:spPr/>
    </dgm:pt>
    <dgm:pt modelId="{A9E52979-F441-4E23-B7F4-7D9B1A136527}" type="pres">
      <dgm:prSet presAssocID="{D950387D-0D81-4ECD-B8B3-6E5D90548FA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Presentation with bar chart RTL"/>
        </a:ext>
      </dgm:extLst>
    </dgm:pt>
    <dgm:pt modelId="{40041057-3476-45ED-BC35-8548456DC981}" type="pres">
      <dgm:prSet presAssocID="{D950387D-0D81-4ECD-B8B3-6E5D90548FAE}" presName="spaceRect" presStyleCnt="0"/>
      <dgm:spPr/>
    </dgm:pt>
    <dgm:pt modelId="{A02A594E-10C8-45FE-832C-C0FAF70406EC}" type="pres">
      <dgm:prSet presAssocID="{D950387D-0D81-4ECD-B8B3-6E5D90548FAE}" presName="textRect" presStyleLbl="revTx" presStyleIdx="5" presStyleCnt="8">
        <dgm:presLayoutVars>
          <dgm:chMax val="1"/>
          <dgm:chPref val="1"/>
        </dgm:presLayoutVars>
      </dgm:prSet>
      <dgm:spPr/>
    </dgm:pt>
    <dgm:pt modelId="{81CD4975-2DE4-4B1D-95A8-C36E0631C5BC}" type="pres">
      <dgm:prSet presAssocID="{326476B4-CBD8-4984-AEA9-3A4021C9881A}" presName="sibTrans" presStyleLbl="sibTrans2D1" presStyleIdx="0" presStyleCnt="0"/>
      <dgm:spPr/>
    </dgm:pt>
    <dgm:pt modelId="{CDB79393-9B14-4E71-BF35-81B7137A4470}" type="pres">
      <dgm:prSet presAssocID="{7C61D89B-E158-4CDD-9CAB-C147C8914DA6}" presName="compNode" presStyleCnt="0"/>
      <dgm:spPr/>
    </dgm:pt>
    <dgm:pt modelId="{7671F908-C5D6-4F2F-9D4E-E6D77B5BB925}" type="pres">
      <dgm:prSet presAssocID="{7C61D89B-E158-4CDD-9CAB-C147C8914DA6}" presName="iconBgRect" presStyleLbl="bgShp" presStyleIdx="6" presStyleCnt="8"/>
      <dgm:spPr/>
    </dgm:pt>
    <dgm:pt modelId="{61A00E2F-3DAB-4F87-8DCB-AD7C2FF79C68}" type="pres">
      <dgm:prSet presAssocID="{7C61D89B-E158-4CDD-9CAB-C147C8914DA6}"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Gears"/>
        </a:ext>
      </dgm:extLst>
    </dgm:pt>
    <dgm:pt modelId="{C3C5E14E-4852-4338-AA4D-688E5D48FE92}" type="pres">
      <dgm:prSet presAssocID="{7C61D89B-E158-4CDD-9CAB-C147C8914DA6}" presName="spaceRect" presStyleCnt="0"/>
      <dgm:spPr/>
    </dgm:pt>
    <dgm:pt modelId="{BCC4FB08-BC91-434C-9752-CEABEEC944F0}" type="pres">
      <dgm:prSet presAssocID="{7C61D89B-E158-4CDD-9CAB-C147C8914DA6}" presName="textRect" presStyleLbl="revTx" presStyleIdx="6" presStyleCnt="8">
        <dgm:presLayoutVars>
          <dgm:chMax val="1"/>
          <dgm:chPref val="1"/>
        </dgm:presLayoutVars>
      </dgm:prSet>
      <dgm:spPr/>
    </dgm:pt>
    <dgm:pt modelId="{9EABB160-46B1-4A27-8F41-8F6DB6D482FC}" type="pres">
      <dgm:prSet presAssocID="{DF0EAE27-784E-444A-AB7C-D03B3DB29618}" presName="sibTrans" presStyleLbl="sibTrans2D1" presStyleIdx="0" presStyleCnt="0"/>
      <dgm:spPr/>
    </dgm:pt>
    <dgm:pt modelId="{296D147D-371E-4270-A05F-F67785C7E1B8}" type="pres">
      <dgm:prSet presAssocID="{49CE5DB6-487A-4CFF-8116-562EEB619DF0}" presName="compNode" presStyleCnt="0"/>
      <dgm:spPr/>
    </dgm:pt>
    <dgm:pt modelId="{A3C55947-2605-456D-9B40-B1E666117CD0}" type="pres">
      <dgm:prSet presAssocID="{49CE5DB6-487A-4CFF-8116-562EEB619DF0}" presName="iconBgRect" presStyleLbl="bgShp" presStyleIdx="7" presStyleCnt="8"/>
      <dgm:spPr/>
    </dgm:pt>
    <dgm:pt modelId="{3E8E293A-9413-4051-87CC-8640E858B6E4}" type="pres">
      <dgm:prSet presAssocID="{49CE5DB6-487A-4CFF-8116-562EEB619DF0}"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a:noFill/>
        </a:ln>
      </dgm:spPr>
      <dgm:extLst>
        <a:ext uri="{E40237B7-FDA0-4F09-8148-C483321AD2D9}">
          <dgm14:cNvPr xmlns:dgm14="http://schemas.microsoft.com/office/drawing/2010/diagram" id="0" name="" descr="Garbage"/>
        </a:ext>
      </dgm:extLst>
    </dgm:pt>
    <dgm:pt modelId="{5C52D5AC-76D6-40DB-8EE6-C0F245FDC54D}" type="pres">
      <dgm:prSet presAssocID="{49CE5DB6-487A-4CFF-8116-562EEB619DF0}" presName="spaceRect" presStyleCnt="0"/>
      <dgm:spPr/>
    </dgm:pt>
    <dgm:pt modelId="{DADD885D-5F78-4734-8B91-B780598E2361}" type="pres">
      <dgm:prSet presAssocID="{49CE5DB6-487A-4CFF-8116-562EEB619DF0}" presName="textRect" presStyleLbl="revTx" presStyleIdx="7" presStyleCnt="8">
        <dgm:presLayoutVars>
          <dgm:chMax val="1"/>
          <dgm:chPref val="1"/>
        </dgm:presLayoutVars>
      </dgm:prSet>
      <dgm:spPr/>
    </dgm:pt>
  </dgm:ptLst>
  <dgm:cxnLst>
    <dgm:cxn modelId="{5B622805-4E68-4908-AA71-4314A8BD3F69}" type="presOf" srcId="{7C61D89B-E158-4CDD-9CAB-C147C8914DA6}" destId="{BCC4FB08-BC91-434C-9752-CEABEEC944F0}" srcOrd="0" destOrd="0" presId="urn:microsoft.com/office/officeart/2018/2/layout/IconCircleList"/>
    <dgm:cxn modelId="{D8066705-C451-4799-B923-8D043C7DB01E}" type="presOf" srcId="{B3506877-57FE-4209-9056-FD120A31FC7E}" destId="{87F4C1A6-38F3-4EF6-A11F-E67E027BBD86}" srcOrd="0" destOrd="0" presId="urn:microsoft.com/office/officeart/2018/2/layout/IconCircleList"/>
    <dgm:cxn modelId="{117E7F08-12A2-47C9-AFD5-F293FC893495}" type="presOf" srcId="{BE1E9C82-5A99-4C65-9425-F230C2302A49}" destId="{DC021F3D-08E6-4D2F-8DB1-7AB4BDEC42A8}" srcOrd="0" destOrd="0" presId="urn:microsoft.com/office/officeart/2018/2/layout/IconCircleList"/>
    <dgm:cxn modelId="{5680C510-A2A3-4F67-9CE9-7B6F5E3C2688}" type="presOf" srcId="{0DDB7B18-624A-4C66-BCA5-FCD3F46FA026}" destId="{8064A93C-06E1-4EDE-8F3B-5DB7497ABFB8}" srcOrd="0" destOrd="0" presId="urn:microsoft.com/office/officeart/2018/2/layout/IconCircleList"/>
    <dgm:cxn modelId="{EF530813-D795-4739-B402-D49F18DE9183}" srcId="{FD9646A7-62C2-4241-A115-5641E76E4AA0}" destId="{2B114F1F-2462-4F0B-B970-29EB6FF8A6DF}" srcOrd="2" destOrd="0" parTransId="{E6C31F92-6BD7-4FD0-A287-62A3FB0DFBD2}" sibTransId="{73CCE54C-532F-4214-93CE-B2095231C390}"/>
    <dgm:cxn modelId="{8D18D815-58BB-4240-948E-D0F804E8D498}" srcId="{FD9646A7-62C2-4241-A115-5641E76E4AA0}" destId="{49CE5DB6-487A-4CFF-8116-562EEB619DF0}" srcOrd="7" destOrd="0" parTransId="{4ADC0F7C-7BD7-45DB-A2F6-349EC9AAA4E4}" sibTransId="{32900CC9-729C-4B8D-991A-862F1C0199A0}"/>
    <dgm:cxn modelId="{10BDBE20-679E-4C76-8A2A-CB276373BE83}" srcId="{FD9646A7-62C2-4241-A115-5641E76E4AA0}" destId="{7C61D89B-E158-4CDD-9CAB-C147C8914DA6}" srcOrd="6" destOrd="0" parTransId="{39809238-D8FC-4773-BE8C-F1C2B009605B}" sibTransId="{DF0EAE27-784E-444A-AB7C-D03B3DB29618}"/>
    <dgm:cxn modelId="{DFFA6E32-4CC8-4C9F-83EB-004017184369}" type="presOf" srcId="{20914058-798A-43A0-80EA-EBD38D1C69E1}" destId="{35DA8867-D1E1-42AF-8564-A13C23EF8306}" srcOrd="0" destOrd="0" presId="urn:microsoft.com/office/officeart/2018/2/layout/IconCircleList"/>
    <dgm:cxn modelId="{2B2F7338-20E9-4512-9706-34FC7D728B94}" srcId="{FD9646A7-62C2-4241-A115-5641E76E4AA0}" destId="{D950387D-0D81-4ECD-B8B3-6E5D90548FAE}" srcOrd="5" destOrd="0" parTransId="{2B98B6F1-CB26-4EE2-9113-55CEDA61D1F3}" sibTransId="{326476B4-CBD8-4984-AEA9-3A4021C9881A}"/>
    <dgm:cxn modelId="{3E64355C-0D03-4915-ABF8-26BABF96BF07}" srcId="{FD9646A7-62C2-4241-A115-5641E76E4AA0}" destId="{15108E08-C923-4375-A5BF-FC7C388FCE9E}" srcOrd="0" destOrd="0" parTransId="{A9B8ED7B-02CF-46C0-917E-31F7221EF8C4}" sibTransId="{AD3E0640-A74B-4B43-874E-D2480C1A26C1}"/>
    <dgm:cxn modelId="{641B7249-0C0B-403D-A4C9-7065D0BA60DE}" type="presOf" srcId="{15108E08-C923-4375-A5BF-FC7C388FCE9E}" destId="{28F765D8-6446-43BC-99C8-EFC2ED52C1CB}" srcOrd="0" destOrd="0" presId="urn:microsoft.com/office/officeart/2018/2/layout/IconCircleList"/>
    <dgm:cxn modelId="{FF962D71-907B-4B49-B384-C649EEF479FD}" srcId="{FD9646A7-62C2-4241-A115-5641E76E4AA0}" destId="{B3506877-57FE-4209-9056-FD120A31FC7E}" srcOrd="1" destOrd="0" parTransId="{D8A1EF2C-3108-4BCE-8AAC-039A256A74F9}" sibTransId="{20914058-798A-43A0-80EA-EBD38D1C69E1}"/>
    <dgm:cxn modelId="{ACB2B75A-9858-4B31-AC05-141AECDB8429}" type="presOf" srcId="{49CE5DB6-487A-4CFF-8116-562EEB619DF0}" destId="{DADD885D-5F78-4734-8B91-B780598E2361}" srcOrd="0" destOrd="0" presId="urn:microsoft.com/office/officeart/2018/2/layout/IconCircleList"/>
    <dgm:cxn modelId="{0C83057F-0EFE-4480-B78B-D97641468880}" type="presOf" srcId="{DF0EAE27-784E-444A-AB7C-D03B3DB29618}" destId="{9EABB160-46B1-4A27-8F41-8F6DB6D482FC}" srcOrd="0" destOrd="0" presId="urn:microsoft.com/office/officeart/2018/2/layout/IconCircleList"/>
    <dgm:cxn modelId="{EEE6AB85-2474-4064-8836-A2A7454A6FC0}" srcId="{FD9646A7-62C2-4241-A115-5641E76E4AA0}" destId="{3D0FA81E-90F8-419C-81C6-C99818DD7CD5}" srcOrd="4" destOrd="0" parTransId="{1413C251-1FE6-4BA3-B5BA-37FBAF18AC57}" sibTransId="{91EA3167-A82C-4367-9084-63D59D57C726}"/>
    <dgm:cxn modelId="{7AD9119E-B322-4D94-B068-042F2A7E8357}" type="presOf" srcId="{3D0FA81E-90F8-419C-81C6-C99818DD7CD5}" destId="{26CD4421-8BB7-416B-B43C-A795484209DA}" srcOrd="0" destOrd="0" presId="urn:microsoft.com/office/officeart/2018/2/layout/IconCircleList"/>
    <dgm:cxn modelId="{A4A3C39F-6E86-46CE-862F-44F8C8B1902F}" type="presOf" srcId="{AD3E0640-A74B-4B43-874E-D2480C1A26C1}" destId="{7250D25D-0091-4B08-82CA-2C5570954C7B}" srcOrd="0" destOrd="0" presId="urn:microsoft.com/office/officeart/2018/2/layout/IconCircleList"/>
    <dgm:cxn modelId="{8297F6A1-CBA6-4ECE-A854-D39212E5E921}" type="presOf" srcId="{FD9646A7-62C2-4241-A115-5641E76E4AA0}" destId="{ACBF9280-6808-4EAF-8455-3BC13752AA03}" srcOrd="0" destOrd="0" presId="urn:microsoft.com/office/officeart/2018/2/layout/IconCircleList"/>
    <dgm:cxn modelId="{925393A7-D01C-41FF-B4BD-5C70693A9262}" type="presOf" srcId="{91EA3167-A82C-4367-9084-63D59D57C726}" destId="{CA818B39-079E-4574-A205-4B8A323540EE}" srcOrd="0" destOrd="0" presId="urn:microsoft.com/office/officeart/2018/2/layout/IconCircleList"/>
    <dgm:cxn modelId="{A15B44AE-1AB0-4293-A260-EACCAFE93D24}" type="presOf" srcId="{326476B4-CBD8-4984-AEA9-3A4021C9881A}" destId="{81CD4975-2DE4-4B1D-95A8-C36E0631C5BC}" srcOrd="0" destOrd="0" presId="urn:microsoft.com/office/officeart/2018/2/layout/IconCircleList"/>
    <dgm:cxn modelId="{3A85E2B1-384E-4599-9133-22DA0FB14C00}" type="presOf" srcId="{D950387D-0D81-4ECD-B8B3-6E5D90548FAE}" destId="{A02A594E-10C8-45FE-832C-C0FAF70406EC}" srcOrd="0" destOrd="0" presId="urn:microsoft.com/office/officeart/2018/2/layout/IconCircleList"/>
    <dgm:cxn modelId="{F1F452D9-CD5E-4408-9A42-672ADA643C13}" srcId="{FD9646A7-62C2-4241-A115-5641E76E4AA0}" destId="{BE1E9C82-5A99-4C65-9425-F230C2302A49}" srcOrd="3" destOrd="0" parTransId="{C1B5943C-EA0B-48CA-9019-DEFA16BC8D09}" sibTransId="{0DDB7B18-624A-4C66-BCA5-FCD3F46FA026}"/>
    <dgm:cxn modelId="{70E397ED-EC52-4D61-B21A-DEC4D7520B37}" type="presOf" srcId="{2B114F1F-2462-4F0B-B970-29EB6FF8A6DF}" destId="{FFA14403-99F1-494F-B6B5-BE02E972D3CF}" srcOrd="0" destOrd="0" presId="urn:microsoft.com/office/officeart/2018/2/layout/IconCircleList"/>
    <dgm:cxn modelId="{FFD478F8-AB58-4162-898C-7A1E2DE25A74}" type="presOf" srcId="{73CCE54C-532F-4214-93CE-B2095231C390}" destId="{439529ED-4807-48C5-921F-E7C9FC5E40AE}" srcOrd="0" destOrd="0" presId="urn:microsoft.com/office/officeart/2018/2/layout/IconCircleList"/>
    <dgm:cxn modelId="{4E43E89E-4574-4315-B37F-B12492D27AA7}" type="presParOf" srcId="{ACBF9280-6808-4EAF-8455-3BC13752AA03}" destId="{FFCEBC89-3A67-4AA5-91E2-E689C1675916}" srcOrd="0" destOrd="0" presId="urn:microsoft.com/office/officeart/2018/2/layout/IconCircleList"/>
    <dgm:cxn modelId="{C30397FB-1B02-4383-B631-45C1FDA78A49}" type="presParOf" srcId="{FFCEBC89-3A67-4AA5-91E2-E689C1675916}" destId="{D40936BE-D52D-4F72-B907-77EC48AFDB5A}" srcOrd="0" destOrd="0" presId="urn:microsoft.com/office/officeart/2018/2/layout/IconCircleList"/>
    <dgm:cxn modelId="{0BF42EAF-BE52-4072-8F2C-81723FF23F60}" type="presParOf" srcId="{D40936BE-D52D-4F72-B907-77EC48AFDB5A}" destId="{51EBCBC2-93AD-4000-B15C-36DE67FF21B4}" srcOrd="0" destOrd="0" presId="urn:microsoft.com/office/officeart/2018/2/layout/IconCircleList"/>
    <dgm:cxn modelId="{F9106E7B-9DCF-442D-BA78-9917262AF2C7}" type="presParOf" srcId="{D40936BE-D52D-4F72-B907-77EC48AFDB5A}" destId="{8572E519-3B57-482C-9DB7-6BEFD624CF3E}" srcOrd="1" destOrd="0" presId="urn:microsoft.com/office/officeart/2018/2/layout/IconCircleList"/>
    <dgm:cxn modelId="{CE0D5DB5-C3A1-45AD-B9BE-9A219DF9C08C}" type="presParOf" srcId="{D40936BE-D52D-4F72-B907-77EC48AFDB5A}" destId="{E8A09151-C9E2-4DD3-A1E6-AD7A1B3C9BC0}" srcOrd="2" destOrd="0" presId="urn:microsoft.com/office/officeart/2018/2/layout/IconCircleList"/>
    <dgm:cxn modelId="{A1D49EEC-4FF2-4702-AEC2-54ADB69E8ABC}" type="presParOf" srcId="{D40936BE-D52D-4F72-B907-77EC48AFDB5A}" destId="{28F765D8-6446-43BC-99C8-EFC2ED52C1CB}" srcOrd="3" destOrd="0" presId="urn:microsoft.com/office/officeart/2018/2/layout/IconCircleList"/>
    <dgm:cxn modelId="{9C222CFE-C4D2-4AF0-8842-30342DE1D12C}" type="presParOf" srcId="{FFCEBC89-3A67-4AA5-91E2-E689C1675916}" destId="{7250D25D-0091-4B08-82CA-2C5570954C7B}" srcOrd="1" destOrd="0" presId="urn:microsoft.com/office/officeart/2018/2/layout/IconCircleList"/>
    <dgm:cxn modelId="{C238A297-AF7B-404E-BAE4-54E9AE9B4588}" type="presParOf" srcId="{FFCEBC89-3A67-4AA5-91E2-E689C1675916}" destId="{43E1F07C-9876-4C7A-8005-1D0EEC5AFDAD}" srcOrd="2" destOrd="0" presId="urn:microsoft.com/office/officeart/2018/2/layout/IconCircleList"/>
    <dgm:cxn modelId="{CA95F6C1-FF03-402F-9FC4-8F29A7DCBBF6}" type="presParOf" srcId="{43E1F07C-9876-4C7A-8005-1D0EEC5AFDAD}" destId="{B9D0222D-B3EA-43EB-80F0-2CCA6D3089F6}" srcOrd="0" destOrd="0" presId="urn:microsoft.com/office/officeart/2018/2/layout/IconCircleList"/>
    <dgm:cxn modelId="{E3A57AD8-C59B-4A64-8770-A0817A2995B3}" type="presParOf" srcId="{43E1F07C-9876-4C7A-8005-1D0EEC5AFDAD}" destId="{07B2F5C3-42FF-4170-A0EB-A357087B4D1B}" srcOrd="1" destOrd="0" presId="urn:microsoft.com/office/officeart/2018/2/layout/IconCircleList"/>
    <dgm:cxn modelId="{1784541F-365D-4FB7-93F8-0C4B1A4E3056}" type="presParOf" srcId="{43E1F07C-9876-4C7A-8005-1D0EEC5AFDAD}" destId="{22A801BD-DF51-4896-A3E7-5DB748E4750A}" srcOrd="2" destOrd="0" presId="urn:microsoft.com/office/officeart/2018/2/layout/IconCircleList"/>
    <dgm:cxn modelId="{6CBF017B-C407-4E6C-BB0D-B20A7488577E}" type="presParOf" srcId="{43E1F07C-9876-4C7A-8005-1D0EEC5AFDAD}" destId="{87F4C1A6-38F3-4EF6-A11F-E67E027BBD86}" srcOrd="3" destOrd="0" presId="urn:microsoft.com/office/officeart/2018/2/layout/IconCircleList"/>
    <dgm:cxn modelId="{1CB3C253-B119-4FB7-9A3A-97E44F5FE984}" type="presParOf" srcId="{FFCEBC89-3A67-4AA5-91E2-E689C1675916}" destId="{35DA8867-D1E1-42AF-8564-A13C23EF8306}" srcOrd="3" destOrd="0" presId="urn:microsoft.com/office/officeart/2018/2/layout/IconCircleList"/>
    <dgm:cxn modelId="{38E478DE-0709-4040-A8FB-50AC69D1DE1D}" type="presParOf" srcId="{FFCEBC89-3A67-4AA5-91E2-E689C1675916}" destId="{8CFB063F-FEDD-4FB1-A8CC-0A993FC8AAB6}" srcOrd="4" destOrd="0" presId="urn:microsoft.com/office/officeart/2018/2/layout/IconCircleList"/>
    <dgm:cxn modelId="{AB9A5460-8B3A-44CF-B530-9584405F67D5}" type="presParOf" srcId="{8CFB063F-FEDD-4FB1-A8CC-0A993FC8AAB6}" destId="{5426935F-19F4-4127-B48B-C5332B1F3EF1}" srcOrd="0" destOrd="0" presId="urn:microsoft.com/office/officeart/2018/2/layout/IconCircleList"/>
    <dgm:cxn modelId="{83DE28A5-1925-41E2-84F0-63FF2A950F12}" type="presParOf" srcId="{8CFB063F-FEDD-4FB1-A8CC-0A993FC8AAB6}" destId="{191A2E80-8288-46AF-93F3-31FDA2682BEB}" srcOrd="1" destOrd="0" presId="urn:microsoft.com/office/officeart/2018/2/layout/IconCircleList"/>
    <dgm:cxn modelId="{41E86BA3-F39D-4ABD-901B-5A6A0F1390EB}" type="presParOf" srcId="{8CFB063F-FEDD-4FB1-A8CC-0A993FC8AAB6}" destId="{9E21CF0B-29A5-432B-8B10-5B7E4B6B5162}" srcOrd="2" destOrd="0" presId="urn:microsoft.com/office/officeart/2018/2/layout/IconCircleList"/>
    <dgm:cxn modelId="{7BFD47CB-C951-4996-9574-352CE98819F6}" type="presParOf" srcId="{8CFB063F-FEDD-4FB1-A8CC-0A993FC8AAB6}" destId="{FFA14403-99F1-494F-B6B5-BE02E972D3CF}" srcOrd="3" destOrd="0" presId="urn:microsoft.com/office/officeart/2018/2/layout/IconCircleList"/>
    <dgm:cxn modelId="{0BB7B109-6BCA-4A9E-AB19-BA9931609B7D}" type="presParOf" srcId="{FFCEBC89-3A67-4AA5-91E2-E689C1675916}" destId="{439529ED-4807-48C5-921F-E7C9FC5E40AE}" srcOrd="5" destOrd="0" presId="urn:microsoft.com/office/officeart/2018/2/layout/IconCircleList"/>
    <dgm:cxn modelId="{3CE46E06-2413-4F0C-82CF-48FAA0BF03C1}" type="presParOf" srcId="{FFCEBC89-3A67-4AA5-91E2-E689C1675916}" destId="{4BC94843-4935-4F71-A585-1674BA19BD1E}" srcOrd="6" destOrd="0" presId="urn:microsoft.com/office/officeart/2018/2/layout/IconCircleList"/>
    <dgm:cxn modelId="{65819281-1283-4A27-BC5B-C64CAAB8DE2D}" type="presParOf" srcId="{4BC94843-4935-4F71-A585-1674BA19BD1E}" destId="{E759D70D-35E6-4556-86E8-225FD0813407}" srcOrd="0" destOrd="0" presId="urn:microsoft.com/office/officeart/2018/2/layout/IconCircleList"/>
    <dgm:cxn modelId="{184496E8-0CA8-46B2-AAAB-6DCD1923E0DC}" type="presParOf" srcId="{4BC94843-4935-4F71-A585-1674BA19BD1E}" destId="{CA0CEF76-C1BD-4ACE-841E-32F69F5E7C42}" srcOrd="1" destOrd="0" presId="urn:microsoft.com/office/officeart/2018/2/layout/IconCircleList"/>
    <dgm:cxn modelId="{2A20B66A-9F53-4540-9771-E08C6C82CC22}" type="presParOf" srcId="{4BC94843-4935-4F71-A585-1674BA19BD1E}" destId="{856C38A6-E89B-4D34-A086-9FD12612C533}" srcOrd="2" destOrd="0" presId="urn:microsoft.com/office/officeart/2018/2/layout/IconCircleList"/>
    <dgm:cxn modelId="{B1F57979-5582-4841-B669-C6D78CAB60D5}" type="presParOf" srcId="{4BC94843-4935-4F71-A585-1674BA19BD1E}" destId="{DC021F3D-08E6-4D2F-8DB1-7AB4BDEC42A8}" srcOrd="3" destOrd="0" presId="urn:microsoft.com/office/officeart/2018/2/layout/IconCircleList"/>
    <dgm:cxn modelId="{2064FF0B-6B50-4BE8-AA46-E8BCDBCAAD4D}" type="presParOf" srcId="{FFCEBC89-3A67-4AA5-91E2-E689C1675916}" destId="{8064A93C-06E1-4EDE-8F3B-5DB7497ABFB8}" srcOrd="7" destOrd="0" presId="urn:microsoft.com/office/officeart/2018/2/layout/IconCircleList"/>
    <dgm:cxn modelId="{74573987-A8D4-41CC-A024-66EC741C911E}" type="presParOf" srcId="{FFCEBC89-3A67-4AA5-91E2-E689C1675916}" destId="{D3BEDD1C-F7E6-41FF-9DBC-E8A03BEDD6D3}" srcOrd="8" destOrd="0" presId="urn:microsoft.com/office/officeart/2018/2/layout/IconCircleList"/>
    <dgm:cxn modelId="{21599AA1-CFF9-40C7-8571-7310A796A834}" type="presParOf" srcId="{D3BEDD1C-F7E6-41FF-9DBC-E8A03BEDD6D3}" destId="{A7560F6E-7255-4425-B41E-FBA13A5AE234}" srcOrd="0" destOrd="0" presId="urn:microsoft.com/office/officeart/2018/2/layout/IconCircleList"/>
    <dgm:cxn modelId="{CA9B511A-C767-43A2-A15E-6D04D43C0C09}" type="presParOf" srcId="{D3BEDD1C-F7E6-41FF-9DBC-E8A03BEDD6D3}" destId="{E8D6B081-DC80-4AFA-9F0C-0534EFDF0A92}" srcOrd="1" destOrd="0" presId="urn:microsoft.com/office/officeart/2018/2/layout/IconCircleList"/>
    <dgm:cxn modelId="{1FA79132-7518-4CD2-817A-AA9CD36BFD8C}" type="presParOf" srcId="{D3BEDD1C-F7E6-41FF-9DBC-E8A03BEDD6D3}" destId="{90DCFDDA-C600-44AC-8635-0341E3F2660D}" srcOrd="2" destOrd="0" presId="urn:microsoft.com/office/officeart/2018/2/layout/IconCircleList"/>
    <dgm:cxn modelId="{C316AACC-05D8-47F3-AA0F-BC69234D91C6}" type="presParOf" srcId="{D3BEDD1C-F7E6-41FF-9DBC-E8A03BEDD6D3}" destId="{26CD4421-8BB7-416B-B43C-A795484209DA}" srcOrd="3" destOrd="0" presId="urn:microsoft.com/office/officeart/2018/2/layout/IconCircleList"/>
    <dgm:cxn modelId="{F0A686E8-07B1-47A3-80C7-92D248A2D4E8}" type="presParOf" srcId="{FFCEBC89-3A67-4AA5-91E2-E689C1675916}" destId="{CA818B39-079E-4574-A205-4B8A323540EE}" srcOrd="9" destOrd="0" presId="urn:microsoft.com/office/officeart/2018/2/layout/IconCircleList"/>
    <dgm:cxn modelId="{F2E40AEF-27FB-46AF-9AE2-0C746E29E9A5}" type="presParOf" srcId="{FFCEBC89-3A67-4AA5-91E2-E689C1675916}" destId="{2CFB3B3F-B39B-4033-B44B-9B9F3AA5817D}" srcOrd="10" destOrd="0" presId="urn:microsoft.com/office/officeart/2018/2/layout/IconCircleList"/>
    <dgm:cxn modelId="{B9B45B28-6AE6-4291-A55A-8DAD5980D317}" type="presParOf" srcId="{2CFB3B3F-B39B-4033-B44B-9B9F3AA5817D}" destId="{8E8F26D1-C5CE-4E7B-8C71-DEC4A441B52F}" srcOrd="0" destOrd="0" presId="urn:microsoft.com/office/officeart/2018/2/layout/IconCircleList"/>
    <dgm:cxn modelId="{47787925-B681-4CDE-B276-AB71CC420B1C}" type="presParOf" srcId="{2CFB3B3F-B39B-4033-B44B-9B9F3AA5817D}" destId="{A9E52979-F441-4E23-B7F4-7D9B1A136527}" srcOrd="1" destOrd="0" presId="urn:microsoft.com/office/officeart/2018/2/layout/IconCircleList"/>
    <dgm:cxn modelId="{A60B7C8F-139B-4334-9076-D45854B762F7}" type="presParOf" srcId="{2CFB3B3F-B39B-4033-B44B-9B9F3AA5817D}" destId="{40041057-3476-45ED-BC35-8548456DC981}" srcOrd="2" destOrd="0" presId="urn:microsoft.com/office/officeart/2018/2/layout/IconCircleList"/>
    <dgm:cxn modelId="{C322FC10-0438-4DA1-B551-FD0B52EC49D8}" type="presParOf" srcId="{2CFB3B3F-B39B-4033-B44B-9B9F3AA5817D}" destId="{A02A594E-10C8-45FE-832C-C0FAF70406EC}" srcOrd="3" destOrd="0" presId="urn:microsoft.com/office/officeart/2018/2/layout/IconCircleList"/>
    <dgm:cxn modelId="{7C9EC41B-3A83-4A65-8229-3769E4B8A142}" type="presParOf" srcId="{FFCEBC89-3A67-4AA5-91E2-E689C1675916}" destId="{81CD4975-2DE4-4B1D-95A8-C36E0631C5BC}" srcOrd="11" destOrd="0" presId="urn:microsoft.com/office/officeart/2018/2/layout/IconCircleList"/>
    <dgm:cxn modelId="{9B8A6291-1608-4EF7-BEF8-2A9EAFDD5DC9}" type="presParOf" srcId="{FFCEBC89-3A67-4AA5-91E2-E689C1675916}" destId="{CDB79393-9B14-4E71-BF35-81B7137A4470}" srcOrd="12" destOrd="0" presId="urn:microsoft.com/office/officeart/2018/2/layout/IconCircleList"/>
    <dgm:cxn modelId="{87DF3F60-5E1B-4749-975D-57BAF887CFA4}" type="presParOf" srcId="{CDB79393-9B14-4E71-BF35-81B7137A4470}" destId="{7671F908-C5D6-4F2F-9D4E-E6D77B5BB925}" srcOrd="0" destOrd="0" presId="urn:microsoft.com/office/officeart/2018/2/layout/IconCircleList"/>
    <dgm:cxn modelId="{A1C91A51-9549-4A92-8CB3-973F734355AB}" type="presParOf" srcId="{CDB79393-9B14-4E71-BF35-81B7137A4470}" destId="{61A00E2F-3DAB-4F87-8DCB-AD7C2FF79C68}" srcOrd="1" destOrd="0" presId="urn:microsoft.com/office/officeart/2018/2/layout/IconCircleList"/>
    <dgm:cxn modelId="{BEBF457E-0789-4DBE-8F4A-B60093E48DD7}" type="presParOf" srcId="{CDB79393-9B14-4E71-BF35-81B7137A4470}" destId="{C3C5E14E-4852-4338-AA4D-688E5D48FE92}" srcOrd="2" destOrd="0" presId="urn:microsoft.com/office/officeart/2018/2/layout/IconCircleList"/>
    <dgm:cxn modelId="{998175F5-3BB6-4A79-9E9E-360CB0C3E190}" type="presParOf" srcId="{CDB79393-9B14-4E71-BF35-81B7137A4470}" destId="{BCC4FB08-BC91-434C-9752-CEABEEC944F0}" srcOrd="3" destOrd="0" presId="urn:microsoft.com/office/officeart/2018/2/layout/IconCircleList"/>
    <dgm:cxn modelId="{37890BC5-D817-4A25-B22D-0E6C11E6DBC7}" type="presParOf" srcId="{FFCEBC89-3A67-4AA5-91E2-E689C1675916}" destId="{9EABB160-46B1-4A27-8F41-8F6DB6D482FC}" srcOrd="13" destOrd="0" presId="urn:microsoft.com/office/officeart/2018/2/layout/IconCircleList"/>
    <dgm:cxn modelId="{4C79F48F-1056-4812-B635-E1E3D51132AC}" type="presParOf" srcId="{FFCEBC89-3A67-4AA5-91E2-E689C1675916}" destId="{296D147D-371E-4270-A05F-F67785C7E1B8}" srcOrd="14" destOrd="0" presId="urn:microsoft.com/office/officeart/2018/2/layout/IconCircleList"/>
    <dgm:cxn modelId="{CF5AAB19-13E4-4656-AB38-6E2D1EA9546D}" type="presParOf" srcId="{296D147D-371E-4270-A05F-F67785C7E1B8}" destId="{A3C55947-2605-456D-9B40-B1E666117CD0}" srcOrd="0" destOrd="0" presId="urn:microsoft.com/office/officeart/2018/2/layout/IconCircleList"/>
    <dgm:cxn modelId="{A88DE3AE-C879-4681-AB64-AD1547278C81}" type="presParOf" srcId="{296D147D-371E-4270-A05F-F67785C7E1B8}" destId="{3E8E293A-9413-4051-87CC-8640E858B6E4}" srcOrd="1" destOrd="0" presId="urn:microsoft.com/office/officeart/2018/2/layout/IconCircleList"/>
    <dgm:cxn modelId="{30C6676B-AC09-4D00-88C7-80C44DB11680}" type="presParOf" srcId="{296D147D-371E-4270-A05F-F67785C7E1B8}" destId="{5C52D5AC-76D6-40DB-8EE6-C0F245FDC54D}" srcOrd="2" destOrd="0" presId="urn:microsoft.com/office/officeart/2018/2/layout/IconCircleList"/>
    <dgm:cxn modelId="{2B5AA739-A080-47CE-AD1C-6218BEE3725E}" type="presParOf" srcId="{296D147D-371E-4270-A05F-F67785C7E1B8}" destId="{DADD885D-5F78-4734-8B91-B780598E236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9646A7-62C2-4241-A115-5641E76E4AA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5108E08-C923-4375-A5BF-FC7C388FCE9E}">
      <dgm:prSet/>
      <dgm:spPr/>
      <dgm:t>
        <a:bodyPr/>
        <a:lstStyle/>
        <a:p>
          <a:pPr>
            <a:lnSpc>
              <a:spcPct val="100000"/>
            </a:lnSpc>
          </a:pPr>
          <a:r>
            <a:rPr lang="en-US" dirty="0"/>
            <a:t>Can view the PK profiles</a:t>
          </a:r>
        </a:p>
      </dgm:t>
    </dgm:pt>
    <dgm:pt modelId="{A9B8ED7B-02CF-46C0-917E-31F7221EF8C4}" type="parTrans" cxnId="{3E64355C-0D03-4915-ABF8-26BABF96BF07}">
      <dgm:prSet/>
      <dgm:spPr/>
      <dgm:t>
        <a:bodyPr/>
        <a:lstStyle/>
        <a:p>
          <a:endParaRPr lang="en-US"/>
        </a:p>
      </dgm:t>
    </dgm:pt>
    <dgm:pt modelId="{AD3E0640-A74B-4B43-874E-D2480C1A26C1}" type="sibTrans" cxnId="{3E64355C-0D03-4915-ABF8-26BABF96BF07}">
      <dgm:prSet/>
      <dgm:spPr/>
      <dgm:t>
        <a:bodyPr/>
        <a:lstStyle/>
        <a:p>
          <a:pPr>
            <a:lnSpc>
              <a:spcPct val="100000"/>
            </a:lnSpc>
          </a:pPr>
          <a:endParaRPr lang="en-US"/>
        </a:p>
      </dgm:t>
    </dgm:pt>
    <dgm:pt modelId="{CBACAB47-4068-4CCB-A937-0B197E766A90}">
      <dgm:prSet/>
      <dgm:spPr/>
      <dgm:t>
        <a:bodyPr/>
        <a:lstStyle/>
        <a:p>
          <a:pPr>
            <a:lnSpc>
              <a:spcPct val="100000"/>
            </a:lnSpc>
          </a:pPr>
          <a:r>
            <a:rPr lang="en-GB" dirty="0"/>
            <a:t>Can add comments to specific data points</a:t>
          </a:r>
          <a:endParaRPr lang="en-US" dirty="0"/>
        </a:p>
      </dgm:t>
    </dgm:pt>
    <dgm:pt modelId="{3CD3BBE0-96A1-4FB6-9B6F-D7B37FC2C418}" type="parTrans" cxnId="{1E263069-EEDB-491C-93A9-B83A2B262E26}">
      <dgm:prSet/>
      <dgm:spPr/>
      <dgm:t>
        <a:bodyPr/>
        <a:lstStyle/>
        <a:p>
          <a:endParaRPr lang="en-US"/>
        </a:p>
      </dgm:t>
    </dgm:pt>
    <dgm:pt modelId="{FDBFEE7C-0896-4D1B-84CB-51AA51F71769}" type="sibTrans" cxnId="{1E263069-EEDB-491C-93A9-B83A2B262E26}">
      <dgm:prSet/>
      <dgm:spPr/>
      <dgm:t>
        <a:bodyPr/>
        <a:lstStyle/>
        <a:p>
          <a:pPr>
            <a:lnSpc>
              <a:spcPct val="100000"/>
            </a:lnSpc>
          </a:pPr>
          <a:endParaRPr lang="en-US"/>
        </a:p>
      </dgm:t>
    </dgm:pt>
    <dgm:pt modelId="{B3506877-57FE-4209-9056-FD120A31FC7E}">
      <dgm:prSet/>
      <dgm:spPr/>
      <dgm:t>
        <a:bodyPr/>
        <a:lstStyle/>
        <a:p>
          <a:pPr>
            <a:lnSpc>
              <a:spcPct val="100000"/>
            </a:lnSpc>
          </a:pPr>
          <a:r>
            <a:rPr lang="en-GB" dirty="0"/>
            <a:t>Can add comments to the whole profile</a:t>
          </a:r>
          <a:endParaRPr lang="en-US" dirty="0"/>
        </a:p>
      </dgm:t>
    </dgm:pt>
    <dgm:pt modelId="{20914058-798A-43A0-80EA-EBD38D1C69E1}" type="sibTrans" cxnId="{FF962D71-907B-4B49-B384-C649EEF479FD}">
      <dgm:prSet/>
      <dgm:spPr/>
      <dgm:t>
        <a:bodyPr/>
        <a:lstStyle/>
        <a:p>
          <a:pPr>
            <a:lnSpc>
              <a:spcPct val="100000"/>
            </a:lnSpc>
          </a:pPr>
          <a:endParaRPr lang="en-US"/>
        </a:p>
      </dgm:t>
    </dgm:pt>
    <dgm:pt modelId="{D8A1EF2C-3108-4BCE-8AAC-039A256A74F9}" type="parTrans" cxnId="{FF962D71-907B-4B49-B384-C649EEF479FD}">
      <dgm:prSet/>
      <dgm:spPr/>
      <dgm:t>
        <a:bodyPr/>
        <a:lstStyle/>
        <a:p>
          <a:endParaRPr lang="en-US"/>
        </a:p>
      </dgm:t>
    </dgm:pt>
    <dgm:pt modelId="{E0121385-5237-4773-82C6-A7D54A1FE355}">
      <dgm:prSet/>
      <dgm:spPr/>
      <dgm:t>
        <a:bodyPr/>
        <a:lstStyle/>
        <a:p>
          <a:pPr>
            <a:lnSpc>
              <a:spcPct val="100000"/>
            </a:lnSpc>
          </a:pPr>
          <a:r>
            <a:rPr lang="en-US" dirty="0"/>
            <a:t>Can edit and delete own comments</a:t>
          </a:r>
        </a:p>
      </dgm:t>
    </dgm:pt>
    <dgm:pt modelId="{304DCF6B-06EE-464E-ACD8-BD2354E27316}" type="parTrans" cxnId="{FF9273B6-92EA-4A92-B894-78D843C06BD0}">
      <dgm:prSet/>
      <dgm:spPr/>
      <dgm:t>
        <a:bodyPr/>
        <a:lstStyle/>
        <a:p>
          <a:endParaRPr lang="en-GB"/>
        </a:p>
      </dgm:t>
    </dgm:pt>
    <dgm:pt modelId="{BB446503-8CDF-42F0-8AC6-CA398D2C0DD6}" type="sibTrans" cxnId="{FF9273B6-92EA-4A92-B894-78D843C06BD0}">
      <dgm:prSet/>
      <dgm:spPr/>
      <dgm:t>
        <a:bodyPr/>
        <a:lstStyle/>
        <a:p>
          <a:endParaRPr lang="en-GB"/>
        </a:p>
      </dgm:t>
    </dgm:pt>
    <dgm:pt modelId="{ACBF9280-6808-4EAF-8455-3BC13752AA03}" type="pres">
      <dgm:prSet presAssocID="{FD9646A7-62C2-4241-A115-5641E76E4AA0}" presName="root" presStyleCnt="0">
        <dgm:presLayoutVars>
          <dgm:dir/>
          <dgm:resizeHandles val="exact"/>
        </dgm:presLayoutVars>
      </dgm:prSet>
      <dgm:spPr/>
    </dgm:pt>
    <dgm:pt modelId="{FFCEBC89-3A67-4AA5-91E2-E689C1675916}" type="pres">
      <dgm:prSet presAssocID="{FD9646A7-62C2-4241-A115-5641E76E4AA0}" presName="container" presStyleCnt="0">
        <dgm:presLayoutVars>
          <dgm:dir/>
          <dgm:resizeHandles val="exact"/>
        </dgm:presLayoutVars>
      </dgm:prSet>
      <dgm:spPr/>
    </dgm:pt>
    <dgm:pt modelId="{D40936BE-D52D-4F72-B907-77EC48AFDB5A}" type="pres">
      <dgm:prSet presAssocID="{15108E08-C923-4375-A5BF-FC7C388FCE9E}" presName="compNode" presStyleCnt="0"/>
      <dgm:spPr/>
    </dgm:pt>
    <dgm:pt modelId="{51EBCBC2-93AD-4000-B15C-36DE67FF21B4}" type="pres">
      <dgm:prSet presAssocID="{15108E08-C923-4375-A5BF-FC7C388FCE9E}" presName="iconBgRect" presStyleLbl="bgShp" presStyleIdx="0" presStyleCnt="4"/>
      <dgm:spPr/>
    </dgm:pt>
    <dgm:pt modelId="{8572E519-3B57-482C-9DB7-6BEFD624CF3E}" type="pres">
      <dgm:prSet presAssocID="{15108E08-C923-4375-A5BF-FC7C388FCE9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tatistics"/>
        </a:ext>
      </dgm:extLst>
    </dgm:pt>
    <dgm:pt modelId="{E8A09151-C9E2-4DD3-A1E6-AD7A1B3C9BC0}" type="pres">
      <dgm:prSet presAssocID="{15108E08-C923-4375-A5BF-FC7C388FCE9E}" presName="spaceRect" presStyleCnt="0"/>
      <dgm:spPr/>
    </dgm:pt>
    <dgm:pt modelId="{28F765D8-6446-43BC-99C8-EFC2ED52C1CB}" type="pres">
      <dgm:prSet presAssocID="{15108E08-C923-4375-A5BF-FC7C388FCE9E}" presName="textRect" presStyleLbl="revTx" presStyleIdx="0" presStyleCnt="4">
        <dgm:presLayoutVars>
          <dgm:chMax val="1"/>
          <dgm:chPref val="1"/>
        </dgm:presLayoutVars>
      </dgm:prSet>
      <dgm:spPr/>
    </dgm:pt>
    <dgm:pt modelId="{7250D25D-0091-4B08-82CA-2C5570954C7B}" type="pres">
      <dgm:prSet presAssocID="{AD3E0640-A74B-4B43-874E-D2480C1A26C1}" presName="sibTrans" presStyleLbl="sibTrans2D1" presStyleIdx="0" presStyleCnt="0"/>
      <dgm:spPr/>
    </dgm:pt>
    <dgm:pt modelId="{A4650DE4-524E-49A3-A33E-F0242C5B4039}" type="pres">
      <dgm:prSet presAssocID="{CBACAB47-4068-4CCB-A937-0B197E766A90}" presName="compNode" presStyleCnt="0"/>
      <dgm:spPr/>
    </dgm:pt>
    <dgm:pt modelId="{1180AF34-44CD-431C-8A44-302B90233D93}" type="pres">
      <dgm:prSet presAssocID="{CBACAB47-4068-4CCB-A937-0B197E766A90}" presName="iconBgRect" presStyleLbl="bgShp" presStyleIdx="1" presStyleCnt="4"/>
      <dgm:spPr/>
    </dgm:pt>
    <dgm:pt modelId="{52CB46B4-B31E-4584-B2E7-F4E2D9FDFB3E}" type="pres">
      <dgm:prSet presAssocID="{CBACAB47-4068-4CCB-A937-0B197E766A9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at RTL"/>
        </a:ext>
      </dgm:extLst>
    </dgm:pt>
    <dgm:pt modelId="{270ED7B6-99C3-4002-826D-F4BCE4353CF5}" type="pres">
      <dgm:prSet presAssocID="{CBACAB47-4068-4CCB-A937-0B197E766A90}" presName="spaceRect" presStyleCnt="0"/>
      <dgm:spPr/>
    </dgm:pt>
    <dgm:pt modelId="{5E0E2104-B9F2-4BFE-AD71-1C44A31C12DC}" type="pres">
      <dgm:prSet presAssocID="{CBACAB47-4068-4CCB-A937-0B197E766A90}" presName="textRect" presStyleLbl="revTx" presStyleIdx="1" presStyleCnt="4">
        <dgm:presLayoutVars>
          <dgm:chMax val="1"/>
          <dgm:chPref val="1"/>
        </dgm:presLayoutVars>
      </dgm:prSet>
      <dgm:spPr/>
    </dgm:pt>
    <dgm:pt modelId="{B967D08F-69EC-4755-995F-8E519929387B}" type="pres">
      <dgm:prSet presAssocID="{FDBFEE7C-0896-4D1B-84CB-51AA51F71769}" presName="sibTrans" presStyleLbl="sibTrans2D1" presStyleIdx="0" presStyleCnt="0"/>
      <dgm:spPr/>
    </dgm:pt>
    <dgm:pt modelId="{43E1F07C-9876-4C7A-8005-1D0EEC5AFDAD}" type="pres">
      <dgm:prSet presAssocID="{B3506877-57FE-4209-9056-FD120A31FC7E}" presName="compNode" presStyleCnt="0"/>
      <dgm:spPr/>
    </dgm:pt>
    <dgm:pt modelId="{B9D0222D-B3EA-43EB-80F0-2CCA6D3089F6}" type="pres">
      <dgm:prSet presAssocID="{B3506877-57FE-4209-9056-FD120A31FC7E}" presName="iconBgRect" presStyleLbl="bgShp" presStyleIdx="2" presStyleCnt="4"/>
      <dgm:spPr/>
    </dgm:pt>
    <dgm:pt modelId="{07B2F5C3-42FF-4170-A0EB-A357087B4D1B}" type="pres">
      <dgm:prSet presAssocID="{B3506877-57FE-4209-9056-FD120A31FC7E}"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at RTL"/>
        </a:ext>
      </dgm:extLst>
    </dgm:pt>
    <dgm:pt modelId="{22A801BD-DF51-4896-A3E7-5DB748E4750A}" type="pres">
      <dgm:prSet presAssocID="{B3506877-57FE-4209-9056-FD120A31FC7E}" presName="spaceRect" presStyleCnt="0"/>
      <dgm:spPr/>
    </dgm:pt>
    <dgm:pt modelId="{87F4C1A6-38F3-4EF6-A11F-E67E027BBD86}" type="pres">
      <dgm:prSet presAssocID="{B3506877-57FE-4209-9056-FD120A31FC7E}" presName="textRect" presStyleLbl="revTx" presStyleIdx="2" presStyleCnt="4">
        <dgm:presLayoutVars>
          <dgm:chMax val="1"/>
          <dgm:chPref val="1"/>
        </dgm:presLayoutVars>
      </dgm:prSet>
      <dgm:spPr/>
    </dgm:pt>
    <dgm:pt modelId="{FDA48D4B-7E02-4AD6-BA27-48437EB70DC0}" type="pres">
      <dgm:prSet presAssocID="{20914058-798A-43A0-80EA-EBD38D1C69E1}" presName="sibTrans" presStyleLbl="sibTrans2D1" presStyleIdx="0" presStyleCnt="0"/>
      <dgm:spPr/>
    </dgm:pt>
    <dgm:pt modelId="{10C796BC-076F-417E-BAD3-39AE27809E7B}" type="pres">
      <dgm:prSet presAssocID="{E0121385-5237-4773-82C6-A7D54A1FE355}" presName="compNode" presStyleCnt="0"/>
      <dgm:spPr/>
    </dgm:pt>
    <dgm:pt modelId="{9A04EEA3-4F2A-45E2-8FFA-F57208C09F3C}" type="pres">
      <dgm:prSet presAssocID="{E0121385-5237-4773-82C6-A7D54A1FE355}" presName="iconBgRect" presStyleLbl="bgShp" presStyleIdx="3" presStyleCnt="4"/>
      <dgm:spPr/>
    </dgm:pt>
    <dgm:pt modelId="{1CAF594D-F572-4558-980A-ACB13C66DC2E}" type="pres">
      <dgm:prSet presAssocID="{E0121385-5237-4773-82C6-A7D54A1FE355}" presName="iconRect" presStyleLbl="node1" presStyleIdx="3"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at RTL"/>
        </a:ext>
      </dgm:extLst>
    </dgm:pt>
    <dgm:pt modelId="{60450955-038C-4A90-8D01-9C8853E1C2F9}" type="pres">
      <dgm:prSet presAssocID="{E0121385-5237-4773-82C6-A7D54A1FE355}" presName="spaceRect" presStyleCnt="0"/>
      <dgm:spPr/>
    </dgm:pt>
    <dgm:pt modelId="{0501BA1A-BBE9-48C7-AA95-F7ACD3A2BBC7}" type="pres">
      <dgm:prSet presAssocID="{E0121385-5237-4773-82C6-A7D54A1FE355}" presName="textRect" presStyleLbl="revTx" presStyleIdx="3" presStyleCnt="4">
        <dgm:presLayoutVars>
          <dgm:chMax val="1"/>
          <dgm:chPref val="1"/>
        </dgm:presLayoutVars>
      </dgm:prSet>
      <dgm:spPr/>
    </dgm:pt>
  </dgm:ptLst>
  <dgm:cxnLst>
    <dgm:cxn modelId="{D8066705-C451-4799-B923-8D043C7DB01E}" type="presOf" srcId="{B3506877-57FE-4209-9056-FD120A31FC7E}" destId="{87F4C1A6-38F3-4EF6-A11F-E67E027BBD86}" srcOrd="0" destOrd="0" presId="urn:microsoft.com/office/officeart/2018/2/layout/IconCircleList"/>
    <dgm:cxn modelId="{8356D237-CA41-47F5-9977-45B8C3A95AE0}" type="presOf" srcId="{E0121385-5237-4773-82C6-A7D54A1FE355}" destId="{0501BA1A-BBE9-48C7-AA95-F7ACD3A2BBC7}" srcOrd="0" destOrd="0" presId="urn:microsoft.com/office/officeart/2018/2/layout/IconCircleList"/>
    <dgm:cxn modelId="{3E64355C-0D03-4915-ABF8-26BABF96BF07}" srcId="{FD9646A7-62C2-4241-A115-5641E76E4AA0}" destId="{15108E08-C923-4375-A5BF-FC7C388FCE9E}" srcOrd="0" destOrd="0" parTransId="{A9B8ED7B-02CF-46C0-917E-31F7221EF8C4}" sibTransId="{AD3E0640-A74B-4B43-874E-D2480C1A26C1}"/>
    <dgm:cxn modelId="{1E263069-EEDB-491C-93A9-B83A2B262E26}" srcId="{FD9646A7-62C2-4241-A115-5641E76E4AA0}" destId="{CBACAB47-4068-4CCB-A937-0B197E766A90}" srcOrd="1" destOrd="0" parTransId="{3CD3BBE0-96A1-4FB6-9B6F-D7B37FC2C418}" sibTransId="{FDBFEE7C-0896-4D1B-84CB-51AA51F71769}"/>
    <dgm:cxn modelId="{641B7249-0C0B-403D-A4C9-7065D0BA60DE}" type="presOf" srcId="{15108E08-C923-4375-A5BF-FC7C388FCE9E}" destId="{28F765D8-6446-43BC-99C8-EFC2ED52C1CB}" srcOrd="0" destOrd="0" presId="urn:microsoft.com/office/officeart/2018/2/layout/IconCircleList"/>
    <dgm:cxn modelId="{FF962D71-907B-4B49-B384-C649EEF479FD}" srcId="{FD9646A7-62C2-4241-A115-5641E76E4AA0}" destId="{B3506877-57FE-4209-9056-FD120A31FC7E}" srcOrd="2" destOrd="0" parTransId="{D8A1EF2C-3108-4BCE-8AAC-039A256A74F9}" sibTransId="{20914058-798A-43A0-80EA-EBD38D1C69E1}"/>
    <dgm:cxn modelId="{883E4559-8EB9-4428-9D9C-1BB8366AD44D}" type="presOf" srcId="{20914058-798A-43A0-80EA-EBD38D1C69E1}" destId="{FDA48D4B-7E02-4AD6-BA27-48437EB70DC0}" srcOrd="0" destOrd="0" presId="urn:microsoft.com/office/officeart/2018/2/layout/IconCircleList"/>
    <dgm:cxn modelId="{8249A57F-D867-419B-8564-022C312D0B06}" type="presOf" srcId="{CBACAB47-4068-4CCB-A937-0B197E766A90}" destId="{5E0E2104-B9F2-4BFE-AD71-1C44A31C12DC}" srcOrd="0" destOrd="0" presId="urn:microsoft.com/office/officeart/2018/2/layout/IconCircleList"/>
    <dgm:cxn modelId="{A4A3C39F-6E86-46CE-862F-44F8C8B1902F}" type="presOf" srcId="{AD3E0640-A74B-4B43-874E-D2480C1A26C1}" destId="{7250D25D-0091-4B08-82CA-2C5570954C7B}" srcOrd="0" destOrd="0" presId="urn:microsoft.com/office/officeart/2018/2/layout/IconCircleList"/>
    <dgm:cxn modelId="{8297F6A1-CBA6-4ECE-A854-D39212E5E921}" type="presOf" srcId="{FD9646A7-62C2-4241-A115-5641E76E4AA0}" destId="{ACBF9280-6808-4EAF-8455-3BC13752AA03}" srcOrd="0" destOrd="0" presId="urn:microsoft.com/office/officeart/2018/2/layout/IconCircleList"/>
    <dgm:cxn modelId="{5799CEAD-24DE-4D96-94B1-B1300130A3E9}" type="presOf" srcId="{FDBFEE7C-0896-4D1B-84CB-51AA51F71769}" destId="{B967D08F-69EC-4755-995F-8E519929387B}" srcOrd="0" destOrd="0" presId="urn:microsoft.com/office/officeart/2018/2/layout/IconCircleList"/>
    <dgm:cxn modelId="{FF9273B6-92EA-4A92-B894-78D843C06BD0}" srcId="{FD9646A7-62C2-4241-A115-5641E76E4AA0}" destId="{E0121385-5237-4773-82C6-A7D54A1FE355}" srcOrd="3" destOrd="0" parTransId="{304DCF6B-06EE-464E-ACD8-BD2354E27316}" sibTransId="{BB446503-8CDF-42F0-8AC6-CA398D2C0DD6}"/>
    <dgm:cxn modelId="{4E43E89E-4574-4315-B37F-B12492D27AA7}" type="presParOf" srcId="{ACBF9280-6808-4EAF-8455-3BC13752AA03}" destId="{FFCEBC89-3A67-4AA5-91E2-E689C1675916}" srcOrd="0" destOrd="0" presId="urn:microsoft.com/office/officeart/2018/2/layout/IconCircleList"/>
    <dgm:cxn modelId="{C30397FB-1B02-4383-B631-45C1FDA78A49}" type="presParOf" srcId="{FFCEBC89-3A67-4AA5-91E2-E689C1675916}" destId="{D40936BE-D52D-4F72-B907-77EC48AFDB5A}" srcOrd="0" destOrd="0" presId="urn:microsoft.com/office/officeart/2018/2/layout/IconCircleList"/>
    <dgm:cxn modelId="{0BF42EAF-BE52-4072-8F2C-81723FF23F60}" type="presParOf" srcId="{D40936BE-D52D-4F72-B907-77EC48AFDB5A}" destId="{51EBCBC2-93AD-4000-B15C-36DE67FF21B4}" srcOrd="0" destOrd="0" presId="urn:microsoft.com/office/officeart/2018/2/layout/IconCircleList"/>
    <dgm:cxn modelId="{F9106E7B-9DCF-442D-BA78-9917262AF2C7}" type="presParOf" srcId="{D40936BE-D52D-4F72-B907-77EC48AFDB5A}" destId="{8572E519-3B57-482C-9DB7-6BEFD624CF3E}" srcOrd="1" destOrd="0" presId="urn:microsoft.com/office/officeart/2018/2/layout/IconCircleList"/>
    <dgm:cxn modelId="{CE0D5DB5-C3A1-45AD-B9BE-9A219DF9C08C}" type="presParOf" srcId="{D40936BE-D52D-4F72-B907-77EC48AFDB5A}" destId="{E8A09151-C9E2-4DD3-A1E6-AD7A1B3C9BC0}" srcOrd="2" destOrd="0" presId="urn:microsoft.com/office/officeart/2018/2/layout/IconCircleList"/>
    <dgm:cxn modelId="{A1D49EEC-4FF2-4702-AEC2-54ADB69E8ABC}" type="presParOf" srcId="{D40936BE-D52D-4F72-B907-77EC48AFDB5A}" destId="{28F765D8-6446-43BC-99C8-EFC2ED52C1CB}" srcOrd="3" destOrd="0" presId="urn:microsoft.com/office/officeart/2018/2/layout/IconCircleList"/>
    <dgm:cxn modelId="{9C222CFE-C4D2-4AF0-8842-30342DE1D12C}" type="presParOf" srcId="{FFCEBC89-3A67-4AA5-91E2-E689C1675916}" destId="{7250D25D-0091-4B08-82CA-2C5570954C7B}" srcOrd="1" destOrd="0" presId="urn:microsoft.com/office/officeart/2018/2/layout/IconCircleList"/>
    <dgm:cxn modelId="{DE275B00-1A17-4846-B80D-C9B0961E095D}" type="presParOf" srcId="{FFCEBC89-3A67-4AA5-91E2-E689C1675916}" destId="{A4650DE4-524E-49A3-A33E-F0242C5B4039}" srcOrd="2" destOrd="0" presId="urn:microsoft.com/office/officeart/2018/2/layout/IconCircleList"/>
    <dgm:cxn modelId="{8495ACA9-277B-453A-902A-C574DB673ACE}" type="presParOf" srcId="{A4650DE4-524E-49A3-A33E-F0242C5B4039}" destId="{1180AF34-44CD-431C-8A44-302B90233D93}" srcOrd="0" destOrd="0" presId="urn:microsoft.com/office/officeart/2018/2/layout/IconCircleList"/>
    <dgm:cxn modelId="{C2ADDBAE-E797-4C8F-ADFF-1E5A38C32AEF}" type="presParOf" srcId="{A4650DE4-524E-49A3-A33E-F0242C5B4039}" destId="{52CB46B4-B31E-4584-B2E7-F4E2D9FDFB3E}" srcOrd="1" destOrd="0" presId="urn:microsoft.com/office/officeart/2018/2/layout/IconCircleList"/>
    <dgm:cxn modelId="{2A21FC96-6202-450B-A77B-4EA9B958E5DB}" type="presParOf" srcId="{A4650DE4-524E-49A3-A33E-F0242C5B4039}" destId="{270ED7B6-99C3-4002-826D-F4BCE4353CF5}" srcOrd="2" destOrd="0" presId="urn:microsoft.com/office/officeart/2018/2/layout/IconCircleList"/>
    <dgm:cxn modelId="{2D50FEA6-5EEC-4AE0-952C-9DE0DC8D06FD}" type="presParOf" srcId="{A4650DE4-524E-49A3-A33E-F0242C5B4039}" destId="{5E0E2104-B9F2-4BFE-AD71-1C44A31C12DC}" srcOrd="3" destOrd="0" presId="urn:microsoft.com/office/officeart/2018/2/layout/IconCircleList"/>
    <dgm:cxn modelId="{9FFD6892-858A-4E3F-8FFA-795E5409C915}" type="presParOf" srcId="{FFCEBC89-3A67-4AA5-91E2-E689C1675916}" destId="{B967D08F-69EC-4755-995F-8E519929387B}" srcOrd="3" destOrd="0" presId="urn:microsoft.com/office/officeart/2018/2/layout/IconCircleList"/>
    <dgm:cxn modelId="{C238A297-AF7B-404E-BAE4-54E9AE9B4588}" type="presParOf" srcId="{FFCEBC89-3A67-4AA5-91E2-E689C1675916}" destId="{43E1F07C-9876-4C7A-8005-1D0EEC5AFDAD}" srcOrd="4" destOrd="0" presId="urn:microsoft.com/office/officeart/2018/2/layout/IconCircleList"/>
    <dgm:cxn modelId="{CA95F6C1-FF03-402F-9FC4-8F29A7DCBBF6}" type="presParOf" srcId="{43E1F07C-9876-4C7A-8005-1D0EEC5AFDAD}" destId="{B9D0222D-B3EA-43EB-80F0-2CCA6D3089F6}" srcOrd="0" destOrd="0" presId="urn:microsoft.com/office/officeart/2018/2/layout/IconCircleList"/>
    <dgm:cxn modelId="{E3A57AD8-C59B-4A64-8770-A0817A2995B3}" type="presParOf" srcId="{43E1F07C-9876-4C7A-8005-1D0EEC5AFDAD}" destId="{07B2F5C3-42FF-4170-A0EB-A357087B4D1B}" srcOrd="1" destOrd="0" presId="urn:microsoft.com/office/officeart/2018/2/layout/IconCircleList"/>
    <dgm:cxn modelId="{1784541F-365D-4FB7-93F8-0C4B1A4E3056}" type="presParOf" srcId="{43E1F07C-9876-4C7A-8005-1D0EEC5AFDAD}" destId="{22A801BD-DF51-4896-A3E7-5DB748E4750A}" srcOrd="2" destOrd="0" presId="urn:microsoft.com/office/officeart/2018/2/layout/IconCircleList"/>
    <dgm:cxn modelId="{6CBF017B-C407-4E6C-BB0D-B20A7488577E}" type="presParOf" srcId="{43E1F07C-9876-4C7A-8005-1D0EEC5AFDAD}" destId="{87F4C1A6-38F3-4EF6-A11F-E67E027BBD86}" srcOrd="3" destOrd="0" presId="urn:microsoft.com/office/officeart/2018/2/layout/IconCircleList"/>
    <dgm:cxn modelId="{4F297467-733E-4190-BD68-E00BC297D084}" type="presParOf" srcId="{FFCEBC89-3A67-4AA5-91E2-E689C1675916}" destId="{FDA48D4B-7E02-4AD6-BA27-48437EB70DC0}" srcOrd="5" destOrd="0" presId="urn:microsoft.com/office/officeart/2018/2/layout/IconCircleList"/>
    <dgm:cxn modelId="{68E44A24-2C4A-431A-B3E7-A425CE2AA2F5}" type="presParOf" srcId="{FFCEBC89-3A67-4AA5-91E2-E689C1675916}" destId="{10C796BC-076F-417E-BAD3-39AE27809E7B}" srcOrd="6" destOrd="0" presId="urn:microsoft.com/office/officeart/2018/2/layout/IconCircleList"/>
    <dgm:cxn modelId="{026B15D1-4AA5-45DD-9174-57C28E35D882}" type="presParOf" srcId="{10C796BC-076F-417E-BAD3-39AE27809E7B}" destId="{9A04EEA3-4F2A-45E2-8FFA-F57208C09F3C}" srcOrd="0" destOrd="0" presId="urn:microsoft.com/office/officeart/2018/2/layout/IconCircleList"/>
    <dgm:cxn modelId="{42208B3C-E723-4F59-AC73-D260465061F9}" type="presParOf" srcId="{10C796BC-076F-417E-BAD3-39AE27809E7B}" destId="{1CAF594D-F572-4558-980A-ACB13C66DC2E}" srcOrd="1" destOrd="0" presId="urn:microsoft.com/office/officeart/2018/2/layout/IconCircleList"/>
    <dgm:cxn modelId="{AE30E542-2D43-4685-A02C-29E900F3C557}" type="presParOf" srcId="{10C796BC-076F-417E-BAD3-39AE27809E7B}" destId="{60450955-038C-4A90-8D01-9C8853E1C2F9}" srcOrd="2" destOrd="0" presId="urn:microsoft.com/office/officeart/2018/2/layout/IconCircleList"/>
    <dgm:cxn modelId="{3B706165-F39C-4181-B655-D51890A40A0F}" type="presParOf" srcId="{10C796BC-076F-417E-BAD3-39AE27809E7B}" destId="{0501BA1A-BBE9-48C7-AA95-F7ACD3A2BBC7}" srcOrd="3" destOrd="0" presId="urn:microsoft.com/office/officeart/2018/2/layout/Icon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BCBC2-93AD-4000-B15C-36DE67FF21B4}">
      <dsp:nvSpPr>
        <dsp:cNvPr id="0" name=""/>
        <dsp:cNvSpPr/>
      </dsp:nvSpPr>
      <dsp:spPr>
        <a:xfrm>
          <a:off x="2778" y="404443"/>
          <a:ext cx="558140" cy="5581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2E519-3B57-482C-9DB7-6BEFD624CF3E}">
      <dsp:nvSpPr>
        <dsp:cNvPr id="0" name=""/>
        <dsp:cNvSpPr/>
      </dsp:nvSpPr>
      <dsp:spPr>
        <a:xfrm>
          <a:off x="119987" y="521653"/>
          <a:ext cx="323721" cy="3237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F765D8-6446-43BC-99C8-EFC2ED52C1CB}">
      <dsp:nvSpPr>
        <dsp:cNvPr id="0" name=""/>
        <dsp:cNvSpPr/>
      </dsp:nvSpPr>
      <dsp:spPr>
        <a:xfrm>
          <a:off x="680520" y="404443"/>
          <a:ext cx="1315617" cy="55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Can </a:t>
          </a:r>
          <a:r>
            <a:rPr lang="en-GB" sz="1100" kern="1200" dirty="0"/>
            <a:t>upload and download trial data</a:t>
          </a:r>
          <a:endParaRPr lang="en-US" sz="1100" kern="1200" dirty="0"/>
        </a:p>
      </dsp:txBody>
      <dsp:txXfrm>
        <a:off x="680520" y="404443"/>
        <a:ext cx="1315617" cy="558140"/>
      </dsp:txXfrm>
    </dsp:sp>
    <dsp:sp modelId="{B9D0222D-B3EA-43EB-80F0-2CCA6D3089F6}">
      <dsp:nvSpPr>
        <dsp:cNvPr id="0" name=""/>
        <dsp:cNvSpPr/>
      </dsp:nvSpPr>
      <dsp:spPr>
        <a:xfrm>
          <a:off x="2225373" y="404443"/>
          <a:ext cx="558140" cy="5581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B2F5C3-42FF-4170-A0EB-A357087B4D1B}">
      <dsp:nvSpPr>
        <dsp:cNvPr id="0" name=""/>
        <dsp:cNvSpPr/>
      </dsp:nvSpPr>
      <dsp:spPr>
        <a:xfrm>
          <a:off x="2342583" y="521653"/>
          <a:ext cx="323721" cy="3237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F4C1A6-38F3-4EF6-A11F-E67E027BBD86}">
      <dsp:nvSpPr>
        <dsp:cNvPr id="0" name=""/>
        <dsp:cNvSpPr/>
      </dsp:nvSpPr>
      <dsp:spPr>
        <a:xfrm>
          <a:off x="2903116" y="404443"/>
          <a:ext cx="1315617" cy="55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t>Can update the status of comments</a:t>
          </a:r>
          <a:endParaRPr lang="en-US" sz="1100" kern="1200" dirty="0"/>
        </a:p>
      </dsp:txBody>
      <dsp:txXfrm>
        <a:off x="2903116" y="404443"/>
        <a:ext cx="1315617" cy="558140"/>
      </dsp:txXfrm>
    </dsp:sp>
    <dsp:sp modelId="{5426935F-19F4-4127-B48B-C5332B1F3EF1}">
      <dsp:nvSpPr>
        <dsp:cNvPr id="0" name=""/>
        <dsp:cNvSpPr/>
      </dsp:nvSpPr>
      <dsp:spPr>
        <a:xfrm>
          <a:off x="4447969" y="404443"/>
          <a:ext cx="558140" cy="5581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1A2E80-8288-46AF-93F3-31FDA2682BEB}">
      <dsp:nvSpPr>
        <dsp:cNvPr id="0" name=""/>
        <dsp:cNvSpPr/>
      </dsp:nvSpPr>
      <dsp:spPr>
        <a:xfrm>
          <a:off x="4565179" y="521653"/>
          <a:ext cx="323721" cy="3237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rgbClr val="FFFFFF">
              <a:alpha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A14403-99F1-494F-B6B5-BE02E972D3CF}">
      <dsp:nvSpPr>
        <dsp:cNvPr id="0" name=""/>
        <dsp:cNvSpPr/>
      </dsp:nvSpPr>
      <dsp:spPr>
        <a:xfrm>
          <a:off x="5125711" y="404443"/>
          <a:ext cx="1315617" cy="55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Has access to the advanced settings for a PK profile</a:t>
          </a:r>
        </a:p>
      </dsp:txBody>
      <dsp:txXfrm>
        <a:off x="5125711" y="404443"/>
        <a:ext cx="1315617" cy="558140"/>
      </dsp:txXfrm>
    </dsp:sp>
    <dsp:sp modelId="{E759D70D-35E6-4556-86E8-225FD0813407}">
      <dsp:nvSpPr>
        <dsp:cNvPr id="0" name=""/>
        <dsp:cNvSpPr/>
      </dsp:nvSpPr>
      <dsp:spPr>
        <a:xfrm>
          <a:off x="2778" y="1530314"/>
          <a:ext cx="558140" cy="5581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CEF76-C1BD-4ACE-841E-32F69F5E7C42}">
      <dsp:nvSpPr>
        <dsp:cNvPr id="0" name=""/>
        <dsp:cNvSpPr/>
      </dsp:nvSpPr>
      <dsp:spPr>
        <a:xfrm>
          <a:off x="119987" y="1647523"/>
          <a:ext cx="323721" cy="3237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021F3D-08E6-4D2F-8DB1-7AB4BDEC42A8}">
      <dsp:nvSpPr>
        <dsp:cNvPr id="0" name=""/>
        <dsp:cNvSpPr/>
      </dsp:nvSpPr>
      <dsp:spPr>
        <a:xfrm>
          <a:off x="680520" y="1530314"/>
          <a:ext cx="1315617" cy="55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Can edit and delete comments</a:t>
          </a:r>
        </a:p>
      </dsp:txBody>
      <dsp:txXfrm>
        <a:off x="680520" y="1530314"/>
        <a:ext cx="1315617" cy="558140"/>
      </dsp:txXfrm>
    </dsp:sp>
    <dsp:sp modelId="{A7560F6E-7255-4425-B41E-FBA13A5AE234}">
      <dsp:nvSpPr>
        <dsp:cNvPr id="0" name=""/>
        <dsp:cNvSpPr/>
      </dsp:nvSpPr>
      <dsp:spPr>
        <a:xfrm>
          <a:off x="2225373" y="1530314"/>
          <a:ext cx="558140" cy="5581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D6B081-DC80-4AFA-9F0C-0534EFDF0A92}">
      <dsp:nvSpPr>
        <dsp:cNvPr id="0" name=""/>
        <dsp:cNvSpPr/>
      </dsp:nvSpPr>
      <dsp:spPr>
        <a:xfrm>
          <a:off x="2342583" y="1647523"/>
          <a:ext cx="323721" cy="3237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CD4421-8BB7-416B-B43C-A795484209DA}">
      <dsp:nvSpPr>
        <dsp:cNvPr id="0" name=""/>
        <dsp:cNvSpPr/>
      </dsp:nvSpPr>
      <dsp:spPr>
        <a:xfrm>
          <a:off x="2903116" y="1530314"/>
          <a:ext cx="1315617" cy="55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Can create minutes</a:t>
          </a:r>
        </a:p>
      </dsp:txBody>
      <dsp:txXfrm>
        <a:off x="2903116" y="1530314"/>
        <a:ext cx="1315617" cy="558140"/>
      </dsp:txXfrm>
    </dsp:sp>
    <dsp:sp modelId="{8E8F26D1-C5CE-4E7B-8C71-DEC4A441B52F}">
      <dsp:nvSpPr>
        <dsp:cNvPr id="0" name=""/>
        <dsp:cNvSpPr/>
      </dsp:nvSpPr>
      <dsp:spPr>
        <a:xfrm>
          <a:off x="4447969" y="1530314"/>
          <a:ext cx="558140" cy="5581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E52979-F441-4E23-B7F4-7D9B1A136527}">
      <dsp:nvSpPr>
        <dsp:cNvPr id="0" name=""/>
        <dsp:cNvSpPr/>
      </dsp:nvSpPr>
      <dsp:spPr>
        <a:xfrm>
          <a:off x="4565179" y="1647523"/>
          <a:ext cx="323721" cy="32372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2A594E-10C8-45FE-832C-C0FAF70406EC}">
      <dsp:nvSpPr>
        <dsp:cNvPr id="0" name=""/>
        <dsp:cNvSpPr/>
      </dsp:nvSpPr>
      <dsp:spPr>
        <a:xfrm>
          <a:off x="5125711" y="1530314"/>
          <a:ext cx="1315617" cy="55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Can extract PK profiles and comments to document review</a:t>
          </a:r>
        </a:p>
      </dsp:txBody>
      <dsp:txXfrm>
        <a:off x="5125711" y="1530314"/>
        <a:ext cx="1315617" cy="558140"/>
      </dsp:txXfrm>
    </dsp:sp>
    <dsp:sp modelId="{7671F908-C5D6-4F2F-9D4E-E6D77B5BB925}">
      <dsp:nvSpPr>
        <dsp:cNvPr id="0" name=""/>
        <dsp:cNvSpPr/>
      </dsp:nvSpPr>
      <dsp:spPr>
        <a:xfrm>
          <a:off x="2778" y="2656184"/>
          <a:ext cx="558140" cy="5581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00E2F-3DAB-4F87-8DCB-AD7C2FF79C68}">
      <dsp:nvSpPr>
        <dsp:cNvPr id="0" name=""/>
        <dsp:cNvSpPr/>
      </dsp:nvSpPr>
      <dsp:spPr>
        <a:xfrm>
          <a:off x="119987" y="2773394"/>
          <a:ext cx="323721" cy="32372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C4FB08-BC91-434C-9752-CEABEEC944F0}">
      <dsp:nvSpPr>
        <dsp:cNvPr id="0" name=""/>
        <dsp:cNvSpPr/>
      </dsp:nvSpPr>
      <dsp:spPr>
        <a:xfrm>
          <a:off x="680520" y="2656184"/>
          <a:ext cx="1315617" cy="55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Can adjust trial settings  in ‘Trial info’</a:t>
          </a:r>
        </a:p>
      </dsp:txBody>
      <dsp:txXfrm>
        <a:off x="680520" y="2656184"/>
        <a:ext cx="1315617" cy="558140"/>
      </dsp:txXfrm>
    </dsp:sp>
    <dsp:sp modelId="{A3C55947-2605-456D-9B40-B1E666117CD0}">
      <dsp:nvSpPr>
        <dsp:cNvPr id="0" name=""/>
        <dsp:cNvSpPr/>
      </dsp:nvSpPr>
      <dsp:spPr>
        <a:xfrm>
          <a:off x="2225373" y="2656184"/>
          <a:ext cx="558140" cy="5581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8E293A-9413-4051-87CC-8640E858B6E4}">
      <dsp:nvSpPr>
        <dsp:cNvPr id="0" name=""/>
        <dsp:cNvSpPr/>
      </dsp:nvSpPr>
      <dsp:spPr>
        <a:xfrm>
          <a:off x="2342583" y="2773394"/>
          <a:ext cx="323721" cy="323721"/>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DD885D-5F78-4734-8B91-B780598E2361}">
      <dsp:nvSpPr>
        <dsp:cNvPr id="0" name=""/>
        <dsp:cNvSpPr/>
      </dsp:nvSpPr>
      <dsp:spPr>
        <a:xfrm>
          <a:off x="2903116" y="2656184"/>
          <a:ext cx="1315617" cy="55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Can delete trial</a:t>
          </a:r>
        </a:p>
      </dsp:txBody>
      <dsp:txXfrm>
        <a:off x="2903116" y="2656184"/>
        <a:ext cx="1315617" cy="558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BCBC2-93AD-4000-B15C-36DE67FF21B4}">
      <dsp:nvSpPr>
        <dsp:cNvPr id="0" name=""/>
        <dsp:cNvSpPr/>
      </dsp:nvSpPr>
      <dsp:spPr>
        <a:xfrm>
          <a:off x="770" y="99842"/>
          <a:ext cx="578812" cy="578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2E519-3B57-482C-9DB7-6BEFD624CF3E}">
      <dsp:nvSpPr>
        <dsp:cNvPr id="0" name=""/>
        <dsp:cNvSpPr/>
      </dsp:nvSpPr>
      <dsp:spPr>
        <a:xfrm>
          <a:off x="122320" y="221392"/>
          <a:ext cx="335711" cy="3357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F765D8-6446-43BC-99C8-EFC2ED52C1CB}">
      <dsp:nvSpPr>
        <dsp:cNvPr id="0" name=""/>
        <dsp:cNvSpPr/>
      </dsp:nvSpPr>
      <dsp:spPr>
        <a:xfrm>
          <a:off x="703613" y="99842"/>
          <a:ext cx="1364343" cy="578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Can view the PK profiles</a:t>
          </a:r>
        </a:p>
      </dsp:txBody>
      <dsp:txXfrm>
        <a:off x="703613" y="99842"/>
        <a:ext cx="1364343" cy="578812"/>
      </dsp:txXfrm>
    </dsp:sp>
    <dsp:sp modelId="{1180AF34-44CD-431C-8A44-302B90233D93}">
      <dsp:nvSpPr>
        <dsp:cNvPr id="0" name=""/>
        <dsp:cNvSpPr/>
      </dsp:nvSpPr>
      <dsp:spPr>
        <a:xfrm>
          <a:off x="2305684" y="99842"/>
          <a:ext cx="578812" cy="578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CB46B4-B31E-4584-B2E7-F4E2D9FDFB3E}">
      <dsp:nvSpPr>
        <dsp:cNvPr id="0" name=""/>
        <dsp:cNvSpPr/>
      </dsp:nvSpPr>
      <dsp:spPr>
        <a:xfrm>
          <a:off x="2427234" y="221392"/>
          <a:ext cx="335711" cy="3357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0E2104-B9F2-4BFE-AD71-1C44A31C12DC}">
      <dsp:nvSpPr>
        <dsp:cNvPr id="0" name=""/>
        <dsp:cNvSpPr/>
      </dsp:nvSpPr>
      <dsp:spPr>
        <a:xfrm>
          <a:off x="3008528" y="99842"/>
          <a:ext cx="1364343" cy="578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t>Can add comments to specific data points</a:t>
          </a:r>
          <a:endParaRPr lang="en-US" sz="1100" kern="1200" dirty="0"/>
        </a:p>
      </dsp:txBody>
      <dsp:txXfrm>
        <a:off x="3008528" y="99842"/>
        <a:ext cx="1364343" cy="578812"/>
      </dsp:txXfrm>
    </dsp:sp>
    <dsp:sp modelId="{B9D0222D-B3EA-43EB-80F0-2CCA6D3089F6}">
      <dsp:nvSpPr>
        <dsp:cNvPr id="0" name=""/>
        <dsp:cNvSpPr/>
      </dsp:nvSpPr>
      <dsp:spPr>
        <a:xfrm>
          <a:off x="770" y="942391"/>
          <a:ext cx="578812" cy="578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B2F5C3-42FF-4170-A0EB-A357087B4D1B}">
      <dsp:nvSpPr>
        <dsp:cNvPr id="0" name=""/>
        <dsp:cNvSpPr/>
      </dsp:nvSpPr>
      <dsp:spPr>
        <a:xfrm>
          <a:off x="122320" y="1063941"/>
          <a:ext cx="335711" cy="3357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F4C1A6-38F3-4EF6-A11F-E67E027BBD86}">
      <dsp:nvSpPr>
        <dsp:cNvPr id="0" name=""/>
        <dsp:cNvSpPr/>
      </dsp:nvSpPr>
      <dsp:spPr>
        <a:xfrm>
          <a:off x="703613" y="942391"/>
          <a:ext cx="1364343" cy="578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t>Can add comments to the whole profile</a:t>
          </a:r>
          <a:endParaRPr lang="en-US" sz="1100" kern="1200" dirty="0"/>
        </a:p>
      </dsp:txBody>
      <dsp:txXfrm>
        <a:off x="703613" y="942391"/>
        <a:ext cx="1364343" cy="578812"/>
      </dsp:txXfrm>
    </dsp:sp>
    <dsp:sp modelId="{9A04EEA3-4F2A-45E2-8FFA-F57208C09F3C}">
      <dsp:nvSpPr>
        <dsp:cNvPr id="0" name=""/>
        <dsp:cNvSpPr/>
      </dsp:nvSpPr>
      <dsp:spPr>
        <a:xfrm>
          <a:off x="2305684" y="942391"/>
          <a:ext cx="578812" cy="578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F594D-F572-4558-980A-ACB13C66DC2E}">
      <dsp:nvSpPr>
        <dsp:cNvPr id="0" name=""/>
        <dsp:cNvSpPr/>
      </dsp:nvSpPr>
      <dsp:spPr>
        <a:xfrm>
          <a:off x="2427234" y="1063941"/>
          <a:ext cx="335711" cy="3357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01BA1A-BBE9-48C7-AA95-F7ACD3A2BBC7}">
      <dsp:nvSpPr>
        <dsp:cNvPr id="0" name=""/>
        <dsp:cNvSpPr/>
      </dsp:nvSpPr>
      <dsp:spPr>
        <a:xfrm>
          <a:off x="3008528" y="942391"/>
          <a:ext cx="1364343" cy="578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Can edit and delete own comments</a:t>
          </a:r>
        </a:p>
      </dsp:txBody>
      <dsp:txXfrm>
        <a:off x="3008528" y="942391"/>
        <a:ext cx="1364343" cy="57881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18/05/2022</a:t>
            </a:fld>
            <a:endParaRPr lang="en-GB" dirty="0"/>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 note</a:t>
            </a:r>
          </a:p>
          <a:p>
            <a:pPr lvl="6"/>
            <a:r>
              <a:rPr lang="en-US" dirty="0"/>
              <a:t>7 level</a:t>
            </a:r>
          </a:p>
          <a:p>
            <a:pPr lvl="7"/>
            <a:r>
              <a:rPr lang="en-US" dirty="0"/>
              <a:t>8 level</a:t>
            </a:r>
          </a:p>
          <a:p>
            <a:pPr lvl="8"/>
            <a:r>
              <a:rPr lang="en-US" dirty="0"/>
              <a:t>9 header	</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18/05/2022</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dirty="0"/>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0" indent="-179388"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0" indent="0" algn="l" defTabSz="914400" rtl="0" eaLnBrk="1" latinLnBrk="0" hangingPunct="1">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indent="-2286000" algn="l" defTabSz="914400" rtl="0" eaLnBrk="1" latinLnBrk="0" hangingPunct="1">
      <a:defRPr sz="800" kern="1200">
        <a:solidFill>
          <a:schemeClr val="tx1"/>
        </a:solidFill>
        <a:latin typeface="+mn-lt"/>
        <a:ea typeface="+mn-ea"/>
        <a:cs typeface="+mn-cs"/>
      </a:defRPr>
    </a:lvl6pPr>
    <a:lvl7pPr marL="0" indent="-90000" algn="l" defTabSz="914400" rtl="0" eaLnBrk="1" latinLnBrk="0" hangingPunct="1">
      <a:buFont typeface="Arial" panose="020B0604020202020204" pitchFamily="34" charset="0"/>
      <a:buChar char="•"/>
      <a:defRPr sz="800" kern="1200">
        <a:solidFill>
          <a:schemeClr val="tx1"/>
        </a:solidFill>
        <a:latin typeface="+mn-lt"/>
        <a:ea typeface="+mn-ea"/>
        <a:cs typeface="+mn-cs"/>
      </a:defRPr>
    </a:lvl7pPr>
    <a:lvl8pPr marL="180000" indent="-90000" algn="l" defTabSz="914400" rtl="0" eaLnBrk="1" latinLnBrk="0" hangingPunct="1">
      <a:buFont typeface="Arial" panose="020B0604020202020204" pitchFamily="34" charset="0"/>
      <a:buChar char="•"/>
      <a:defRPr sz="800" kern="1200">
        <a:solidFill>
          <a:schemeClr val="tx1"/>
        </a:solidFill>
        <a:latin typeface="+mn-lt"/>
        <a:ea typeface="+mn-ea"/>
        <a:cs typeface="+mn-cs"/>
      </a:defRPr>
    </a:lvl8pPr>
    <a:lvl9pPr marL="0" indent="0" algn="l" defTabSz="914400" rtl="0" eaLnBrk="1" latinLnBrk="0" hangingPunct="1">
      <a:buFont typeface="Arial" panose="020B0604020202020204" pitchFamily="34" charset="0"/>
      <a:buChar char="​"/>
      <a:defRPr sz="800" b="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 Cover">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880DF523-34A7-40E1-AE82-7A0D3594680C}"/>
              </a:ext>
            </a:extLst>
          </p:cNvPr>
          <p:cNvSpPr>
            <a:spLocks noGrp="1"/>
          </p:cNvSpPr>
          <p:nvPr>
            <p:ph type="pic" sz="quarter" idx="13" hasCustomPrompt="1"/>
          </p:nvPr>
        </p:nvSpPr>
        <p:spPr>
          <a:xfrm>
            <a:off x="0" y="0"/>
            <a:ext cx="12191999" cy="6858000"/>
          </a:xfrm>
          <a:custGeom>
            <a:avLst/>
            <a:gdLst>
              <a:gd name="connsiteX0" fmla="*/ 11666200 w 12191999"/>
              <a:gd name="connsiteY0" fmla="*/ 756760 h 6858000"/>
              <a:gd name="connsiteX1" fmla="*/ 11678975 w 12191999"/>
              <a:gd name="connsiteY1" fmla="*/ 761119 h 6858000"/>
              <a:gd name="connsiteX2" fmla="*/ 11678975 w 12191999"/>
              <a:gd name="connsiteY2" fmla="*/ 808195 h 6858000"/>
              <a:gd name="connsiteX3" fmla="*/ 11678845 w 12191999"/>
              <a:gd name="connsiteY3" fmla="*/ 808195 h 6858000"/>
              <a:gd name="connsiteX4" fmla="*/ 11667095 w 12191999"/>
              <a:gd name="connsiteY4" fmla="*/ 813579 h 6858000"/>
              <a:gd name="connsiteX5" fmla="*/ 11644998 w 12191999"/>
              <a:gd name="connsiteY5" fmla="*/ 784080 h 6858000"/>
              <a:gd name="connsiteX6" fmla="*/ 11666200 w 12191999"/>
              <a:gd name="connsiteY6" fmla="*/ 756760 h 6858000"/>
              <a:gd name="connsiteX7" fmla="*/ 11553608 w 12191999"/>
              <a:gd name="connsiteY7" fmla="*/ 755951 h 6858000"/>
              <a:gd name="connsiteX8" fmla="*/ 11565369 w 12191999"/>
              <a:gd name="connsiteY8" fmla="*/ 760439 h 6858000"/>
              <a:gd name="connsiteX9" fmla="*/ 11571638 w 12191999"/>
              <a:gd name="connsiteY9" fmla="*/ 784954 h 6858000"/>
              <a:gd name="connsiteX10" fmla="*/ 11565369 w 12191999"/>
              <a:gd name="connsiteY10" fmla="*/ 809339 h 6858000"/>
              <a:gd name="connsiteX11" fmla="*/ 11553608 w 12191999"/>
              <a:gd name="connsiteY11" fmla="*/ 813698 h 6858000"/>
              <a:gd name="connsiteX12" fmla="*/ 11542106 w 12191999"/>
              <a:gd name="connsiteY12" fmla="*/ 809339 h 6858000"/>
              <a:gd name="connsiteX13" fmla="*/ 11535837 w 12191999"/>
              <a:gd name="connsiteY13" fmla="*/ 784954 h 6858000"/>
              <a:gd name="connsiteX14" fmla="*/ 11542106 w 12191999"/>
              <a:gd name="connsiteY14" fmla="*/ 760439 h 6858000"/>
              <a:gd name="connsiteX15" fmla="*/ 11553608 w 12191999"/>
              <a:gd name="connsiteY15" fmla="*/ 755951 h 6858000"/>
              <a:gd name="connsiteX16" fmla="*/ 11389948 w 12191999"/>
              <a:gd name="connsiteY16" fmla="*/ 755951 h 6858000"/>
              <a:gd name="connsiteX17" fmla="*/ 11401504 w 12191999"/>
              <a:gd name="connsiteY17" fmla="*/ 760439 h 6858000"/>
              <a:gd name="connsiteX18" fmla="*/ 11407795 w 12191999"/>
              <a:gd name="connsiteY18" fmla="*/ 784954 h 6858000"/>
              <a:gd name="connsiteX19" fmla="*/ 11401504 w 12191999"/>
              <a:gd name="connsiteY19" fmla="*/ 809339 h 6858000"/>
              <a:gd name="connsiteX20" fmla="*/ 11389948 w 12191999"/>
              <a:gd name="connsiteY20" fmla="*/ 813698 h 6858000"/>
              <a:gd name="connsiteX21" fmla="*/ 11378133 w 12191999"/>
              <a:gd name="connsiteY21" fmla="*/ 809339 h 6858000"/>
              <a:gd name="connsiteX22" fmla="*/ 11371843 w 12191999"/>
              <a:gd name="connsiteY22" fmla="*/ 784954 h 6858000"/>
              <a:gd name="connsiteX23" fmla="*/ 11378133 w 12191999"/>
              <a:gd name="connsiteY23" fmla="*/ 760439 h 6858000"/>
              <a:gd name="connsiteX24" fmla="*/ 11389948 w 12191999"/>
              <a:gd name="connsiteY24" fmla="*/ 755951 h 6858000"/>
              <a:gd name="connsiteX25" fmla="*/ 11267462 w 12191999"/>
              <a:gd name="connsiteY25" fmla="*/ 755951 h 6858000"/>
              <a:gd name="connsiteX26" fmla="*/ 11279148 w 12191999"/>
              <a:gd name="connsiteY26" fmla="*/ 760439 h 6858000"/>
              <a:gd name="connsiteX27" fmla="*/ 11285438 w 12191999"/>
              <a:gd name="connsiteY27" fmla="*/ 784954 h 6858000"/>
              <a:gd name="connsiteX28" fmla="*/ 11279148 w 12191999"/>
              <a:gd name="connsiteY28" fmla="*/ 809339 h 6858000"/>
              <a:gd name="connsiteX29" fmla="*/ 11267462 w 12191999"/>
              <a:gd name="connsiteY29" fmla="*/ 813698 h 6858000"/>
              <a:gd name="connsiteX30" fmla="*/ 11255907 w 12191999"/>
              <a:gd name="connsiteY30" fmla="*/ 809339 h 6858000"/>
              <a:gd name="connsiteX31" fmla="*/ 11249616 w 12191999"/>
              <a:gd name="connsiteY31" fmla="*/ 784954 h 6858000"/>
              <a:gd name="connsiteX32" fmla="*/ 11255907 w 12191999"/>
              <a:gd name="connsiteY32" fmla="*/ 760439 h 6858000"/>
              <a:gd name="connsiteX33" fmla="*/ 11267462 w 12191999"/>
              <a:gd name="connsiteY33" fmla="*/ 755951 h 6858000"/>
              <a:gd name="connsiteX34" fmla="*/ 11708668 w 12191999"/>
              <a:gd name="connsiteY34" fmla="*/ 750005 h 6858000"/>
              <a:gd name="connsiteX35" fmla="*/ 11706381 w 12191999"/>
              <a:gd name="connsiteY35" fmla="*/ 752433 h 6858000"/>
              <a:gd name="connsiteX36" fmla="*/ 11706381 w 12191999"/>
              <a:gd name="connsiteY36" fmla="*/ 817032 h 6858000"/>
              <a:gd name="connsiteX37" fmla="*/ 11708420 w 12191999"/>
              <a:gd name="connsiteY37" fmla="*/ 819459 h 6858000"/>
              <a:gd name="connsiteX38" fmla="*/ 11715671 w 12191999"/>
              <a:gd name="connsiteY38" fmla="*/ 819459 h 6858000"/>
              <a:gd name="connsiteX39" fmla="*/ 11718206 w 12191999"/>
              <a:gd name="connsiteY39" fmla="*/ 817032 h 6858000"/>
              <a:gd name="connsiteX40" fmla="*/ 11718206 w 12191999"/>
              <a:gd name="connsiteY40" fmla="*/ 752433 h 6858000"/>
              <a:gd name="connsiteX41" fmla="*/ 11715660 w 12191999"/>
              <a:gd name="connsiteY41" fmla="*/ 750005 h 6858000"/>
              <a:gd name="connsiteX42" fmla="*/ 11708668 w 12191999"/>
              <a:gd name="connsiteY42" fmla="*/ 750005 h 6858000"/>
              <a:gd name="connsiteX43" fmla="*/ 11826514 w 12191999"/>
              <a:gd name="connsiteY43" fmla="*/ 749671 h 6858000"/>
              <a:gd name="connsiteX44" fmla="*/ 11822404 w 12191999"/>
              <a:gd name="connsiteY44" fmla="*/ 751851 h 6858000"/>
              <a:gd name="connsiteX45" fmla="*/ 11798623 w 12191999"/>
              <a:gd name="connsiteY45" fmla="*/ 781695 h 6858000"/>
              <a:gd name="connsiteX46" fmla="*/ 11798105 w 12191999"/>
              <a:gd name="connsiteY46" fmla="*/ 782461 h 6858000"/>
              <a:gd name="connsiteX47" fmla="*/ 11798234 w 12191999"/>
              <a:gd name="connsiteY47" fmla="*/ 783227 h 6858000"/>
              <a:gd name="connsiteX48" fmla="*/ 11822145 w 12191999"/>
              <a:gd name="connsiteY48" fmla="*/ 817420 h 6858000"/>
              <a:gd name="connsiteX49" fmla="*/ 11826126 w 12191999"/>
              <a:gd name="connsiteY49" fmla="*/ 819470 h 6858000"/>
              <a:gd name="connsiteX50" fmla="*/ 11835254 w 12191999"/>
              <a:gd name="connsiteY50" fmla="*/ 819470 h 6858000"/>
              <a:gd name="connsiteX51" fmla="*/ 11837175 w 12191999"/>
              <a:gd name="connsiteY51" fmla="*/ 817798 h 6858000"/>
              <a:gd name="connsiteX52" fmla="*/ 11836279 w 12191999"/>
              <a:gd name="connsiteY52" fmla="*/ 816136 h 6858000"/>
              <a:gd name="connsiteX53" fmla="*/ 11810826 w 12191999"/>
              <a:gd name="connsiteY53" fmla="*/ 782450 h 6858000"/>
              <a:gd name="connsiteX54" fmla="*/ 11810567 w 12191999"/>
              <a:gd name="connsiteY54" fmla="*/ 782192 h 6858000"/>
              <a:gd name="connsiteX55" fmla="*/ 11834607 w 12191999"/>
              <a:gd name="connsiteY55" fmla="*/ 753890 h 6858000"/>
              <a:gd name="connsiteX56" fmla="*/ 11835254 w 12191999"/>
              <a:gd name="connsiteY56" fmla="*/ 751203 h 6858000"/>
              <a:gd name="connsiteX57" fmla="*/ 11832816 w 12191999"/>
              <a:gd name="connsiteY57" fmla="*/ 749671 h 6858000"/>
              <a:gd name="connsiteX58" fmla="*/ 11826514 w 12191999"/>
              <a:gd name="connsiteY58" fmla="*/ 749671 h 6858000"/>
              <a:gd name="connsiteX59" fmla="*/ 11301634 w 12191999"/>
              <a:gd name="connsiteY59" fmla="*/ 749671 h 6858000"/>
              <a:gd name="connsiteX60" fmla="*/ 11299832 w 12191999"/>
              <a:gd name="connsiteY60" fmla="*/ 751462 h 6858000"/>
              <a:gd name="connsiteX61" fmla="*/ 11300350 w 12191999"/>
              <a:gd name="connsiteY61" fmla="*/ 753383 h 6858000"/>
              <a:gd name="connsiteX62" fmla="*/ 11324605 w 12191999"/>
              <a:gd name="connsiteY62" fmla="*/ 817399 h 6858000"/>
              <a:gd name="connsiteX63" fmla="*/ 11326785 w 12191999"/>
              <a:gd name="connsiteY63" fmla="*/ 819449 h 6858000"/>
              <a:gd name="connsiteX64" fmla="*/ 11332050 w 12191999"/>
              <a:gd name="connsiteY64" fmla="*/ 819449 h 6858000"/>
              <a:gd name="connsiteX65" fmla="*/ 11334489 w 12191999"/>
              <a:gd name="connsiteY65" fmla="*/ 817399 h 6858000"/>
              <a:gd name="connsiteX66" fmla="*/ 11358108 w 12191999"/>
              <a:gd name="connsiteY66" fmla="*/ 753135 h 6858000"/>
              <a:gd name="connsiteX67" fmla="*/ 11358366 w 12191999"/>
              <a:gd name="connsiteY67" fmla="*/ 751085 h 6858000"/>
              <a:gd name="connsiteX68" fmla="*/ 11356694 w 12191999"/>
              <a:gd name="connsiteY68" fmla="*/ 749671 h 6858000"/>
              <a:gd name="connsiteX69" fmla="*/ 11350015 w 12191999"/>
              <a:gd name="connsiteY69" fmla="*/ 749671 h 6858000"/>
              <a:gd name="connsiteX70" fmla="*/ 11348343 w 12191999"/>
              <a:gd name="connsiteY70" fmla="*/ 751592 h 6858000"/>
              <a:gd name="connsiteX71" fmla="*/ 11330885 w 12191999"/>
              <a:gd name="connsiteY71" fmla="*/ 802908 h 6858000"/>
              <a:gd name="connsiteX72" fmla="*/ 11312920 w 12191999"/>
              <a:gd name="connsiteY72" fmla="*/ 751851 h 6858000"/>
              <a:gd name="connsiteX73" fmla="*/ 11309845 w 12191999"/>
              <a:gd name="connsiteY73" fmla="*/ 749671 h 6858000"/>
              <a:gd name="connsiteX74" fmla="*/ 11301634 w 12191999"/>
              <a:gd name="connsiteY74" fmla="*/ 749671 h 6858000"/>
              <a:gd name="connsiteX75" fmla="*/ 11754223 w 12191999"/>
              <a:gd name="connsiteY75" fmla="*/ 748506 h 6858000"/>
              <a:gd name="connsiteX76" fmla="*/ 11731241 w 12191999"/>
              <a:gd name="connsiteY76" fmla="*/ 767625 h 6858000"/>
              <a:gd name="connsiteX77" fmla="*/ 11749346 w 12191999"/>
              <a:gd name="connsiteY77" fmla="*/ 788417 h 6858000"/>
              <a:gd name="connsiteX78" fmla="*/ 11764236 w 12191999"/>
              <a:gd name="connsiteY78" fmla="*/ 801894 h 6858000"/>
              <a:gd name="connsiteX79" fmla="*/ 11750500 w 12191999"/>
              <a:gd name="connsiteY79" fmla="*/ 813698 h 6858000"/>
              <a:gd name="connsiteX80" fmla="*/ 11733679 w 12191999"/>
              <a:gd name="connsiteY80" fmla="*/ 806641 h 6858000"/>
              <a:gd name="connsiteX81" fmla="*/ 11728673 w 12191999"/>
              <a:gd name="connsiteY81" fmla="*/ 811130 h 6858000"/>
              <a:gd name="connsiteX82" fmla="*/ 11750241 w 12191999"/>
              <a:gd name="connsiteY82" fmla="*/ 821402 h 6858000"/>
              <a:gd name="connsiteX83" fmla="*/ 11774896 w 12191999"/>
              <a:gd name="connsiteY83" fmla="*/ 800610 h 6858000"/>
              <a:gd name="connsiteX84" fmla="*/ 11741901 w 12191999"/>
              <a:gd name="connsiteY84" fmla="*/ 766471 h 6858000"/>
              <a:gd name="connsiteX85" fmla="*/ 11753457 w 12191999"/>
              <a:gd name="connsiteY85" fmla="*/ 756199 h 6858000"/>
              <a:gd name="connsiteX86" fmla="*/ 11767322 w 12191999"/>
              <a:gd name="connsiteY86" fmla="*/ 761335 h 6858000"/>
              <a:gd name="connsiteX87" fmla="*/ 11772328 w 12191999"/>
              <a:gd name="connsiteY87" fmla="*/ 756587 h 6858000"/>
              <a:gd name="connsiteX88" fmla="*/ 11754223 w 12191999"/>
              <a:gd name="connsiteY88" fmla="*/ 748506 h 6858000"/>
              <a:gd name="connsiteX89" fmla="*/ 11614257 w 12191999"/>
              <a:gd name="connsiteY89" fmla="*/ 748117 h 6858000"/>
              <a:gd name="connsiteX90" fmla="*/ 11599001 w 12191999"/>
              <a:gd name="connsiteY90" fmla="*/ 750167 h 6858000"/>
              <a:gd name="connsiteX91" fmla="*/ 11592721 w 12191999"/>
              <a:gd name="connsiteY91" fmla="*/ 755659 h 6858000"/>
              <a:gd name="connsiteX92" fmla="*/ 11592721 w 12191999"/>
              <a:gd name="connsiteY92" fmla="*/ 816902 h 6858000"/>
              <a:gd name="connsiteX93" fmla="*/ 11595418 w 12191999"/>
              <a:gd name="connsiteY93" fmla="*/ 819071 h 6858000"/>
              <a:gd name="connsiteX94" fmla="*/ 11602216 w 12191999"/>
              <a:gd name="connsiteY94" fmla="*/ 819071 h 6858000"/>
              <a:gd name="connsiteX95" fmla="*/ 11604654 w 12191999"/>
              <a:gd name="connsiteY95" fmla="*/ 816902 h 6858000"/>
              <a:gd name="connsiteX96" fmla="*/ 11604654 w 12191999"/>
              <a:gd name="connsiteY96" fmla="*/ 760774 h 6858000"/>
              <a:gd name="connsiteX97" fmla="*/ 11611452 w 12191999"/>
              <a:gd name="connsiteY97" fmla="*/ 754764 h 6858000"/>
              <a:gd name="connsiteX98" fmla="*/ 11625943 w 12191999"/>
              <a:gd name="connsiteY98" fmla="*/ 761033 h 6858000"/>
              <a:gd name="connsiteX99" fmla="*/ 11631823 w 12191999"/>
              <a:gd name="connsiteY99" fmla="*/ 755152 h 6858000"/>
              <a:gd name="connsiteX100" fmla="*/ 11614257 w 12191999"/>
              <a:gd name="connsiteY100" fmla="*/ 748117 h 6858000"/>
              <a:gd name="connsiteX101" fmla="*/ 11553619 w 12191999"/>
              <a:gd name="connsiteY101" fmla="*/ 748117 h 6858000"/>
              <a:gd name="connsiteX102" fmla="*/ 11536236 w 12191999"/>
              <a:gd name="connsiteY102" fmla="*/ 753124 h 6858000"/>
              <a:gd name="connsiteX103" fmla="*/ 11523450 w 12191999"/>
              <a:gd name="connsiteY103" fmla="*/ 784954 h 6858000"/>
              <a:gd name="connsiteX104" fmla="*/ 11536236 w 12191999"/>
              <a:gd name="connsiteY104" fmla="*/ 816654 h 6858000"/>
              <a:gd name="connsiteX105" fmla="*/ 11553619 w 12191999"/>
              <a:gd name="connsiteY105" fmla="*/ 821531 h 6858000"/>
              <a:gd name="connsiteX106" fmla="*/ 11571001 w 12191999"/>
              <a:gd name="connsiteY106" fmla="*/ 816654 h 6858000"/>
              <a:gd name="connsiteX107" fmla="*/ 11583917 w 12191999"/>
              <a:gd name="connsiteY107" fmla="*/ 784954 h 6858000"/>
              <a:gd name="connsiteX108" fmla="*/ 11571001 w 12191999"/>
              <a:gd name="connsiteY108" fmla="*/ 753124 h 6858000"/>
              <a:gd name="connsiteX109" fmla="*/ 11553619 w 12191999"/>
              <a:gd name="connsiteY109" fmla="*/ 748117 h 6858000"/>
              <a:gd name="connsiteX110" fmla="*/ 11486031 w 12191999"/>
              <a:gd name="connsiteY110" fmla="*/ 748117 h 6858000"/>
              <a:gd name="connsiteX111" fmla="*/ 11465229 w 12191999"/>
              <a:gd name="connsiteY111" fmla="*/ 751452 h 6858000"/>
              <a:gd name="connsiteX112" fmla="*/ 11459230 w 12191999"/>
              <a:gd name="connsiteY112" fmla="*/ 756965 h 6858000"/>
              <a:gd name="connsiteX113" fmla="*/ 11459230 w 12191999"/>
              <a:gd name="connsiteY113" fmla="*/ 817010 h 6858000"/>
              <a:gd name="connsiteX114" fmla="*/ 11461787 w 12191999"/>
              <a:gd name="connsiteY114" fmla="*/ 819449 h 6858000"/>
              <a:gd name="connsiteX115" fmla="*/ 11468422 w 12191999"/>
              <a:gd name="connsiteY115" fmla="*/ 819449 h 6858000"/>
              <a:gd name="connsiteX116" fmla="*/ 11471228 w 12191999"/>
              <a:gd name="connsiteY116" fmla="*/ 816751 h 6858000"/>
              <a:gd name="connsiteX117" fmla="*/ 11471228 w 12191999"/>
              <a:gd name="connsiteY117" fmla="*/ 761454 h 6858000"/>
              <a:gd name="connsiteX118" fmla="*/ 11485654 w 12191999"/>
              <a:gd name="connsiteY118" fmla="*/ 755422 h 6858000"/>
              <a:gd name="connsiteX119" fmla="*/ 11501223 w 12191999"/>
              <a:gd name="connsiteY119" fmla="*/ 771844 h 6858000"/>
              <a:gd name="connsiteX120" fmla="*/ 11501223 w 12191999"/>
              <a:gd name="connsiteY120" fmla="*/ 816751 h 6858000"/>
              <a:gd name="connsiteX121" fmla="*/ 11504288 w 12191999"/>
              <a:gd name="connsiteY121" fmla="*/ 819449 h 6858000"/>
              <a:gd name="connsiteX122" fmla="*/ 11511690 w 12191999"/>
              <a:gd name="connsiteY122" fmla="*/ 819449 h 6858000"/>
              <a:gd name="connsiteX123" fmla="*/ 11512963 w 12191999"/>
              <a:gd name="connsiteY123" fmla="*/ 816762 h 6858000"/>
              <a:gd name="connsiteX124" fmla="*/ 11512963 w 12191999"/>
              <a:gd name="connsiteY124" fmla="*/ 770312 h 6858000"/>
              <a:gd name="connsiteX125" fmla="*/ 11486031 w 12191999"/>
              <a:gd name="connsiteY125" fmla="*/ 748117 h 6858000"/>
              <a:gd name="connsiteX126" fmla="*/ 11389700 w 12191999"/>
              <a:gd name="connsiteY126" fmla="*/ 748117 h 6858000"/>
              <a:gd name="connsiteX127" fmla="*/ 11372242 w 12191999"/>
              <a:gd name="connsiteY127" fmla="*/ 753124 h 6858000"/>
              <a:gd name="connsiteX128" fmla="*/ 11359402 w 12191999"/>
              <a:gd name="connsiteY128" fmla="*/ 784954 h 6858000"/>
              <a:gd name="connsiteX129" fmla="*/ 11372242 w 12191999"/>
              <a:gd name="connsiteY129" fmla="*/ 816654 h 6858000"/>
              <a:gd name="connsiteX130" fmla="*/ 11389700 w 12191999"/>
              <a:gd name="connsiteY130" fmla="*/ 821531 h 6858000"/>
              <a:gd name="connsiteX131" fmla="*/ 11407158 w 12191999"/>
              <a:gd name="connsiteY131" fmla="*/ 816654 h 6858000"/>
              <a:gd name="connsiteX132" fmla="*/ 11420127 w 12191999"/>
              <a:gd name="connsiteY132" fmla="*/ 784954 h 6858000"/>
              <a:gd name="connsiteX133" fmla="*/ 11407158 w 12191999"/>
              <a:gd name="connsiteY133" fmla="*/ 753124 h 6858000"/>
              <a:gd name="connsiteX134" fmla="*/ 11389700 w 12191999"/>
              <a:gd name="connsiteY134" fmla="*/ 748117 h 6858000"/>
              <a:gd name="connsiteX135" fmla="*/ 11267473 w 12191999"/>
              <a:gd name="connsiteY135" fmla="*/ 748117 h 6858000"/>
              <a:gd name="connsiteX136" fmla="*/ 11250015 w 12191999"/>
              <a:gd name="connsiteY136" fmla="*/ 753124 h 6858000"/>
              <a:gd name="connsiteX137" fmla="*/ 11237046 w 12191999"/>
              <a:gd name="connsiteY137" fmla="*/ 784954 h 6858000"/>
              <a:gd name="connsiteX138" fmla="*/ 11250015 w 12191999"/>
              <a:gd name="connsiteY138" fmla="*/ 816654 h 6858000"/>
              <a:gd name="connsiteX139" fmla="*/ 11267473 w 12191999"/>
              <a:gd name="connsiteY139" fmla="*/ 821531 h 6858000"/>
              <a:gd name="connsiteX140" fmla="*/ 11284931 w 12191999"/>
              <a:gd name="connsiteY140" fmla="*/ 816654 h 6858000"/>
              <a:gd name="connsiteX141" fmla="*/ 11297771 w 12191999"/>
              <a:gd name="connsiteY141" fmla="*/ 784954 h 6858000"/>
              <a:gd name="connsiteX142" fmla="*/ 11284931 w 12191999"/>
              <a:gd name="connsiteY142" fmla="*/ 753124 h 6858000"/>
              <a:gd name="connsiteX143" fmla="*/ 11267473 w 12191999"/>
              <a:gd name="connsiteY143" fmla="*/ 748117 h 6858000"/>
              <a:gd name="connsiteX144" fmla="*/ 11199756 w 12191999"/>
              <a:gd name="connsiteY144" fmla="*/ 748117 h 6858000"/>
              <a:gd name="connsiteX145" fmla="*/ 11178857 w 12191999"/>
              <a:gd name="connsiteY145" fmla="*/ 751452 h 6858000"/>
              <a:gd name="connsiteX146" fmla="*/ 11172825 w 12191999"/>
              <a:gd name="connsiteY146" fmla="*/ 756965 h 6858000"/>
              <a:gd name="connsiteX147" fmla="*/ 11172825 w 12191999"/>
              <a:gd name="connsiteY147" fmla="*/ 817010 h 6858000"/>
              <a:gd name="connsiteX148" fmla="*/ 11175263 w 12191999"/>
              <a:gd name="connsiteY148" fmla="*/ 819449 h 6858000"/>
              <a:gd name="connsiteX149" fmla="*/ 11181932 w 12191999"/>
              <a:gd name="connsiteY149" fmla="*/ 819449 h 6858000"/>
              <a:gd name="connsiteX150" fmla="*/ 11184748 w 12191999"/>
              <a:gd name="connsiteY150" fmla="*/ 816751 h 6858000"/>
              <a:gd name="connsiteX151" fmla="*/ 11184748 w 12191999"/>
              <a:gd name="connsiteY151" fmla="*/ 761454 h 6858000"/>
              <a:gd name="connsiteX152" fmla="*/ 11199238 w 12191999"/>
              <a:gd name="connsiteY152" fmla="*/ 755422 h 6858000"/>
              <a:gd name="connsiteX153" fmla="*/ 11214884 w 12191999"/>
              <a:gd name="connsiteY153" fmla="*/ 771844 h 6858000"/>
              <a:gd name="connsiteX154" fmla="*/ 11214884 w 12191999"/>
              <a:gd name="connsiteY154" fmla="*/ 816751 h 6858000"/>
              <a:gd name="connsiteX155" fmla="*/ 11217959 w 12191999"/>
              <a:gd name="connsiteY155" fmla="*/ 819449 h 6858000"/>
              <a:gd name="connsiteX156" fmla="*/ 11225393 w 12191999"/>
              <a:gd name="connsiteY156" fmla="*/ 819449 h 6858000"/>
              <a:gd name="connsiteX157" fmla="*/ 11226817 w 12191999"/>
              <a:gd name="connsiteY157" fmla="*/ 816762 h 6858000"/>
              <a:gd name="connsiteX158" fmla="*/ 11226817 w 12191999"/>
              <a:gd name="connsiteY158" fmla="*/ 770312 h 6858000"/>
              <a:gd name="connsiteX159" fmla="*/ 11199756 w 12191999"/>
              <a:gd name="connsiteY159" fmla="*/ 748117 h 6858000"/>
              <a:gd name="connsiteX160" fmla="*/ 11681273 w 12191999"/>
              <a:gd name="connsiteY160" fmla="*/ 724801 h 6858000"/>
              <a:gd name="connsiteX161" fmla="*/ 11678845 w 12191999"/>
              <a:gd name="connsiteY161" fmla="*/ 727876 h 6858000"/>
              <a:gd name="connsiteX162" fmla="*/ 11678845 w 12191999"/>
              <a:gd name="connsiteY162" fmla="*/ 752250 h 6858000"/>
              <a:gd name="connsiteX163" fmla="*/ 11664279 w 12191999"/>
              <a:gd name="connsiteY163" fmla="*/ 748527 h 6858000"/>
              <a:gd name="connsiteX164" fmla="*/ 11632848 w 12191999"/>
              <a:gd name="connsiteY164" fmla="*/ 784954 h 6858000"/>
              <a:gd name="connsiteX165" fmla="*/ 11666707 w 12191999"/>
              <a:gd name="connsiteY165" fmla="*/ 821510 h 6858000"/>
              <a:gd name="connsiteX166" fmla="*/ 11690477 w 12191999"/>
              <a:gd name="connsiteY166" fmla="*/ 812036 h 6858000"/>
              <a:gd name="connsiteX167" fmla="*/ 11690477 w 12191999"/>
              <a:gd name="connsiteY167" fmla="*/ 727498 h 6858000"/>
              <a:gd name="connsiteX168" fmla="*/ 11687919 w 12191999"/>
              <a:gd name="connsiteY168" fmla="*/ 724801 h 6858000"/>
              <a:gd name="connsiteX169" fmla="*/ 11681273 w 12191999"/>
              <a:gd name="connsiteY169" fmla="*/ 724801 h 6858000"/>
              <a:gd name="connsiteX170" fmla="*/ 11786797 w 12191999"/>
              <a:gd name="connsiteY170" fmla="*/ 724552 h 6858000"/>
              <a:gd name="connsiteX171" fmla="*/ 11784607 w 12191999"/>
              <a:gd name="connsiteY171" fmla="*/ 726732 h 6858000"/>
              <a:gd name="connsiteX172" fmla="*/ 11784607 w 12191999"/>
              <a:gd name="connsiteY172" fmla="*/ 817280 h 6858000"/>
              <a:gd name="connsiteX173" fmla="*/ 11786797 w 12191999"/>
              <a:gd name="connsiteY173" fmla="*/ 819330 h 6858000"/>
              <a:gd name="connsiteX174" fmla="*/ 11793864 w 12191999"/>
              <a:gd name="connsiteY174" fmla="*/ 819330 h 6858000"/>
              <a:gd name="connsiteX175" fmla="*/ 11796303 w 12191999"/>
              <a:gd name="connsiteY175" fmla="*/ 817409 h 6858000"/>
              <a:gd name="connsiteX176" fmla="*/ 11796303 w 12191999"/>
              <a:gd name="connsiteY176" fmla="*/ 726473 h 6858000"/>
              <a:gd name="connsiteX177" fmla="*/ 11793864 w 12191999"/>
              <a:gd name="connsiteY177" fmla="*/ 724552 h 6858000"/>
              <a:gd name="connsiteX178" fmla="*/ 11786797 w 12191999"/>
              <a:gd name="connsiteY178" fmla="*/ 724552 h 6858000"/>
              <a:gd name="connsiteX179" fmla="*/ 11712617 w 12191999"/>
              <a:gd name="connsiteY179" fmla="*/ 723776 h 6858000"/>
              <a:gd name="connsiteX180" fmla="*/ 11705237 w 12191999"/>
              <a:gd name="connsiteY180" fmla="*/ 730940 h 6858000"/>
              <a:gd name="connsiteX181" fmla="*/ 11712358 w 12191999"/>
              <a:gd name="connsiteY181" fmla="*/ 737975 h 6858000"/>
              <a:gd name="connsiteX182" fmla="*/ 11719609 w 12191999"/>
              <a:gd name="connsiteY182" fmla="*/ 730433 h 6858000"/>
              <a:gd name="connsiteX183" fmla="*/ 11712617 w 12191999"/>
              <a:gd name="connsiteY183" fmla="*/ 723776 h 6858000"/>
              <a:gd name="connsiteX184" fmla="*/ 11855021 w 12191999"/>
              <a:gd name="connsiteY184" fmla="*/ 713601 h 6858000"/>
              <a:gd name="connsiteX185" fmla="*/ 11855284 w 12191999"/>
              <a:gd name="connsiteY185" fmla="*/ 713794 h 6858000"/>
              <a:gd name="connsiteX186" fmla="*/ 11855021 w 12191999"/>
              <a:gd name="connsiteY186" fmla="*/ 713860 h 6858000"/>
              <a:gd name="connsiteX187" fmla="*/ 11855021 w 12191999"/>
              <a:gd name="connsiteY187" fmla="*/ 713601 h 6858000"/>
              <a:gd name="connsiteX188" fmla="*/ 11847209 w 12191999"/>
              <a:gd name="connsiteY188" fmla="*/ 704235 h 6858000"/>
              <a:gd name="connsiteX189" fmla="*/ 11851428 w 12191999"/>
              <a:gd name="connsiteY189" fmla="*/ 704235 h 6858000"/>
              <a:gd name="connsiteX190" fmla="*/ 11857190 w 12191999"/>
              <a:gd name="connsiteY190" fmla="*/ 707699 h 6858000"/>
              <a:gd name="connsiteX191" fmla="*/ 11851817 w 12191999"/>
              <a:gd name="connsiteY191" fmla="*/ 711162 h 6858000"/>
              <a:gd name="connsiteX192" fmla="*/ 11847209 w 12191999"/>
              <a:gd name="connsiteY192" fmla="*/ 711162 h 6858000"/>
              <a:gd name="connsiteX193" fmla="*/ 11843627 w 12191999"/>
              <a:gd name="connsiteY193" fmla="*/ 701020 h 6858000"/>
              <a:gd name="connsiteX194" fmla="*/ 11843627 w 12191999"/>
              <a:gd name="connsiteY194" fmla="*/ 724250 h 6858000"/>
              <a:gd name="connsiteX195" fmla="*/ 11847468 w 12191999"/>
              <a:gd name="connsiteY195" fmla="*/ 724250 h 6858000"/>
              <a:gd name="connsiteX196" fmla="*/ 11847468 w 12191999"/>
              <a:gd name="connsiteY196" fmla="*/ 714367 h 6858000"/>
              <a:gd name="connsiteX197" fmla="*/ 11849648 w 12191999"/>
              <a:gd name="connsiteY197" fmla="*/ 714367 h 6858000"/>
              <a:gd name="connsiteX198" fmla="*/ 11856553 w 12191999"/>
              <a:gd name="connsiteY198" fmla="*/ 720528 h 6858000"/>
              <a:gd name="connsiteX199" fmla="*/ 11858603 w 12191999"/>
              <a:gd name="connsiteY199" fmla="*/ 724121 h 6858000"/>
              <a:gd name="connsiteX200" fmla="*/ 11863081 w 12191999"/>
              <a:gd name="connsiteY200" fmla="*/ 724121 h 6858000"/>
              <a:gd name="connsiteX201" fmla="*/ 11860265 w 12191999"/>
              <a:gd name="connsiteY201" fmla="*/ 719503 h 6858000"/>
              <a:gd name="connsiteX202" fmla="*/ 11857064 w 12191999"/>
              <a:gd name="connsiteY202" fmla="*/ 715107 h 6858000"/>
              <a:gd name="connsiteX203" fmla="*/ 11855284 w 12191999"/>
              <a:gd name="connsiteY203" fmla="*/ 713794 h 6858000"/>
              <a:gd name="connsiteX204" fmla="*/ 11858039 w 12191999"/>
              <a:gd name="connsiteY204" fmla="*/ 713107 h 6858000"/>
              <a:gd name="connsiteX205" fmla="*/ 11861549 w 12191999"/>
              <a:gd name="connsiteY205" fmla="*/ 707310 h 6858000"/>
              <a:gd name="connsiteX206" fmla="*/ 11859370 w 12191999"/>
              <a:gd name="connsiteY206" fmla="*/ 702822 h 6858000"/>
              <a:gd name="connsiteX207" fmla="*/ 11851817 w 12191999"/>
              <a:gd name="connsiteY207" fmla="*/ 701020 h 6858000"/>
              <a:gd name="connsiteX208" fmla="*/ 11843627 w 12191999"/>
              <a:gd name="connsiteY208" fmla="*/ 701020 h 6858000"/>
              <a:gd name="connsiteX209" fmla="*/ 11852712 w 12191999"/>
              <a:gd name="connsiteY209" fmla="*/ 694611 h 6858000"/>
              <a:gd name="connsiteX210" fmla="*/ 11870623 w 12191999"/>
              <a:gd name="connsiteY210" fmla="*/ 712446 h 6858000"/>
              <a:gd name="connsiteX211" fmla="*/ 11852712 w 12191999"/>
              <a:gd name="connsiteY211" fmla="*/ 730541 h 6858000"/>
              <a:gd name="connsiteX212" fmla="*/ 11834931 w 12191999"/>
              <a:gd name="connsiteY212" fmla="*/ 712446 h 6858000"/>
              <a:gd name="connsiteX213" fmla="*/ 11852712 w 12191999"/>
              <a:gd name="connsiteY213" fmla="*/ 694611 h 6858000"/>
              <a:gd name="connsiteX214" fmla="*/ 11852712 w 12191999"/>
              <a:gd name="connsiteY214" fmla="*/ 690888 h 6858000"/>
              <a:gd name="connsiteX215" fmla="*/ 11831348 w 12191999"/>
              <a:gd name="connsiteY215" fmla="*/ 712446 h 6858000"/>
              <a:gd name="connsiteX216" fmla="*/ 11852712 w 12191999"/>
              <a:gd name="connsiteY216" fmla="*/ 734004 h 6858000"/>
              <a:gd name="connsiteX217" fmla="*/ 11874076 w 12191999"/>
              <a:gd name="connsiteY217" fmla="*/ 712446 h 6858000"/>
              <a:gd name="connsiteX218" fmla="*/ 11852712 w 12191999"/>
              <a:gd name="connsiteY218" fmla="*/ 690888 h 6858000"/>
              <a:gd name="connsiteX219" fmla="*/ 11639380 w 12191999"/>
              <a:gd name="connsiteY219" fmla="*/ 551044 h 6858000"/>
              <a:gd name="connsiteX220" fmla="*/ 11641189 w 12191999"/>
              <a:gd name="connsiteY220" fmla="*/ 551862 h 6858000"/>
              <a:gd name="connsiteX221" fmla="*/ 11644652 w 12191999"/>
              <a:gd name="connsiteY221" fmla="*/ 634274 h 6858000"/>
              <a:gd name="connsiteX222" fmla="*/ 11640682 w 12191999"/>
              <a:gd name="connsiteY222" fmla="*/ 633508 h 6858000"/>
              <a:gd name="connsiteX223" fmla="*/ 11634273 w 12191999"/>
              <a:gd name="connsiteY223" fmla="*/ 599671 h 6858000"/>
              <a:gd name="connsiteX224" fmla="*/ 11638243 w 12191999"/>
              <a:gd name="connsiteY224" fmla="*/ 552250 h 6858000"/>
              <a:gd name="connsiteX225" fmla="*/ 11639380 w 12191999"/>
              <a:gd name="connsiteY225" fmla="*/ 551044 h 6858000"/>
              <a:gd name="connsiteX226" fmla="*/ 11490639 w 12191999"/>
              <a:gd name="connsiteY226" fmla="*/ 502002 h 6858000"/>
              <a:gd name="connsiteX227" fmla="*/ 11550015 w 12191999"/>
              <a:gd name="connsiteY227" fmla="*/ 504052 h 6858000"/>
              <a:gd name="connsiteX228" fmla="*/ 11548343 w 12191999"/>
              <a:gd name="connsiteY228" fmla="*/ 536605 h 6858000"/>
              <a:gd name="connsiteX229" fmla="*/ 11499486 w 12191999"/>
              <a:gd name="connsiteY229" fmla="*/ 541094 h 6858000"/>
              <a:gd name="connsiteX230" fmla="*/ 11492948 w 12191999"/>
              <a:gd name="connsiteY230" fmla="*/ 533659 h 6858000"/>
              <a:gd name="connsiteX231" fmla="*/ 11490639 w 12191999"/>
              <a:gd name="connsiteY231" fmla="*/ 502002 h 6858000"/>
              <a:gd name="connsiteX232" fmla="*/ 11594253 w 12191999"/>
              <a:gd name="connsiteY232" fmla="*/ 498797 h 6858000"/>
              <a:gd name="connsiteX233" fmla="*/ 11598612 w 12191999"/>
              <a:gd name="connsiteY233" fmla="*/ 520075 h 6858000"/>
              <a:gd name="connsiteX234" fmla="*/ 11588351 w 12191999"/>
              <a:gd name="connsiteY234" fmla="*/ 527509 h 6858000"/>
              <a:gd name="connsiteX235" fmla="*/ 11580011 w 12191999"/>
              <a:gd name="connsiteY235" fmla="*/ 500718 h 6858000"/>
              <a:gd name="connsiteX236" fmla="*/ 11594253 w 12191999"/>
              <a:gd name="connsiteY236" fmla="*/ 498797 h 6858000"/>
              <a:gd name="connsiteX237" fmla="*/ 11441405 w 12191999"/>
              <a:gd name="connsiteY237" fmla="*/ 491374 h 6858000"/>
              <a:gd name="connsiteX238" fmla="*/ 11460384 w 12191999"/>
              <a:gd name="connsiteY238" fmla="*/ 496499 h 6858000"/>
              <a:gd name="connsiteX239" fmla="*/ 11442948 w 12191999"/>
              <a:gd name="connsiteY239" fmla="*/ 533670 h 6858000"/>
              <a:gd name="connsiteX240" fmla="*/ 11434607 w 12191999"/>
              <a:gd name="connsiteY240" fmla="*/ 527132 h 6858000"/>
              <a:gd name="connsiteX241" fmla="*/ 11441405 w 12191999"/>
              <a:gd name="connsiteY241" fmla="*/ 491374 h 6858000"/>
              <a:gd name="connsiteX242" fmla="*/ 11419441 w 12191999"/>
              <a:gd name="connsiteY242" fmla="*/ 484343 h 6858000"/>
              <a:gd name="connsiteX243" fmla="*/ 11431543 w 12191999"/>
              <a:gd name="connsiteY243" fmla="*/ 488299 h 6858000"/>
              <a:gd name="connsiteX244" fmla="*/ 11423202 w 12191999"/>
              <a:gd name="connsiteY244" fmla="*/ 532257 h 6858000"/>
              <a:gd name="connsiteX245" fmla="*/ 11444102 w 12191999"/>
              <a:gd name="connsiteY245" fmla="*/ 543154 h 6858000"/>
              <a:gd name="connsiteX246" fmla="*/ 11469620 w 12191999"/>
              <a:gd name="connsiteY246" fmla="*/ 498549 h 6858000"/>
              <a:gd name="connsiteX247" fmla="*/ 11481672 w 12191999"/>
              <a:gd name="connsiteY247" fmla="*/ 500729 h 6858000"/>
              <a:gd name="connsiteX248" fmla="*/ 11485395 w 12191999"/>
              <a:gd name="connsiteY248" fmla="*/ 542507 h 6858000"/>
              <a:gd name="connsiteX249" fmla="*/ 11498472 w 12191999"/>
              <a:gd name="connsiteY249" fmla="*/ 550707 h 6858000"/>
              <a:gd name="connsiteX250" fmla="*/ 11555917 w 12191999"/>
              <a:gd name="connsiteY250" fmla="*/ 543532 h 6858000"/>
              <a:gd name="connsiteX251" fmla="*/ 11559122 w 12191999"/>
              <a:gd name="connsiteY251" fmla="*/ 503286 h 6858000"/>
              <a:gd name="connsiteX252" fmla="*/ 11570149 w 12191999"/>
              <a:gd name="connsiteY252" fmla="*/ 502002 h 6858000"/>
              <a:gd name="connsiteX253" fmla="*/ 11579385 w 12191999"/>
              <a:gd name="connsiteY253" fmla="*/ 528405 h 6858000"/>
              <a:gd name="connsiteX254" fmla="*/ 11598752 w 12191999"/>
              <a:gd name="connsiteY254" fmla="*/ 531739 h 6858000"/>
              <a:gd name="connsiteX255" fmla="*/ 11602723 w 12191999"/>
              <a:gd name="connsiteY255" fmla="*/ 497773 h 6858000"/>
              <a:gd name="connsiteX256" fmla="*/ 11625673 w 12191999"/>
              <a:gd name="connsiteY256" fmla="*/ 533282 h 6858000"/>
              <a:gd name="connsiteX257" fmla="*/ 11612855 w 12191999"/>
              <a:gd name="connsiteY257" fmla="*/ 586216 h 6858000"/>
              <a:gd name="connsiteX258" fmla="*/ 11537326 w 12191999"/>
              <a:gd name="connsiteY258" fmla="*/ 569428 h 6858000"/>
              <a:gd name="connsiteX259" fmla="*/ 11459488 w 12191999"/>
              <a:gd name="connsiteY259" fmla="*/ 611465 h 6858000"/>
              <a:gd name="connsiteX260" fmla="*/ 11456154 w 12191999"/>
              <a:gd name="connsiteY260" fmla="*/ 612360 h 6858000"/>
              <a:gd name="connsiteX261" fmla="*/ 11418325 w 12191999"/>
              <a:gd name="connsiteY261" fmla="*/ 585191 h 6858000"/>
              <a:gd name="connsiteX262" fmla="*/ 11388707 w 12191999"/>
              <a:gd name="connsiteY262" fmla="*/ 549434 h 6858000"/>
              <a:gd name="connsiteX263" fmla="*/ 11414743 w 12191999"/>
              <a:gd name="connsiteY263" fmla="*/ 487403 h 6858000"/>
              <a:gd name="connsiteX264" fmla="*/ 11419441 w 12191999"/>
              <a:gd name="connsiteY264" fmla="*/ 484343 h 6858000"/>
              <a:gd name="connsiteX265" fmla="*/ 11358173 w 12191999"/>
              <a:gd name="connsiteY265" fmla="*/ 469801 h 6858000"/>
              <a:gd name="connsiteX266" fmla="*/ 11346260 w 12191999"/>
              <a:gd name="connsiteY266" fmla="*/ 478275 h 6858000"/>
              <a:gd name="connsiteX267" fmla="*/ 11361744 w 12191999"/>
              <a:gd name="connsiteY267" fmla="*/ 470744 h 6858000"/>
              <a:gd name="connsiteX268" fmla="*/ 11358173 w 12191999"/>
              <a:gd name="connsiteY268" fmla="*/ 469801 h 6858000"/>
              <a:gd name="connsiteX269" fmla="*/ 11354455 w 12191999"/>
              <a:gd name="connsiteY269" fmla="*/ 453696 h 6858000"/>
              <a:gd name="connsiteX270" fmla="*/ 11379471 w 12191999"/>
              <a:gd name="connsiteY270" fmla="*/ 464453 h 6858000"/>
              <a:gd name="connsiteX271" fmla="*/ 11401267 w 12191999"/>
              <a:gd name="connsiteY271" fmla="*/ 487522 h 6858000"/>
              <a:gd name="connsiteX272" fmla="*/ 11376515 w 12191999"/>
              <a:gd name="connsiteY272" fmla="*/ 541611 h 6858000"/>
              <a:gd name="connsiteX273" fmla="*/ 11357665 w 12191999"/>
              <a:gd name="connsiteY273" fmla="*/ 511745 h 6858000"/>
              <a:gd name="connsiteX274" fmla="*/ 11330734 w 12191999"/>
              <a:gd name="connsiteY274" fmla="*/ 504052 h 6858000"/>
              <a:gd name="connsiteX275" fmla="*/ 11328166 w 12191999"/>
              <a:gd name="connsiteY275" fmla="*/ 491881 h 6858000"/>
              <a:gd name="connsiteX276" fmla="*/ 11335600 w 12191999"/>
              <a:gd name="connsiteY276" fmla="*/ 481879 h 6858000"/>
              <a:gd name="connsiteX277" fmla="*/ 11338297 w 12191999"/>
              <a:gd name="connsiteY277" fmla="*/ 470604 h 6858000"/>
              <a:gd name="connsiteX278" fmla="*/ 11349972 w 12191999"/>
              <a:gd name="connsiteY278" fmla="*/ 456124 h 6858000"/>
              <a:gd name="connsiteX279" fmla="*/ 11354455 w 12191999"/>
              <a:gd name="connsiteY279" fmla="*/ 453696 h 6858000"/>
              <a:gd name="connsiteX280" fmla="*/ 11324025 w 12191999"/>
              <a:gd name="connsiteY280" fmla="*/ 392924 h 6858000"/>
              <a:gd name="connsiteX281" fmla="*/ 11322134 w 12191999"/>
              <a:gd name="connsiteY281" fmla="*/ 400006 h 6858000"/>
              <a:gd name="connsiteX282" fmla="*/ 11335988 w 12191999"/>
              <a:gd name="connsiteY282" fmla="*/ 441536 h 6858000"/>
              <a:gd name="connsiteX283" fmla="*/ 11339193 w 12191999"/>
              <a:gd name="connsiteY283" fmla="*/ 451786 h 6858000"/>
              <a:gd name="connsiteX284" fmla="*/ 11328425 w 12191999"/>
              <a:gd name="connsiteY284" fmla="*/ 467162 h 6858000"/>
              <a:gd name="connsiteX285" fmla="*/ 11327270 w 12191999"/>
              <a:gd name="connsiteY285" fmla="*/ 474855 h 6858000"/>
              <a:gd name="connsiteX286" fmla="*/ 11315477 w 12191999"/>
              <a:gd name="connsiteY286" fmla="*/ 490748 h 6858000"/>
              <a:gd name="connsiteX287" fmla="*/ 11317268 w 12191999"/>
              <a:gd name="connsiteY287" fmla="*/ 503696 h 6858000"/>
              <a:gd name="connsiteX288" fmla="*/ 11327788 w 12191999"/>
              <a:gd name="connsiteY288" fmla="*/ 514594 h 6858000"/>
              <a:gd name="connsiteX289" fmla="*/ 11341890 w 12191999"/>
              <a:gd name="connsiteY289" fmla="*/ 516137 h 6858000"/>
              <a:gd name="connsiteX290" fmla="*/ 11358561 w 12191999"/>
              <a:gd name="connsiteY290" fmla="*/ 529214 h 6858000"/>
              <a:gd name="connsiteX291" fmla="*/ 11388308 w 12191999"/>
              <a:gd name="connsiteY291" fmla="*/ 580476 h 6858000"/>
              <a:gd name="connsiteX292" fmla="*/ 11394717 w 12191999"/>
              <a:gd name="connsiteY292" fmla="*/ 606490 h 6858000"/>
              <a:gd name="connsiteX293" fmla="*/ 11360611 w 12191999"/>
              <a:gd name="connsiteY293" fmla="*/ 709026 h 6858000"/>
              <a:gd name="connsiteX294" fmla="*/ 11362402 w 12191999"/>
              <a:gd name="connsiteY294" fmla="*/ 719406 h 6858000"/>
              <a:gd name="connsiteX295" fmla="*/ 11388567 w 12191999"/>
              <a:gd name="connsiteY295" fmla="*/ 719406 h 6858000"/>
              <a:gd name="connsiteX296" fmla="*/ 11394210 w 12191999"/>
              <a:gd name="connsiteY296" fmla="*/ 711972 h 6858000"/>
              <a:gd name="connsiteX297" fmla="*/ 11429094 w 12191999"/>
              <a:gd name="connsiteY297" fmla="*/ 608411 h 6858000"/>
              <a:gd name="connsiteX298" fmla="*/ 11464484 w 12191999"/>
              <a:gd name="connsiteY298" fmla="*/ 709921 h 6858000"/>
              <a:gd name="connsiteX299" fmla="*/ 11468207 w 12191999"/>
              <a:gd name="connsiteY299" fmla="*/ 719665 h 6858000"/>
              <a:gd name="connsiteX300" fmla="*/ 11490650 w 12191999"/>
              <a:gd name="connsiteY300" fmla="*/ 719665 h 6858000"/>
              <a:gd name="connsiteX301" fmla="*/ 11497954 w 12191999"/>
              <a:gd name="connsiteY301" fmla="*/ 713126 h 6858000"/>
              <a:gd name="connsiteX302" fmla="*/ 11473979 w 12191999"/>
              <a:gd name="connsiteY302" fmla="*/ 619309 h 6858000"/>
              <a:gd name="connsiteX303" fmla="*/ 11535276 w 12191999"/>
              <a:gd name="connsiteY303" fmla="*/ 595345 h 6858000"/>
              <a:gd name="connsiteX304" fmla="*/ 11569383 w 12191999"/>
              <a:gd name="connsiteY304" fmla="*/ 622136 h 6858000"/>
              <a:gd name="connsiteX305" fmla="*/ 11512315 w 12191999"/>
              <a:gd name="connsiteY305" fmla="*/ 709932 h 6858000"/>
              <a:gd name="connsiteX306" fmla="*/ 11514624 w 12191999"/>
              <a:gd name="connsiteY306" fmla="*/ 719417 h 6858000"/>
              <a:gd name="connsiteX307" fmla="*/ 11538351 w 12191999"/>
              <a:gd name="connsiteY307" fmla="*/ 719417 h 6858000"/>
              <a:gd name="connsiteX308" fmla="*/ 11547069 w 12191999"/>
              <a:gd name="connsiteY308" fmla="*/ 713903 h 6858000"/>
              <a:gd name="connsiteX309" fmla="*/ 11598623 w 12191999"/>
              <a:gd name="connsiteY309" fmla="*/ 630983 h 6858000"/>
              <a:gd name="connsiteX310" fmla="*/ 11608496 w 12191999"/>
              <a:gd name="connsiteY310" fmla="*/ 600869 h 6858000"/>
              <a:gd name="connsiteX311" fmla="*/ 11599130 w 12191999"/>
              <a:gd name="connsiteY311" fmla="*/ 710062 h 6858000"/>
              <a:gd name="connsiteX312" fmla="*/ 11601439 w 12191999"/>
              <a:gd name="connsiteY312" fmla="*/ 719287 h 6858000"/>
              <a:gd name="connsiteX313" fmla="*/ 11622857 w 12191999"/>
              <a:gd name="connsiteY313" fmla="*/ 719287 h 6858000"/>
              <a:gd name="connsiteX314" fmla="*/ 11629525 w 12191999"/>
              <a:gd name="connsiteY314" fmla="*/ 711087 h 6858000"/>
              <a:gd name="connsiteX315" fmla="*/ 11634650 w 12191999"/>
              <a:gd name="connsiteY315" fmla="*/ 693014 h 6858000"/>
              <a:gd name="connsiteX316" fmla="*/ 11654018 w 12191999"/>
              <a:gd name="connsiteY316" fmla="*/ 688018 h 6858000"/>
              <a:gd name="connsiteX317" fmla="*/ 11659024 w 12191999"/>
              <a:gd name="connsiteY317" fmla="*/ 680584 h 6858000"/>
              <a:gd name="connsiteX318" fmla="*/ 11654654 w 12191999"/>
              <a:gd name="connsiteY318" fmla="*/ 520852 h 6858000"/>
              <a:gd name="connsiteX319" fmla="*/ 11603360 w 12191999"/>
              <a:gd name="connsiteY319" fmla="*/ 487533 h 6858000"/>
              <a:gd name="connsiteX320" fmla="*/ 11526547 w 12191999"/>
              <a:gd name="connsiteY320" fmla="*/ 493424 h 6858000"/>
              <a:gd name="connsiteX321" fmla="*/ 11402033 w 12191999"/>
              <a:gd name="connsiteY321" fmla="*/ 464842 h 6858000"/>
              <a:gd name="connsiteX322" fmla="*/ 11401644 w 12191999"/>
              <a:gd name="connsiteY322" fmla="*/ 459199 h 6858000"/>
              <a:gd name="connsiteX323" fmla="*/ 11433960 w 12191999"/>
              <a:gd name="connsiteY323" fmla="*/ 433314 h 6858000"/>
              <a:gd name="connsiteX324" fmla="*/ 11431392 w 12191999"/>
              <a:gd name="connsiteY324" fmla="*/ 426398 h 6858000"/>
              <a:gd name="connsiteX325" fmla="*/ 11365995 w 12191999"/>
              <a:gd name="connsiteY325" fmla="*/ 438191 h 6858000"/>
              <a:gd name="connsiteX326" fmla="*/ 11327648 w 12191999"/>
              <a:gd name="connsiteY326" fmla="*/ 397567 h 6858000"/>
              <a:gd name="connsiteX327" fmla="*/ 11324025 w 12191999"/>
              <a:gd name="connsiteY327" fmla="*/ 392924 h 6858000"/>
              <a:gd name="connsiteX328" fmla="*/ 11391491 w 12191999"/>
              <a:gd name="connsiteY328" fmla="*/ 334037 h 6858000"/>
              <a:gd name="connsiteX329" fmla="*/ 11426364 w 12191999"/>
              <a:gd name="connsiteY329" fmla="*/ 368996 h 6858000"/>
              <a:gd name="connsiteX330" fmla="*/ 11391491 w 12191999"/>
              <a:gd name="connsiteY330" fmla="*/ 403955 h 6858000"/>
              <a:gd name="connsiteX331" fmla="*/ 11356360 w 12191999"/>
              <a:gd name="connsiteY331" fmla="*/ 368996 h 6858000"/>
              <a:gd name="connsiteX332" fmla="*/ 11391491 w 12191999"/>
              <a:gd name="connsiteY332" fmla="*/ 334037 h 6858000"/>
              <a:gd name="connsiteX333" fmla="*/ 11389959 w 12191999"/>
              <a:gd name="connsiteY333" fmla="*/ 321618 h 6858000"/>
              <a:gd name="connsiteX334" fmla="*/ 11337262 w 12191999"/>
              <a:gd name="connsiteY334" fmla="*/ 374510 h 6858000"/>
              <a:gd name="connsiteX335" fmla="*/ 11389959 w 12191999"/>
              <a:gd name="connsiteY335" fmla="*/ 427401 h 6858000"/>
              <a:gd name="connsiteX336" fmla="*/ 11442656 w 12191999"/>
              <a:gd name="connsiteY336" fmla="*/ 374510 h 6858000"/>
              <a:gd name="connsiteX337" fmla="*/ 11389959 w 12191999"/>
              <a:gd name="connsiteY337" fmla="*/ 321618 h 6858000"/>
              <a:gd name="connsiteX338" fmla="*/ 0 w 12191999"/>
              <a:gd name="connsiteY338" fmla="*/ 0 h 6858000"/>
              <a:gd name="connsiteX339" fmla="*/ 12191999 w 12191999"/>
              <a:gd name="connsiteY339" fmla="*/ 0 h 6858000"/>
              <a:gd name="connsiteX340" fmla="*/ 12191999 w 12191999"/>
              <a:gd name="connsiteY340" fmla="*/ 6858000 h 6858000"/>
              <a:gd name="connsiteX341" fmla="*/ 0 w 12191999"/>
              <a:gd name="connsiteY3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12191999" h="6858000">
                <a:moveTo>
                  <a:pt x="11666200" y="756760"/>
                </a:moveTo>
                <a:cubicBezTo>
                  <a:pt x="11673094" y="756760"/>
                  <a:pt x="11676288" y="758940"/>
                  <a:pt x="11678975" y="761119"/>
                </a:cubicBezTo>
                <a:cubicBezTo>
                  <a:pt x="11678975" y="808195"/>
                  <a:pt x="11678975" y="808195"/>
                  <a:pt x="11678975" y="808195"/>
                </a:cubicBezTo>
                <a:lnTo>
                  <a:pt x="11678845" y="808195"/>
                </a:lnTo>
                <a:cubicBezTo>
                  <a:pt x="11678845" y="811658"/>
                  <a:pt x="11673094" y="813579"/>
                  <a:pt x="11667095" y="813579"/>
                </a:cubicBezTo>
                <a:cubicBezTo>
                  <a:pt x="11654191" y="813579"/>
                  <a:pt x="11644998" y="802671"/>
                  <a:pt x="11644998" y="784080"/>
                </a:cubicBezTo>
                <a:cubicBezTo>
                  <a:pt x="11644998" y="767658"/>
                  <a:pt x="11653942" y="756760"/>
                  <a:pt x="11666200" y="756760"/>
                </a:cubicBezTo>
                <a:close/>
                <a:moveTo>
                  <a:pt x="11553608" y="755951"/>
                </a:moveTo>
                <a:cubicBezTo>
                  <a:pt x="11558334" y="755951"/>
                  <a:pt x="11561787" y="756976"/>
                  <a:pt x="11565369" y="760439"/>
                </a:cubicBezTo>
                <a:cubicBezTo>
                  <a:pt x="11569210" y="764032"/>
                  <a:pt x="11571638" y="771995"/>
                  <a:pt x="11571638" y="784954"/>
                </a:cubicBezTo>
                <a:cubicBezTo>
                  <a:pt x="11571638" y="797535"/>
                  <a:pt x="11569210" y="805746"/>
                  <a:pt x="11565369" y="809339"/>
                </a:cubicBezTo>
                <a:cubicBezTo>
                  <a:pt x="11561787" y="812802"/>
                  <a:pt x="11558334" y="813698"/>
                  <a:pt x="11553608" y="813698"/>
                </a:cubicBezTo>
                <a:cubicBezTo>
                  <a:pt x="11548882" y="813698"/>
                  <a:pt x="11545677" y="812802"/>
                  <a:pt x="11542106" y="809339"/>
                </a:cubicBezTo>
                <a:cubicBezTo>
                  <a:pt x="11538394" y="805746"/>
                  <a:pt x="11535837" y="797783"/>
                  <a:pt x="11535837" y="784954"/>
                </a:cubicBezTo>
                <a:cubicBezTo>
                  <a:pt x="11535837" y="772243"/>
                  <a:pt x="11538394" y="764032"/>
                  <a:pt x="11542106" y="760439"/>
                </a:cubicBezTo>
                <a:cubicBezTo>
                  <a:pt x="11545688" y="756976"/>
                  <a:pt x="11549141" y="755951"/>
                  <a:pt x="11553608" y="755951"/>
                </a:cubicBezTo>
                <a:close/>
                <a:moveTo>
                  <a:pt x="11389948" y="755951"/>
                </a:moveTo>
                <a:cubicBezTo>
                  <a:pt x="11394707" y="755951"/>
                  <a:pt x="11397911" y="756976"/>
                  <a:pt x="11401504" y="760439"/>
                </a:cubicBezTo>
                <a:cubicBezTo>
                  <a:pt x="11405356" y="764032"/>
                  <a:pt x="11407795" y="771995"/>
                  <a:pt x="11407795" y="784954"/>
                </a:cubicBezTo>
                <a:cubicBezTo>
                  <a:pt x="11407795" y="797535"/>
                  <a:pt x="11405356" y="805746"/>
                  <a:pt x="11401504" y="809339"/>
                </a:cubicBezTo>
                <a:cubicBezTo>
                  <a:pt x="11397911" y="812802"/>
                  <a:pt x="11394448" y="813698"/>
                  <a:pt x="11389948" y="813698"/>
                </a:cubicBezTo>
                <a:cubicBezTo>
                  <a:pt x="11385201" y="813698"/>
                  <a:pt x="11381985" y="812802"/>
                  <a:pt x="11378133" y="809339"/>
                </a:cubicBezTo>
                <a:cubicBezTo>
                  <a:pt x="11374411" y="805746"/>
                  <a:pt x="11371843" y="797783"/>
                  <a:pt x="11371843" y="784954"/>
                </a:cubicBezTo>
                <a:cubicBezTo>
                  <a:pt x="11371843" y="772243"/>
                  <a:pt x="11374411" y="764032"/>
                  <a:pt x="11378133" y="760439"/>
                </a:cubicBezTo>
                <a:cubicBezTo>
                  <a:pt x="11381726" y="756976"/>
                  <a:pt x="11385190" y="755951"/>
                  <a:pt x="11389948" y="755951"/>
                </a:cubicBezTo>
                <a:close/>
                <a:moveTo>
                  <a:pt x="11267462" y="755951"/>
                </a:moveTo>
                <a:cubicBezTo>
                  <a:pt x="11272210" y="755951"/>
                  <a:pt x="11275425" y="756976"/>
                  <a:pt x="11279148" y="760439"/>
                </a:cubicBezTo>
                <a:cubicBezTo>
                  <a:pt x="11282881" y="764032"/>
                  <a:pt x="11285438" y="771995"/>
                  <a:pt x="11285438" y="784954"/>
                </a:cubicBezTo>
                <a:cubicBezTo>
                  <a:pt x="11285438" y="797535"/>
                  <a:pt x="11283000" y="805746"/>
                  <a:pt x="11279148" y="809339"/>
                </a:cubicBezTo>
                <a:cubicBezTo>
                  <a:pt x="11275555" y="812802"/>
                  <a:pt x="11272210" y="813698"/>
                  <a:pt x="11267462" y="813698"/>
                </a:cubicBezTo>
                <a:cubicBezTo>
                  <a:pt x="11262715" y="813698"/>
                  <a:pt x="11259499" y="812802"/>
                  <a:pt x="11255907" y="809339"/>
                </a:cubicBezTo>
                <a:cubicBezTo>
                  <a:pt x="11252054" y="805746"/>
                  <a:pt x="11249616" y="797783"/>
                  <a:pt x="11249616" y="784954"/>
                </a:cubicBezTo>
                <a:cubicBezTo>
                  <a:pt x="11249616" y="772243"/>
                  <a:pt x="11252054" y="764032"/>
                  <a:pt x="11255907" y="760439"/>
                </a:cubicBezTo>
                <a:cubicBezTo>
                  <a:pt x="11259499" y="756976"/>
                  <a:pt x="11262844" y="755951"/>
                  <a:pt x="11267462" y="755951"/>
                </a:cubicBezTo>
                <a:close/>
                <a:moveTo>
                  <a:pt x="11708668" y="750005"/>
                </a:moveTo>
                <a:cubicBezTo>
                  <a:pt x="11706381" y="750005"/>
                  <a:pt x="11706381" y="750772"/>
                  <a:pt x="11706381" y="752433"/>
                </a:cubicBezTo>
                <a:cubicBezTo>
                  <a:pt x="11706381" y="817032"/>
                  <a:pt x="11706381" y="817032"/>
                  <a:pt x="11706381" y="817032"/>
                </a:cubicBezTo>
                <a:cubicBezTo>
                  <a:pt x="11706381" y="818952"/>
                  <a:pt x="11706381" y="819459"/>
                  <a:pt x="11708420" y="819459"/>
                </a:cubicBezTo>
                <a:cubicBezTo>
                  <a:pt x="11715671" y="819459"/>
                  <a:pt x="11715671" y="819459"/>
                  <a:pt x="11715671" y="819459"/>
                </a:cubicBezTo>
                <a:cubicBezTo>
                  <a:pt x="11717699" y="819330"/>
                  <a:pt x="11718206" y="819330"/>
                  <a:pt x="11718206" y="817032"/>
                </a:cubicBezTo>
                <a:cubicBezTo>
                  <a:pt x="11718206" y="752433"/>
                  <a:pt x="11718206" y="752433"/>
                  <a:pt x="11718206" y="752433"/>
                </a:cubicBezTo>
                <a:cubicBezTo>
                  <a:pt x="11718206" y="750383"/>
                  <a:pt x="11717699" y="750005"/>
                  <a:pt x="11715660" y="750005"/>
                </a:cubicBezTo>
                <a:cubicBezTo>
                  <a:pt x="11708668" y="750005"/>
                  <a:pt x="11708668" y="750005"/>
                  <a:pt x="11708668" y="750005"/>
                </a:cubicBezTo>
                <a:close/>
                <a:moveTo>
                  <a:pt x="11826514" y="749671"/>
                </a:moveTo>
                <a:cubicBezTo>
                  <a:pt x="11824076" y="749671"/>
                  <a:pt x="11823170" y="749542"/>
                  <a:pt x="11822404" y="751851"/>
                </a:cubicBezTo>
                <a:cubicBezTo>
                  <a:pt x="11818552" y="763374"/>
                  <a:pt x="11808647" y="775804"/>
                  <a:pt x="11798623" y="781695"/>
                </a:cubicBezTo>
                <a:cubicBezTo>
                  <a:pt x="11798234" y="782084"/>
                  <a:pt x="11798105" y="782461"/>
                  <a:pt x="11798105" y="782461"/>
                </a:cubicBezTo>
                <a:cubicBezTo>
                  <a:pt x="11798105" y="782591"/>
                  <a:pt x="11798234" y="782968"/>
                  <a:pt x="11798234" y="783227"/>
                </a:cubicBezTo>
                <a:cubicBezTo>
                  <a:pt x="11822145" y="817420"/>
                  <a:pt x="11822145" y="817420"/>
                  <a:pt x="11822145" y="817420"/>
                </a:cubicBezTo>
                <a:cubicBezTo>
                  <a:pt x="11823558" y="819470"/>
                  <a:pt x="11824076" y="819470"/>
                  <a:pt x="11826126" y="819470"/>
                </a:cubicBezTo>
                <a:cubicBezTo>
                  <a:pt x="11835254" y="819470"/>
                  <a:pt x="11835254" y="819470"/>
                  <a:pt x="11835254" y="819470"/>
                </a:cubicBezTo>
                <a:cubicBezTo>
                  <a:pt x="11835891" y="819330"/>
                  <a:pt x="11837175" y="819330"/>
                  <a:pt x="11837175" y="817798"/>
                </a:cubicBezTo>
                <a:cubicBezTo>
                  <a:pt x="11837175" y="817291"/>
                  <a:pt x="11836786" y="816643"/>
                  <a:pt x="11836279" y="816136"/>
                </a:cubicBezTo>
                <a:cubicBezTo>
                  <a:pt x="11810826" y="782450"/>
                  <a:pt x="11810826" y="782450"/>
                  <a:pt x="11810826" y="782450"/>
                </a:cubicBezTo>
                <a:cubicBezTo>
                  <a:pt x="11810567" y="782192"/>
                  <a:pt x="11810567" y="782192"/>
                  <a:pt x="11810567" y="782192"/>
                </a:cubicBezTo>
                <a:cubicBezTo>
                  <a:pt x="11819566" y="775534"/>
                  <a:pt x="11828824" y="765154"/>
                  <a:pt x="11834607" y="753890"/>
                </a:cubicBezTo>
                <a:cubicBezTo>
                  <a:pt x="11835125" y="752606"/>
                  <a:pt x="11835254" y="751969"/>
                  <a:pt x="11835254" y="751203"/>
                </a:cubicBezTo>
                <a:cubicBezTo>
                  <a:pt x="11835254" y="750049"/>
                  <a:pt x="11834607" y="749671"/>
                  <a:pt x="11832816" y="749671"/>
                </a:cubicBezTo>
                <a:cubicBezTo>
                  <a:pt x="11826514" y="749671"/>
                  <a:pt x="11826514" y="749671"/>
                  <a:pt x="11826514" y="749671"/>
                </a:cubicBezTo>
                <a:close/>
                <a:moveTo>
                  <a:pt x="11301634" y="749671"/>
                </a:moveTo>
                <a:cubicBezTo>
                  <a:pt x="11301116" y="749671"/>
                  <a:pt x="11299832" y="749671"/>
                  <a:pt x="11299832" y="751462"/>
                </a:cubicBezTo>
                <a:cubicBezTo>
                  <a:pt x="11299832" y="751980"/>
                  <a:pt x="11299961" y="752617"/>
                  <a:pt x="11300350" y="753383"/>
                </a:cubicBezTo>
                <a:cubicBezTo>
                  <a:pt x="11324605" y="817399"/>
                  <a:pt x="11324605" y="817399"/>
                  <a:pt x="11324605" y="817399"/>
                </a:cubicBezTo>
                <a:cubicBezTo>
                  <a:pt x="11325371" y="818941"/>
                  <a:pt x="11325630" y="819449"/>
                  <a:pt x="11326785" y="819449"/>
                </a:cubicBezTo>
                <a:cubicBezTo>
                  <a:pt x="11332050" y="819449"/>
                  <a:pt x="11332050" y="819449"/>
                  <a:pt x="11332050" y="819449"/>
                </a:cubicBezTo>
                <a:cubicBezTo>
                  <a:pt x="11333593" y="819449"/>
                  <a:pt x="11333971" y="819190"/>
                  <a:pt x="11334489" y="817399"/>
                </a:cubicBezTo>
                <a:cubicBezTo>
                  <a:pt x="11358108" y="753135"/>
                  <a:pt x="11358108" y="753135"/>
                  <a:pt x="11358108" y="753135"/>
                </a:cubicBezTo>
                <a:cubicBezTo>
                  <a:pt x="11358366" y="751592"/>
                  <a:pt x="11358366" y="751462"/>
                  <a:pt x="11358366" y="751085"/>
                </a:cubicBezTo>
                <a:cubicBezTo>
                  <a:pt x="11358366" y="749671"/>
                  <a:pt x="11357341" y="749671"/>
                  <a:pt x="11356694" y="749671"/>
                </a:cubicBezTo>
                <a:cubicBezTo>
                  <a:pt x="11350015" y="749671"/>
                  <a:pt x="11350015" y="749671"/>
                  <a:pt x="11350015" y="749671"/>
                </a:cubicBezTo>
                <a:cubicBezTo>
                  <a:pt x="11349120" y="749930"/>
                  <a:pt x="11348990" y="750308"/>
                  <a:pt x="11348343" y="751592"/>
                </a:cubicBezTo>
                <a:cubicBezTo>
                  <a:pt x="11330885" y="802908"/>
                  <a:pt x="11330885" y="802908"/>
                  <a:pt x="11330885" y="802908"/>
                </a:cubicBezTo>
                <a:cubicBezTo>
                  <a:pt x="11312920" y="751851"/>
                  <a:pt x="11312920" y="751851"/>
                  <a:pt x="11312920" y="751851"/>
                </a:cubicBezTo>
                <a:cubicBezTo>
                  <a:pt x="11312154" y="749930"/>
                  <a:pt x="11311895" y="749671"/>
                  <a:pt x="11309845" y="749671"/>
                </a:cubicBezTo>
                <a:cubicBezTo>
                  <a:pt x="11301634" y="749671"/>
                  <a:pt x="11301634" y="749671"/>
                  <a:pt x="11301634" y="749671"/>
                </a:cubicBezTo>
                <a:close/>
                <a:moveTo>
                  <a:pt x="11754223" y="748506"/>
                </a:moveTo>
                <a:cubicBezTo>
                  <a:pt x="11742149" y="748506"/>
                  <a:pt x="11731241" y="755185"/>
                  <a:pt x="11731241" y="767625"/>
                </a:cubicBezTo>
                <a:cubicBezTo>
                  <a:pt x="11731241" y="779300"/>
                  <a:pt x="11739462" y="784177"/>
                  <a:pt x="11749346" y="788417"/>
                </a:cubicBezTo>
                <a:cubicBezTo>
                  <a:pt x="11757050" y="791622"/>
                  <a:pt x="11764236" y="794708"/>
                  <a:pt x="11764236" y="801894"/>
                </a:cubicBezTo>
                <a:cubicBezTo>
                  <a:pt x="11764236" y="807407"/>
                  <a:pt x="11759866" y="813698"/>
                  <a:pt x="11750500" y="813698"/>
                </a:cubicBezTo>
                <a:cubicBezTo>
                  <a:pt x="11740995" y="813698"/>
                  <a:pt x="11738308" y="806641"/>
                  <a:pt x="11733679" y="806641"/>
                </a:cubicBezTo>
                <a:cubicBezTo>
                  <a:pt x="11731500" y="806641"/>
                  <a:pt x="11728673" y="807666"/>
                  <a:pt x="11728673" y="811130"/>
                </a:cubicBezTo>
                <a:cubicBezTo>
                  <a:pt x="11728673" y="816643"/>
                  <a:pt x="11739462" y="821402"/>
                  <a:pt x="11750241" y="821402"/>
                </a:cubicBezTo>
                <a:cubicBezTo>
                  <a:pt x="11762434" y="821531"/>
                  <a:pt x="11774896" y="815111"/>
                  <a:pt x="11774896" y="800610"/>
                </a:cubicBezTo>
                <a:cubicBezTo>
                  <a:pt x="11774896" y="777897"/>
                  <a:pt x="11741901" y="781490"/>
                  <a:pt x="11741901" y="766471"/>
                </a:cubicBezTo>
                <a:cubicBezTo>
                  <a:pt x="11741901" y="761335"/>
                  <a:pt x="11745882" y="756199"/>
                  <a:pt x="11753457" y="756199"/>
                </a:cubicBezTo>
                <a:cubicBezTo>
                  <a:pt x="11761290" y="756199"/>
                  <a:pt x="11763340" y="761335"/>
                  <a:pt x="11767322" y="761335"/>
                </a:cubicBezTo>
                <a:cubicBezTo>
                  <a:pt x="11769372" y="761335"/>
                  <a:pt x="11772328" y="760180"/>
                  <a:pt x="11772328" y="756587"/>
                </a:cubicBezTo>
                <a:cubicBezTo>
                  <a:pt x="11772328" y="751452"/>
                  <a:pt x="11763599" y="748506"/>
                  <a:pt x="11754223" y="748506"/>
                </a:cubicBezTo>
                <a:close/>
                <a:moveTo>
                  <a:pt x="11614257" y="748117"/>
                </a:moveTo>
                <a:cubicBezTo>
                  <a:pt x="11607082" y="748117"/>
                  <a:pt x="11602594" y="749272"/>
                  <a:pt x="11599001" y="750167"/>
                </a:cubicBezTo>
                <a:cubicBezTo>
                  <a:pt x="11594383" y="751322"/>
                  <a:pt x="11592721" y="753491"/>
                  <a:pt x="11592721" y="755659"/>
                </a:cubicBezTo>
                <a:cubicBezTo>
                  <a:pt x="11592721" y="816902"/>
                  <a:pt x="11592721" y="816902"/>
                  <a:pt x="11592721" y="816902"/>
                </a:cubicBezTo>
                <a:cubicBezTo>
                  <a:pt x="11592721" y="818952"/>
                  <a:pt x="11593487" y="819071"/>
                  <a:pt x="11595418" y="819071"/>
                </a:cubicBezTo>
                <a:cubicBezTo>
                  <a:pt x="11602216" y="819071"/>
                  <a:pt x="11602216" y="819071"/>
                  <a:pt x="11602216" y="819071"/>
                </a:cubicBezTo>
                <a:cubicBezTo>
                  <a:pt x="11603878" y="819071"/>
                  <a:pt x="11604654" y="818942"/>
                  <a:pt x="11604654" y="816902"/>
                </a:cubicBezTo>
                <a:cubicBezTo>
                  <a:pt x="11604654" y="760774"/>
                  <a:pt x="11604654" y="760774"/>
                  <a:pt x="11604654" y="760774"/>
                </a:cubicBezTo>
                <a:cubicBezTo>
                  <a:pt x="11604654" y="757192"/>
                  <a:pt x="11607471" y="754764"/>
                  <a:pt x="11611452" y="754764"/>
                </a:cubicBezTo>
                <a:cubicBezTo>
                  <a:pt x="11620041" y="754764"/>
                  <a:pt x="11621325" y="761033"/>
                  <a:pt x="11625943" y="761033"/>
                </a:cubicBezTo>
                <a:cubicBezTo>
                  <a:pt x="11629255" y="761162"/>
                  <a:pt x="11631823" y="759112"/>
                  <a:pt x="11631823" y="755152"/>
                </a:cubicBezTo>
                <a:cubicBezTo>
                  <a:pt x="11631823" y="750167"/>
                  <a:pt x="11623623" y="748117"/>
                  <a:pt x="11614257" y="748117"/>
                </a:cubicBezTo>
                <a:close/>
                <a:moveTo>
                  <a:pt x="11553619" y="748117"/>
                </a:moveTo>
                <a:cubicBezTo>
                  <a:pt x="11547609" y="748117"/>
                  <a:pt x="11541221" y="749919"/>
                  <a:pt x="11536236" y="753124"/>
                </a:cubicBezTo>
                <a:cubicBezTo>
                  <a:pt x="11528565" y="758519"/>
                  <a:pt x="11523450" y="768780"/>
                  <a:pt x="11523450" y="784954"/>
                </a:cubicBezTo>
                <a:cubicBezTo>
                  <a:pt x="11523450" y="800998"/>
                  <a:pt x="11528565" y="811270"/>
                  <a:pt x="11536236" y="816654"/>
                </a:cubicBezTo>
                <a:cubicBezTo>
                  <a:pt x="11540962" y="819988"/>
                  <a:pt x="11547490" y="821531"/>
                  <a:pt x="11553619" y="821531"/>
                </a:cubicBezTo>
                <a:cubicBezTo>
                  <a:pt x="11559888" y="821531"/>
                  <a:pt x="11566275" y="819859"/>
                  <a:pt x="11571001" y="816654"/>
                </a:cubicBezTo>
                <a:cubicBezTo>
                  <a:pt x="11578802" y="811259"/>
                  <a:pt x="11583917" y="800998"/>
                  <a:pt x="11583917" y="784954"/>
                </a:cubicBezTo>
                <a:cubicBezTo>
                  <a:pt x="11583917" y="768780"/>
                  <a:pt x="11578802" y="758519"/>
                  <a:pt x="11571001" y="753124"/>
                </a:cubicBezTo>
                <a:cubicBezTo>
                  <a:pt x="11566146" y="749660"/>
                  <a:pt x="11559747" y="748117"/>
                  <a:pt x="11553619" y="748117"/>
                </a:cubicBezTo>
                <a:close/>
                <a:moveTo>
                  <a:pt x="11486031" y="748117"/>
                </a:moveTo>
                <a:cubicBezTo>
                  <a:pt x="11475824" y="748117"/>
                  <a:pt x="11468930" y="750297"/>
                  <a:pt x="11465229" y="751452"/>
                </a:cubicBezTo>
                <a:cubicBezTo>
                  <a:pt x="11460632" y="752994"/>
                  <a:pt x="11459230" y="754656"/>
                  <a:pt x="11459230" y="756965"/>
                </a:cubicBezTo>
                <a:cubicBezTo>
                  <a:pt x="11459230" y="817010"/>
                  <a:pt x="11459230" y="817010"/>
                  <a:pt x="11459230" y="817010"/>
                </a:cubicBezTo>
                <a:cubicBezTo>
                  <a:pt x="11459230" y="819190"/>
                  <a:pt x="11459737" y="819449"/>
                  <a:pt x="11461787" y="819449"/>
                </a:cubicBezTo>
                <a:cubicBezTo>
                  <a:pt x="11468422" y="819449"/>
                  <a:pt x="11468422" y="819449"/>
                  <a:pt x="11468422" y="819449"/>
                </a:cubicBezTo>
                <a:cubicBezTo>
                  <a:pt x="11470332" y="819449"/>
                  <a:pt x="11471228" y="819190"/>
                  <a:pt x="11471228" y="816751"/>
                </a:cubicBezTo>
                <a:cubicBezTo>
                  <a:pt x="11471228" y="761454"/>
                  <a:pt x="11471228" y="761454"/>
                  <a:pt x="11471228" y="761454"/>
                </a:cubicBezTo>
                <a:cubicBezTo>
                  <a:pt x="11471228" y="758497"/>
                  <a:pt x="11476331" y="755422"/>
                  <a:pt x="11485654" y="755422"/>
                </a:cubicBezTo>
                <a:cubicBezTo>
                  <a:pt x="11501223" y="755422"/>
                  <a:pt x="11501223" y="765554"/>
                  <a:pt x="11501223" y="771844"/>
                </a:cubicBezTo>
                <a:cubicBezTo>
                  <a:pt x="11501223" y="816751"/>
                  <a:pt x="11501223" y="816751"/>
                  <a:pt x="11501223" y="816751"/>
                </a:cubicBezTo>
                <a:cubicBezTo>
                  <a:pt x="11501223" y="819190"/>
                  <a:pt x="11501990" y="819449"/>
                  <a:pt x="11504288" y="819449"/>
                </a:cubicBezTo>
                <a:cubicBezTo>
                  <a:pt x="11511690" y="819449"/>
                  <a:pt x="11511690" y="819449"/>
                  <a:pt x="11511690" y="819449"/>
                </a:cubicBezTo>
                <a:cubicBezTo>
                  <a:pt x="11512963" y="819201"/>
                  <a:pt x="11512963" y="817917"/>
                  <a:pt x="11512963" y="816762"/>
                </a:cubicBezTo>
                <a:cubicBezTo>
                  <a:pt x="11512963" y="770312"/>
                  <a:pt x="11512963" y="770312"/>
                  <a:pt x="11512963" y="770312"/>
                </a:cubicBezTo>
                <a:cubicBezTo>
                  <a:pt x="11512963" y="762230"/>
                  <a:pt x="11512704" y="748117"/>
                  <a:pt x="11486031" y="748117"/>
                </a:cubicBezTo>
                <a:close/>
                <a:moveTo>
                  <a:pt x="11389700" y="748117"/>
                </a:moveTo>
                <a:cubicBezTo>
                  <a:pt x="11383539" y="748117"/>
                  <a:pt x="11377249" y="749919"/>
                  <a:pt x="11372242" y="753124"/>
                </a:cubicBezTo>
                <a:cubicBezTo>
                  <a:pt x="11364538" y="758519"/>
                  <a:pt x="11359402" y="768780"/>
                  <a:pt x="11359402" y="784954"/>
                </a:cubicBezTo>
                <a:cubicBezTo>
                  <a:pt x="11359402" y="800998"/>
                  <a:pt x="11364538" y="811270"/>
                  <a:pt x="11372242" y="816654"/>
                </a:cubicBezTo>
                <a:cubicBezTo>
                  <a:pt x="11376990" y="819988"/>
                  <a:pt x="11383539" y="821531"/>
                  <a:pt x="11389700" y="821531"/>
                </a:cubicBezTo>
                <a:cubicBezTo>
                  <a:pt x="11395990" y="821531"/>
                  <a:pt x="11402281" y="819859"/>
                  <a:pt x="11407158" y="816654"/>
                </a:cubicBezTo>
                <a:cubicBezTo>
                  <a:pt x="11414991" y="811259"/>
                  <a:pt x="11420127" y="800998"/>
                  <a:pt x="11420127" y="784954"/>
                </a:cubicBezTo>
                <a:cubicBezTo>
                  <a:pt x="11420127" y="768780"/>
                  <a:pt x="11414991" y="758519"/>
                  <a:pt x="11407158" y="753124"/>
                </a:cubicBezTo>
                <a:cubicBezTo>
                  <a:pt x="11402540" y="749660"/>
                  <a:pt x="11395990" y="748117"/>
                  <a:pt x="11389700" y="748117"/>
                </a:cubicBezTo>
                <a:close/>
                <a:moveTo>
                  <a:pt x="11267473" y="748117"/>
                </a:moveTo>
                <a:cubicBezTo>
                  <a:pt x="11261312" y="748117"/>
                  <a:pt x="11254892" y="749919"/>
                  <a:pt x="11250015" y="753124"/>
                </a:cubicBezTo>
                <a:cubicBezTo>
                  <a:pt x="11242182" y="758519"/>
                  <a:pt x="11237046" y="768780"/>
                  <a:pt x="11237046" y="784954"/>
                </a:cubicBezTo>
                <a:cubicBezTo>
                  <a:pt x="11237046" y="800998"/>
                  <a:pt x="11242182" y="811270"/>
                  <a:pt x="11250015" y="816654"/>
                </a:cubicBezTo>
                <a:cubicBezTo>
                  <a:pt x="11254763" y="819988"/>
                  <a:pt x="11261183" y="821531"/>
                  <a:pt x="11267473" y="821531"/>
                </a:cubicBezTo>
                <a:cubicBezTo>
                  <a:pt x="11273764" y="821531"/>
                  <a:pt x="11279925" y="819859"/>
                  <a:pt x="11284931" y="816654"/>
                </a:cubicBezTo>
                <a:cubicBezTo>
                  <a:pt x="11292635" y="811259"/>
                  <a:pt x="11297771" y="800998"/>
                  <a:pt x="11297771" y="784954"/>
                </a:cubicBezTo>
                <a:cubicBezTo>
                  <a:pt x="11297771" y="768780"/>
                  <a:pt x="11292635" y="758519"/>
                  <a:pt x="11284931" y="753124"/>
                </a:cubicBezTo>
                <a:cubicBezTo>
                  <a:pt x="11279925" y="749660"/>
                  <a:pt x="11273764" y="748117"/>
                  <a:pt x="11267473" y="748117"/>
                </a:cubicBezTo>
                <a:close/>
                <a:moveTo>
                  <a:pt x="11199756" y="748117"/>
                </a:moveTo>
                <a:cubicBezTo>
                  <a:pt x="11189495" y="748117"/>
                  <a:pt x="11182698" y="750297"/>
                  <a:pt x="11178857" y="751452"/>
                </a:cubicBezTo>
                <a:cubicBezTo>
                  <a:pt x="11174368" y="752994"/>
                  <a:pt x="11172825" y="754656"/>
                  <a:pt x="11172825" y="756965"/>
                </a:cubicBezTo>
                <a:cubicBezTo>
                  <a:pt x="11172825" y="817010"/>
                  <a:pt x="11172825" y="817010"/>
                  <a:pt x="11172825" y="817010"/>
                </a:cubicBezTo>
                <a:cubicBezTo>
                  <a:pt x="11172825" y="819190"/>
                  <a:pt x="11173343" y="819449"/>
                  <a:pt x="11175263" y="819449"/>
                </a:cubicBezTo>
                <a:cubicBezTo>
                  <a:pt x="11181932" y="819449"/>
                  <a:pt x="11181932" y="819449"/>
                  <a:pt x="11181932" y="819449"/>
                </a:cubicBezTo>
                <a:cubicBezTo>
                  <a:pt x="11183852" y="819449"/>
                  <a:pt x="11184748" y="819190"/>
                  <a:pt x="11184748" y="816751"/>
                </a:cubicBezTo>
                <a:cubicBezTo>
                  <a:pt x="11184748" y="761454"/>
                  <a:pt x="11184748" y="761454"/>
                  <a:pt x="11184748" y="761454"/>
                </a:cubicBezTo>
                <a:cubicBezTo>
                  <a:pt x="11184748" y="758497"/>
                  <a:pt x="11189873" y="755422"/>
                  <a:pt x="11199238" y="755422"/>
                </a:cubicBezTo>
                <a:cubicBezTo>
                  <a:pt x="11214884" y="755422"/>
                  <a:pt x="11214884" y="765554"/>
                  <a:pt x="11214884" y="771844"/>
                </a:cubicBezTo>
                <a:cubicBezTo>
                  <a:pt x="11214884" y="816751"/>
                  <a:pt x="11214884" y="816751"/>
                  <a:pt x="11214884" y="816751"/>
                </a:cubicBezTo>
                <a:cubicBezTo>
                  <a:pt x="11214884" y="819190"/>
                  <a:pt x="11215650" y="819449"/>
                  <a:pt x="11217959" y="819449"/>
                </a:cubicBezTo>
                <a:cubicBezTo>
                  <a:pt x="11225393" y="819449"/>
                  <a:pt x="11225393" y="819449"/>
                  <a:pt x="11225393" y="819449"/>
                </a:cubicBezTo>
                <a:cubicBezTo>
                  <a:pt x="11226688" y="819201"/>
                  <a:pt x="11226817" y="817917"/>
                  <a:pt x="11226817" y="816762"/>
                </a:cubicBezTo>
                <a:cubicBezTo>
                  <a:pt x="11226817" y="770312"/>
                  <a:pt x="11226817" y="770312"/>
                  <a:pt x="11226817" y="770312"/>
                </a:cubicBezTo>
                <a:cubicBezTo>
                  <a:pt x="11226817" y="762230"/>
                  <a:pt x="11226688" y="748117"/>
                  <a:pt x="11199756" y="748117"/>
                </a:cubicBezTo>
                <a:close/>
                <a:moveTo>
                  <a:pt x="11681273" y="724801"/>
                </a:moveTo>
                <a:cubicBezTo>
                  <a:pt x="11678975" y="724801"/>
                  <a:pt x="11678845" y="725567"/>
                  <a:pt x="11678845" y="727876"/>
                </a:cubicBezTo>
                <a:cubicBezTo>
                  <a:pt x="11678845" y="752250"/>
                  <a:pt x="11678845" y="752250"/>
                  <a:pt x="11678845" y="752250"/>
                </a:cubicBezTo>
                <a:cubicBezTo>
                  <a:pt x="11674626" y="750070"/>
                  <a:pt x="11670537" y="748527"/>
                  <a:pt x="11664279" y="748527"/>
                </a:cubicBezTo>
                <a:cubicBezTo>
                  <a:pt x="11643455" y="748527"/>
                  <a:pt x="11632848" y="768413"/>
                  <a:pt x="11632848" y="784954"/>
                </a:cubicBezTo>
                <a:cubicBezTo>
                  <a:pt x="11632848" y="809587"/>
                  <a:pt x="11646260" y="821510"/>
                  <a:pt x="11666707" y="821510"/>
                </a:cubicBezTo>
                <a:cubicBezTo>
                  <a:pt x="11676547" y="821531"/>
                  <a:pt x="11690477" y="816654"/>
                  <a:pt x="11690477" y="812036"/>
                </a:cubicBezTo>
                <a:cubicBezTo>
                  <a:pt x="11690477" y="727498"/>
                  <a:pt x="11690477" y="727498"/>
                  <a:pt x="11690477" y="727498"/>
                </a:cubicBezTo>
                <a:cubicBezTo>
                  <a:pt x="11690477" y="724930"/>
                  <a:pt x="11689711" y="724801"/>
                  <a:pt x="11687919" y="724801"/>
                </a:cubicBezTo>
                <a:cubicBezTo>
                  <a:pt x="11681273" y="724801"/>
                  <a:pt x="11681273" y="724801"/>
                  <a:pt x="11681273" y="724801"/>
                </a:cubicBezTo>
                <a:close/>
                <a:moveTo>
                  <a:pt x="11786797" y="724552"/>
                </a:moveTo>
                <a:cubicBezTo>
                  <a:pt x="11785384" y="724552"/>
                  <a:pt x="11784607" y="724811"/>
                  <a:pt x="11784607" y="726732"/>
                </a:cubicBezTo>
                <a:cubicBezTo>
                  <a:pt x="11784607" y="817280"/>
                  <a:pt x="11784607" y="817280"/>
                  <a:pt x="11784607" y="817280"/>
                </a:cubicBezTo>
                <a:cubicBezTo>
                  <a:pt x="11784607" y="819071"/>
                  <a:pt x="11784995" y="819330"/>
                  <a:pt x="11786797" y="819330"/>
                </a:cubicBezTo>
                <a:cubicBezTo>
                  <a:pt x="11793864" y="819330"/>
                  <a:pt x="11793864" y="819330"/>
                  <a:pt x="11793864" y="819330"/>
                </a:cubicBezTo>
                <a:cubicBezTo>
                  <a:pt x="11795526" y="819330"/>
                  <a:pt x="11796303" y="819330"/>
                  <a:pt x="11796303" y="817409"/>
                </a:cubicBezTo>
                <a:cubicBezTo>
                  <a:pt x="11796303" y="726473"/>
                  <a:pt x="11796303" y="726473"/>
                  <a:pt x="11796303" y="726473"/>
                </a:cubicBezTo>
                <a:cubicBezTo>
                  <a:pt x="11796303" y="724552"/>
                  <a:pt x="11795407" y="724552"/>
                  <a:pt x="11793864" y="724552"/>
                </a:cubicBezTo>
                <a:cubicBezTo>
                  <a:pt x="11786797" y="724552"/>
                  <a:pt x="11786797" y="724552"/>
                  <a:pt x="11786797" y="724552"/>
                </a:cubicBezTo>
                <a:close/>
                <a:moveTo>
                  <a:pt x="11712617" y="723776"/>
                </a:moveTo>
                <a:cubicBezTo>
                  <a:pt x="11708291" y="723776"/>
                  <a:pt x="11705237" y="726851"/>
                  <a:pt x="11705237" y="730940"/>
                </a:cubicBezTo>
                <a:cubicBezTo>
                  <a:pt x="11705237" y="734781"/>
                  <a:pt x="11707913" y="737975"/>
                  <a:pt x="11712358" y="737975"/>
                </a:cubicBezTo>
                <a:cubicBezTo>
                  <a:pt x="11716933" y="737845"/>
                  <a:pt x="11719739" y="734263"/>
                  <a:pt x="11719609" y="730433"/>
                </a:cubicBezTo>
                <a:cubicBezTo>
                  <a:pt x="11719350" y="726462"/>
                  <a:pt x="11716178" y="723776"/>
                  <a:pt x="11712617" y="723776"/>
                </a:cubicBezTo>
                <a:close/>
                <a:moveTo>
                  <a:pt x="11855021" y="713601"/>
                </a:moveTo>
                <a:lnTo>
                  <a:pt x="11855284" y="713794"/>
                </a:lnTo>
                <a:lnTo>
                  <a:pt x="11855021" y="713860"/>
                </a:lnTo>
                <a:cubicBezTo>
                  <a:pt x="11855021" y="713860"/>
                  <a:pt x="11855021" y="713860"/>
                  <a:pt x="11855021" y="713601"/>
                </a:cubicBezTo>
                <a:close/>
                <a:moveTo>
                  <a:pt x="11847209" y="704235"/>
                </a:moveTo>
                <a:cubicBezTo>
                  <a:pt x="11851428" y="704235"/>
                  <a:pt x="11851428" y="704235"/>
                  <a:pt x="11851428" y="704235"/>
                </a:cubicBezTo>
                <a:cubicBezTo>
                  <a:pt x="11853608" y="704235"/>
                  <a:pt x="11857190" y="704235"/>
                  <a:pt x="11857190" y="707699"/>
                </a:cubicBezTo>
                <a:cubicBezTo>
                  <a:pt x="11857190" y="711162"/>
                  <a:pt x="11853478" y="711162"/>
                  <a:pt x="11851817" y="711162"/>
                </a:cubicBezTo>
                <a:cubicBezTo>
                  <a:pt x="11847209" y="711162"/>
                  <a:pt x="11847209" y="711162"/>
                  <a:pt x="11847209" y="711162"/>
                </a:cubicBezTo>
                <a:close/>
                <a:moveTo>
                  <a:pt x="11843627" y="701020"/>
                </a:moveTo>
                <a:lnTo>
                  <a:pt x="11843627" y="724250"/>
                </a:lnTo>
                <a:cubicBezTo>
                  <a:pt x="11847468" y="724250"/>
                  <a:pt x="11847468" y="724250"/>
                  <a:pt x="11847468" y="724250"/>
                </a:cubicBezTo>
                <a:cubicBezTo>
                  <a:pt x="11847468" y="714367"/>
                  <a:pt x="11847468" y="714367"/>
                  <a:pt x="11847468" y="714367"/>
                </a:cubicBezTo>
                <a:cubicBezTo>
                  <a:pt x="11849648" y="714367"/>
                  <a:pt x="11849648" y="714367"/>
                  <a:pt x="11849648" y="714367"/>
                </a:cubicBezTo>
                <a:cubicBezTo>
                  <a:pt x="11852723" y="714367"/>
                  <a:pt x="11853867" y="715521"/>
                  <a:pt x="11856553" y="720528"/>
                </a:cubicBezTo>
                <a:cubicBezTo>
                  <a:pt x="11858603" y="724121"/>
                  <a:pt x="11858603" y="724121"/>
                  <a:pt x="11858603" y="724121"/>
                </a:cubicBezTo>
                <a:cubicBezTo>
                  <a:pt x="11863081" y="724121"/>
                  <a:pt x="11863081" y="724121"/>
                  <a:pt x="11863081" y="724121"/>
                </a:cubicBezTo>
                <a:cubicBezTo>
                  <a:pt x="11860265" y="719503"/>
                  <a:pt x="11860265" y="719503"/>
                  <a:pt x="11860265" y="719503"/>
                </a:cubicBezTo>
                <a:cubicBezTo>
                  <a:pt x="11858857" y="717258"/>
                  <a:pt x="11857864" y="715942"/>
                  <a:pt x="11857064" y="715107"/>
                </a:cubicBezTo>
                <a:lnTo>
                  <a:pt x="11855284" y="713794"/>
                </a:lnTo>
                <a:lnTo>
                  <a:pt x="11858039" y="713107"/>
                </a:lnTo>
                <a:cubicBezTo>
                  <a:pt x="11860542" y="711860"/>
                  <a:pt x="11861549" y="709333"/>
                  <a:pt x="11861549" y="707310"/>
                </a:cubicBezTo>
                <a:cubicBezTo>
                  <a:pt x="11861549" y="705390"/>
                  <a:pt x="11860653" y="703717"/>
                  <a:pt x="11859370" y="702822"/>
                </a:cubicBezTo>
                <a:cubicBezTo>
                  <a:pt x="11857449" y="701020"/>
                  <a:pt x="11854385" y="701020"/>
                  <a:pt x="11851817" y="701020"/>
                </a:cubicBezTo>
                <a:cubicBezTo>
                  <a:pt x="11843627" y="701020"/>
                  <a:pt x="11843627" y="701020"/>
                  <a:pt x="11843627" y="701020"/>
                </a:cubicBezTo>
                <a:close/>
                <a:moveTo>
                  <a:pt x="11852712" y="694611"/>
                </a:moveTo>
                <a:cubicBezTo>
                  <a:pt x="11862563" y="694611"/>
                  <a:pt x="11870623" y="702563"/>
                  <a:pt x="11870623" y="712446"/>
                </a:cubicBezTo>
                <a:cubicBezTo>
                  <a:pt x="11870623" y="722330"/>
                  <a:pt x="11862693" y="730541"/>
                  <a:pt x="11852712" y="730541"/>
                </a:cubicBezTo>
                <a:cubicBezTo>
                  <a:pt x="11842861" y="730541"/>
                  <a:pt x="11834931" y="722330"/>
                  <a:pt x="11834931" y="712446"/>
                </a:cubicBezTo>
                <a:cubicBezTo>
                  <a:pt x="11834801" y="702563"/>
                  <a:pt x="11842732" y="694611"/>
                  <a:pt x="11852712" y="694611"/>
                </a:cubicBezTo>
                <a:close/>
                <a:moveTo>
                  <a:pt x="11852712" y="690888"/>
                </a:moveTo>
                <a:cubicBezTo>
                  <a:pt x="11840940" y="690888"/>
                  <a:pt x="11831348" y="700513"/>
                  <a:pt x="11831348" y="712446"/>
                </a:cubicBezTo>
                <a:cubicBezTo>
                  <a:pt x="11831348" y="724509"/>
                  <a:pt x="11840940" y="734004"/>
                  <a:pt x="11852712" y="734004"/>
                </a:cubicBezTo>
                <a:cubicBezTo>
                  <a:pt x="11864613" y="734004"/>
                  <a:pt x="11874076" y="724250"/>
                  <a:pt x="11874076" y="712446"/>
                </a:cubicBezTo>
                <a:cubicBezTo>
                  <a:pt x="11874076" y="700642"/>
                  <a:pt x="11864484" y="690888"/>
                  <a:pt x="11852712" y="690888"/>
                </a:cubicBezTo>
                <a:close/>
                <a:moveTo>
                  <a:pt x="11639380" y="551044"/>
                </a:moveTo>
                <a:cubicBezTo>
                  <a:pt x="11639972" y="550996"/>
                  <a:pt x="11640676" y="551285"/>
                  <a:pt x="11641189" y="551862"/>
                </a:cubicBezTo>
                <a:cubicBezTo>
                  <a:pt x="11649011" y="560062"/>
                  <a:pt x="11646325" y="621974"/>
                  <a:pt x="11644652" y="634274"/>
                </a:cubicBezTo>
                <a:cubicBezTo>
                  <a:pt x="11644264" y="637349"/>
                  <a:pt x="11641448" y="639788"/>
                  <a:pt x="11640682" y="633508"/>
                </a:cubicBezTo>
                <a:cubicBezTo>
                  <a:pt x="11639786" y="625567"/>
                  <a:pt x="11635557" y="607235"/>
                  <a:pt x="11634273" y="599671"/>
                </a:cubicBezTo>
                <a:cubicBezTo>
                  <a:pt x="11632859" y="592496"/>
                  <a:pt x="11636841" y="570582"/>
                  <a:pt x="11638243" y="552250"/>
                </a:cubicBezTo>
                <a:cubicBezTo>
                  <a:pt x="11638308" y="551479"/>
                  <a:pt x="11638788" y="551093"/>
                  <a:pt x="11639380" y="551044"/>
                </a:cubicBezTo>
                <a:close/>
                <a:moveTo>
                  <a:pt x="11490639" y="502002"/>
                </a:moveTo>
                <a:cubicBezTo>
                  <a:pt x="11510395" y="504700"/>
                  <a:pt x="11530399" y="505207"/>
                  <a:pt x="11550015" y="504052"/>
                </a:cubicBezTo>
                <a:cubicBezTo>
                  <a:pt x="11553220" y="516223"/>
                  <a:pt x="11552831" y="532116"/>
                  <a:pt x="11548343" y="536605"/>
                </a:cubicBezTo>
                <a:cubicBezTo>
                  <a:pt x="11541157" y="543910"/>
                  <a:pt x="11508722" y="542496"/>
                  <a:pt x="11499486" y="541094"/>
                </a:cubicBezTo>
                <a:cubicBezTo>
                  <a:pt x="11496918" y="540705"/>
                  <a:pt x="11494361" y="540327"/>
                  <a:pt x="11492948" y="533659"/>
                </a:cubicBezTo>
                <a:cubicBezTo>
                  <a:pt x="11491405" y="525837"/>
                  <a:pt x="11491275" y="511486"/>
                  <a:pt x="11490639" y="502002"/>
                </a:cubicBezTo>
                <a:close/>
                <a:moveTo>
                  <a:pt x="11594253" y="498797"/>
                </a:moveTo>
                <a:cubicBezTo>
                  <a:pt x="11599767" y="509048"/>
                  <a:pt x="11600155" y="514950"/>
                  <a:pt x="11598612" y="520075"/>
                </a:cubicBezTo>
                <a:cubicBezTo>
                  <a:pt x="11597069" y="525200"/>
                  <a:pt x="11589894" y="528146"/>
                  <a:pt x="11588351" y="527509"/>
                </a:cubicBezTo>
                <a:cubicBezTo>
                  <a:pt x="11588092" y="516482"/>
                  <a:pt x="11585147" y="508152"/>
                  <a:pt x="11580011" y="500718"/>
                </a:cubicBezTo>
                <a:cubicBezTo>
                  <a:pt x="11584510" y="499952"/>
                  <a:pt x="11589257" y="499315"/>
                  <a:pt x="11594253" y="498797"/>
                </a:cubicBezTo>
                <a:close/>
                <a:moveTo>
                  <a:pt x="11441405" y="491374"/>
                </a:moveTo>
                <a:cubicBezTo>
                  <a:pt x="11447684" y="493295"/>
                  <a:pt x="11454104" y="494967"/>
                  <a:pt x="11460384" y="496499"/>
                </a:cubicBezTo>
                <a:cubicBezTo>
                  <a:pt x="11456025" y="524056"/>
                  <a:pt x="11447436" y="531868"/>
                  <a:pt x="11442948" y="533670"/>
                </a:cubicBezTo>
                <a:cubicBezTo>
                  <a:pt x="11439473" y="535073"/>
                  <a:pt x="11431910" y="535839"/>
                  <a:pt x="11434607" y="527132"/>
                </a:cubicBezTo>
                <a:cubicBezTo>
                  <a:pt x="11437305" y="518413"/>
                  <a:pt x="11439862" y="503545"/>
                  <a:pt x="11441405" y="491374"/>
                </a:cubicBezTo>
                <a:close/>
                <a:moveTo>
                  <a:pt x="11419441" y="484343"/>
                </a:moveTo>
                <a:cubicBezTo>
                  <a:pt x="11421606" y="484488"/>
                  <a:pt x="11425004" y="485801"/>
                  <a:pt x="11431543" y="488299"/>
                </a:cubicBezTo>
                <a:cubicBezTo>
                  <a:pt x="11430647" y="509447"/>
                  <a:pt x="11425263" y="521499"/>
                  <a:pt x="11423202" y="532257"/>
                </a:cubicBezTo>
                <a:cubicBezTo>
                  <a:pt x="11420893" y="543284"/>
                  <a:pt x="11433204" y="545841"/>
                  <a:pt x="11444102" y="543154"/>
                </a:cubicBezTo>
                <a:cubicBezTo>
                  <a:pt x="11454870" y="540468"/>
                  <a:pt x="11465132" y="529182"/>
                  <a:pt x="11469620" y="498549"/>
                </a:cubicBezTo>
                <a:cubicBezTo>
                  <a:pt x="11473850" y="499574"/>
                  <a:pt x="11477313" y="500092"/>
                  <a:pt x="11481672" y="500729"/>
                </a:cubicBezTo>
                <a:cubicBezTo>
                  <a:pt x="11482190" y="532516"/>
                  <a:pt x="11484111" y="539691"/>
                  <a:pt x="11485395" y="542507"/>
                </a:cubicBezTo>
                <a:cubicBezTo>
                  <a:pt x="11487833" y="548398"/>
                  <a:pt x="11493735" y="550329"/>
                  <a:pt x="11498472" y="550707"/>
                </a:cubicBezTo>
                <a:cubicBezTo>
                  <a:pt x="11523353" y="552628"/>
                  <a:pt x="11547458" y="551862"/>
                  <a:pt x="11555917" y="543532"/>
                </a:cubicBezTo>
                <a:cubicBezTo>
                  <a:pt x="11564506" y="535073"/>
                  <a:pt x="11561560" y="514443"/>
                  <a:pt x="11559122" y="503286"/>
                </a:cubicBezTo>
                <a:cubicBezTo>
                  <a:pt x="11563092" y="502898"/>
                  <a:pt x="11566308" y="502520"/>
                  <a:pt x="11570149" y="502002"/>
                </a:cubicBezTo>
                <a:cubicBezTo>
                  <a:pt x="11578360" y="511486"/>
                  <a:pt x="11579385" y="521866"/>
                  <a:pt x="11579385" y="528405"/>
                </a:cubicBezTo>
                <a:cubicBezTo>
                  <a:pt x="11579385" y="535709"/>
                  <a:pt x="11587466" y="539551"/>
                  <a:pt x="11598752" y="531739"/>
                </a:cubicBezTo>
                <a:cubicBezTo>
                  <a:pt x="11609909" y="523916"/>
                  <a:pt x="11608884" y="510202"/>
                  <a:pt x="11602723" y="497773"/>
                </a:cubicBezTo>
                <a:cubicBezTo>
                  <a:pt x="11628371" y="495722"/>
                  <a:pt x="11627086" y="512511"/>
                  <a:pt x="11625673" y="533282"/>
                </a:cubicBezTo>
                <a:cubicBezTo>
                  <a:pt x="11624389" y="553793"/>
                  <a:pt x="11619771" y="582882"/>
                  <a:pt x="11612855" y="586216"/>
                </a:cubicBezTo>
                <a:cubicBezTo>
                  <a:pt x="11605798" y="589162"/>
                  <a:pt x="11594771" y="570323"/>
                  <a:pt x="11537326" y="569428"/>
                </a:cubicBezTo>
                <a:cubicBezTo>
                  <a:pt x="11496551" y="568661"/>
                  <a:pt x="11465261" y="574175"/>
                  <a:pt x="11459488" y="611465"/>
                </a:cubicBezTo>
                <a:cubicBezTo>
                  <a:pt x="11459100" y="614151"/>
                  <a:pt x="11457568" y="613774"/>
                  <a:pt x="11456154" y="612360"/>
                </a:cubicBezTo>
                <a:cubicBezTo>
                  <a:pt x="11444998" y="600189"/>
                  <a:pt x="11434737" y="594676"/>
                  <a:pt x="11418325" y="585191"/>
                </a:cubicBezTo>
                <a:cubicBezTo>
                  <a:pt x="11401785" y="575448"/>
                  <a:pt x="11390757" y="562382"/>
                  <a:pt x="11388707" y="549434"/>
                </a:cubicBezTo>
                <a:cubicBezTo>
                  <a:pt x="11386657" y="536486"/>
                  <a:pt x="11391405" y="519190"/>
                  <a:pt x="11414743" y="487403"/>
                </a:cubicBezTo>
                <a:cubicBezTo>
                  <a:pt x="11416346" y="485224"/>
                  <a:pt x="11417276" y="484199"/>
                  <a:pt x="11419441" y="484343"/>
                </a:cubicBezTo>
                <a:close/>
                <a:moveTo>
                  <a:pt x="11358173" y="469801"/>
                </a:moveTo>
                <a:cubicBezTo>
                  <a:pt x="11352402" y="469752"/>
                  <a:pt x="11342133" y="472433"/>
                  <a:pt x="11346260" y="478275"/>
                </a:cubicBezTo>
                <a:cubicBezTo>
                  <a:pt x="11351763" y="486314"/>
                  <a:pt x="11362639" y="473042"/>
                  <a:pt x="11361744" y="470744"/>
                </a:cubicBezTo>
                <a:cubicBezTo>
                  <a:pt x="11361520" y="470137"/>
                  <a:pt x="11360096" y="469817"/>
                  <a:pt x="11358173" y="469801"/>
                </a:cubicBezTo>
                <a:close/>
                <a:moveTo>
                  <a:pt x="11354455" y="453696"/>
                </a:moveTo>
                <a:cubicBezTo>
                  <a:pt x="11359222" y="452705"/>
                  <a:pt x="11365520" y="456094"/>
                  <a:pt x="11379471" y="464453"/>
                </a:cubicBezTo>
                <a:cubicBezTo>
                  <a:pt x="11402044" y="478167"/>
                  <a:pt x="11408971" y="475351"/>
                  <a:pt x="11401267" y="487522"/>
                </a:cubicBezTo>
                <a:cubicBezTo>
                  <a:pt x="11396519" y="495345"/>
                  <a:pt x="11380486" y="516104"/>
                  <a:pt x="11376515" y="541611"/>
                </a:cubicBezTo>
                <a:cubicBezTo>
                  <a:pt x="11371131" y="534436"/>
                  <a:pt x="11363815" y="516622"/>
                  <a:pt x="11357665" y="511745"/>
                </a:cubicBezTo>
                <a:cubicBezTo>
                  <a:pt x="11345613" y="502261"/>
                  <a:pt x="11335222" y="509566"/>
                  <a:pt x="11330734" y="504052"/>
                </a:cubicBezTo>
                <a:cubicBezTo>
                  <a:pt x="11325727" y="498031"/>
                  <a:pt x="11323677" y="497643"/>
                  <a:pt x="11328166" y="491881"/>
                </a:cubicBezTo>
                <a:cubicBezTo>
                  <a:pt x="11328166" y="491881"/>
                  <a:pt x="11333550" y="484835"/>
                  <a:pt x="11335600" y="481879"/>
                </a:cubicBezTo>
                <a:cubicBezTo>
                  <a:pt x="11337909" y="478804"/>
                  <a:pt x="11337272" y="473031"/>
                  <a:pt x="11338297" y="470604"/>
                </a:cubicBezTo>
                <a:cubicBezTo>
                  <a:pt x="11339193" y="468165"/>
                  <a:pt x="11344707" y="460861"/>
                  <a:pt x="11349972" y="456124"/>
                </a:cubicBezTo>
                <a:cubicBezTo>
                  <a:pt x="11351448" y="454843"/>
                  <a:pt x="11352866" y="454026"/>
                  <a:pt x="11354455" y="453696"/>
                </a:cubicBezTo>
                <a:close/>
                <a:moveTo>
                  <a:pt x="11324025" y="392924"/>
                </a:moveTo>
                <a:cubicBezTo>
                  <a:pt x="11322935" y="393149"/>
                  <a:pt x="11322134" y="395329"/>
                  <a:pt x="11322134" y="400006"/>
                </a:cubicBezTo>
                <a:cubicBezTo>
                  <a:pt x="11322134" y="423463"/>
                  <a:pt x="11332395" y="437555"/>
                  <a:pt x="11335988" y="441536"/>
                </a:cubicBezTo>
                <a:cubicBezTo>
                  <a:pt x="11339452" y="445507"/>
                  <a:pt x="11341114" y="449477"/>
                  <a:pt x="11339193" y="451786"/>
                </a:cubicBezTo>
                <a:cubicBezTo>
                  <a:pt x="11334068" y="457807"/>
                  <a:pt x="11328554" y="464475"/>
                  <a:pt x="11328425" y="467162"/>
                </a:cubicBezTo>
                <a:cubicBezTo>
                  <a:pt x="11328166" y="470107"/>
                  <a:pt x="11328425" y="471521"/>
                  <a:pt x="11327270" y="474855"/>
                </a:cubicBezTo>
                <a:cubicBezTo>
                  <a:pt x="11326116" y="478059"/>
                  <a:pt x="11322016" y="482796"/>
                  <a:pt x="11315477" y="490748"/>
                </a:cubicBezTo>
                <a:cubicBezTo>
                  <a:pt x="11311884" y="495366"/>
                  <a:pt x="11314193" y="500362"/>
                  <a:pt x="11317268" y="503696"/>
                </a:cubicBezTo>
                <a:cubicBezTo>
                  <a:pt x="11320861" y="507796"/>
                  <a:pt x="11323300" y="512544"/>
                  <a:pt x="11327788" y="514594"/>
                </a:cubicBezTo>
                <a:cubicBezTo>
                  <a:pt x="11332406" y="516644"/>
                  <a:pt x="11336506" y="515230"/>
                  <a:pt x="11341890" y="516137"/>
                </a:cubicBezTo>
                <a:cubicBezTo>
                  <a:pt x="11347016" y="517032"/>
                  <a:pt x="11353436" y="520107"/>
                  <a:pt x="11358561" y="529214"/>
                </a:cubicBezTo>
                <a:cubicBezTo>
                  <a:pt x="11365995" y="542539"/>
                  <a:pt x="11373947" y="563310"/>
                  <a:pt x="11388308" y="580476"/>
                </a:cubicBezTo>
                <a:cubicBezTo>
                  <a:pt x="11394717" y="588040"/>
                  <a:pt x="11394717" y="602013"/>
                  <a:pt x="11394717" y="606490"/>
                </a:cubicBezTo>
                <a:cubicBezTo>
                  <a:pt x="11395106" y="646736"/>
                  <a:pt x="11374076" y="684803"/>
                  <a:pt x="11360611" y="709026"/>
                </a:cubicBezTo>
                <a:cubicBezTo>
                  <a:pt x="11357406" y="714669"/>
                  <a:pt x="11358172" y="719406"/>
                  <a:pt x="11362402" y="719406"/>
                </a:cubicBezTo>
                <a:cubicBezTo>
                  <a:pt x="11367279" y="719406"/>
                  <a:pt x="11385481" y="719406"/>
                  <a:pt x="11388567" y="719406"/>
                </a:cubicBezTo>
                <a:cubicBezTo>
                  <a:pt x="11391901" y="719406"/>
                  <a:pt x="11393951" y="715813"/>
                  <a:pt x="11394210" y="711972"/>
                </a:cubicBezTo>
                <a:cubicBezTo>
                  <a:pt x="11396519" y="679030"/>
                  <a:pt x="11415110" y="618661"/>
                  <a:pt x="11429094" y="608411"/>
                </a:cubicBezTo>
                <a:cubicBezTo>
                  <a:pt x="11452561" y="623150"/>
                  <a:pt x="11475900" y="654678"/>
                  <a:pt x="11464484" y="709921"/>
                </a:cubicBezTo>
                <a:cubicBezTo>
                  <a:pt x="11463966" y="712996"/>
                  <a:pt x="11461150" y="719665"/>
                  <a:pt x="11468207" y="719665"/>
                </a:cubicBezTo>
                <a:cubicBezTo>
                  <a:pt x="11468207" y="719665"/>
                  <a:pt x="11488082" y="719665"/>
                  <a:pt x="11490650" y="719665"/>
                </a:cubicBezTo>
                <a:cubicBezTo>
                  <a:pt x="11493595" y="719665"/>
                  <a:pt x="11498343" y="718510"/>
                  <a:pt x="11497954" y="713126"/>
                </a:cubicBezTo>
                <a:cubicBezTo>
                  <a:pt x="11496800" y="691590"/>
                  <a:pt x="11478716" y="646100"/>
                  <a:pt x="11473979" y="619309"/>
                </a:cubicBezTo>
                <a:cubicBezTo>
                  <a:pt x="11471034" y="602390"/>
                  <a:pt x="11484499" y="572146"/>
                  <a:pt x="11535276" y="595345"/>
                </a:cubicBezTo>
                <a:cubicBezTo>
                  <a:pt x="11554773" y="577790"/>
                  <a:pt x="11580421" y="588428"/>
                  <a:pt x="11569383" y="622136"/>
                </a:cubicBezTo>
                <a:cubicBezTo>
                  <a:pt x="11558614" y="655713"/>
                  <a:pt x="11549249" y="670452"/>
                  <a:pt x="11512315" y="709932"/>
                </a:cubicBezTo>
                <a:cubicBezTo>
                  <a:pt x="11508215" y="714550"/>
                  <a:pt x="11507827" y="719417"/>
                  <a:pt x="11514624" y="719417"/>
                </a:cubicBezTo>
                <a:cubicBezTo>
                  <a:pt x="11517958" y="719417"/>
                  <a:pt x="11534888" y="719417"/>
                  <a:pt x="11538351" y="719417"/>
                </a:cubicBezTo>
                <a:cubicBezTo>
                  <a:pt x="11543476" y="719417"/>
                  <a:pt x="11545537" y="717874"/>
                  <a:pt x="11547069" y="713903"/>
                </a:cubicBezTo>
                <a:cubicBezTo>
                  <a:pt x="11548483" y="709673"/>
                  <a:pt x="11565412" y="656102"/>
                  <a:pt x="11598623" y="630983"/>
                </a:cubicBezTo>
                <a:cubicBezTo>
                  <a:pt x="11601191" y="629063"/>
                  <a:pt x="11603371" y="620474"/>
                  <a:pt x="11608496" y="600869"/>
                </a:cubicBezTo>
                <a:cubicBezTo>
                  <a:pt x="11624529" y="622017"/>
                  <a:pt x="11626709" y="660461"/>
                  <a:pt x="11599130" y="710062"/>
                </a:cubicBezTo>
                <a:cubicBezTo>
                  <a:pt x="11596314" y="715316"/>
                  <a:pt x="11597976" y="719287"/>
                  <a:pt x="11601439" y="719287"/>
                </a:cubicBezTo>
                <a:cubicBezTo>
                  <a:pt x="11603360" y="719287"/>
                  <a:pt x="11618368" y="719287"/>
                  <a:pt x="11622857" y="719287"/>
                </a:cubicBezTo>
                <a:cubicBezTo>
                  <a:pt x="11626828" y="719287"/>
                  <a:pt x="11627982" y="717107"/>
                  <a:pt x="11629525" y="711087"/>
                </a:cubicBezTo>
                <a:cubicBezTo>
                  <a:pt x="11631446" y="703653"/>
                  <a:pt x="11632093" y="700060"/>
                  <a:pt x="11634650" y="693014"/>
                </a:cubicBezTo>
                <a:cubicBezTo>
                  <a:pt x="11636193" y="688655"/>
                  <a:pt x="11636830" y="687889"/>
                  <a:pt x="11654018" y="688018"/>
                </a:cubicBezTo>
                <a:cubicBezTo>
                  <a:pt x="11659402" y="688018"/>
                  <a:pt x="11659024" y="685202"/>
                  <a:pt x="11659024" y="680584"/>
                </a:cubicBezTo>
                <a:cubicBezTo>
                  <a:pt x="11659272" y="614151"/>
                  <a:pt x="11659661" y="544687"/>
                  <a:pt x="11654654" y="520852"/>
                </a:cubicBezTo>
                <a:cubicBezTo>
                  <a:pt x="11647727" y="487403"/>
                  <a:pt x="11618617" y="486378"/>
                  <a:pt x="11603360" y="487533"/>
                </a:cubicBezTo>
                <a:cubicBezTo>
                  <a:pt x="11587456" y="488688"/>
                  <a:pt x="11557449" y="493424"/>
                  <a:pt x="11526547" y="493424"/>
                </a:cubicBezTo>
                <a:cubicBezTo>
                  <a:pt x="11484866" y="493424"/>
                  <a:pt x="11437930" y="481631"/>
                  <a:pt x="11402033" y="464842"/>
                </a:cubicBezTo>
                <a:cubicBezTo>
                  <a:pt x="11395753" y="462026"/>
                  <a:pt x="11398958" y="460742"/>
                  <a:pt x="11401644" y="459199"/>
                </a:cubicBezTo>
                <a:cubicBezTo>
                  <a:pt x="11415110" y="451765"/>
                  <a:pt x="11426774" y="445097"/>
                  <a:pt x="11433960" y="433314"/>
                </a:cubicBezTo>
                <a:cubicBezTo>
                  <a:pt x="11439473" y="424348"/>
                  <a:pt x="11437423" y="421521"/>
                  <a:pt x="11431392" y="426398"/>
                </a:cubicBezTo>
                <a:cubicBezTo>
                  <a:pt x="11415110" y="439982"/>
                  <a:pt x="11391890" y="447546"/>
                  <a:pt x="11365995" y="438191"/>
                </a:cubicBezTo>
                <a:cubicBezTo>
                  <a:pt x="11339959" y="428966"/>
                  <a:pt x="11329957" y="403847"/>
                  <a:pt x="11327648" y="397567"/>
                </a:cubicBezTo>
                <a:cubicBezTo>
                  <a:pt x="11326493" y="394428"/>
                  <a:pt x="11325115" y="392699"/>
                  <a:pt x="11324025" y="392924"/>
                </a:cubicBezTo>
                <a:close/>
                <a:moveTo>
                  <a:pt x="11391491" y="334037"/>
                </a:moveTo>
                <a:cubicBezTo>
                  <a:pt x="11410848" y="334037"/>
                  <a:pt x="11426364" y="349790"/>
                  <a:pt x="11426364" y="368996"/>
                </a:cubicBezTo>
                <a:cubicBezTo>
                  <a:pt x="11426364" y="388331"/>
                  <a:pt x="11410848" y="403955"/>
                  <a:pt x="11391491" y="403955"/>
                </a:cubicBezTo>
                <a:cubicBezTo>
                  <a:pt x="11372134" y="403955"/>
                  <a:pt x="11356360" y="388331"/>
                  <a:pt x="11356360" y="368996"/>
                </a:cubicBezTo>
                <a:cubicBezTo>
                  <a:pt x="11356360" y="349542"/>
                  <a:pt x="11372134" y="334037"/>
                  <a:pt x="11391491" y="334037"/>
                </a:cubicBezTo>
                <a:close/>
                <a:moveTo>
                  <a:pt x="11389959" y="321618"/>
                </a:moveTo>
                <a:cubicBezTo>
                  <a:pt x="11360729" y="321618"/>
                  <a:pt x="11337262" y="345442"/>
                  <a:pt x="11337262" y="374510"/>
                </a:cubicBezTo>
                <a:cubicBezTo>
                  <a:pt x="11337262" y="403836"/>
                  <a:pt x="11360978" y="427401"/>
                  <a:pt x="11389959" y="427401"/>
                </a:cubicBezTo>
                <a:cubicBezTo>
                  <a:pt x="11419189" y="427401"/>
                  <a:pt x="11442656" y="403577"/>
                  <a:pt x="11442656" y="374510"/>
                </a:cubicBezTo>
                <a:cubicBezTo>
                  <a:pt x="11442656" y="345183"/>
                  <a:pt x="11419189" y="321618"/>
                  <a:pt x="11389959" y="321618"/>
                </a:cubicBezTo>
                <a:close/>
                <a:moveTo>
                  <a:pt x="0" y="0"/>
                </a:moveTo>
                <a:lnTo>
                  <a:pt x="12191999" y="0"/>
                </a:lnTo>
                <a:lnTo>
                  <a:pt x="12191999" y="6858000"/>
                </a:lnTo>
                <a:lnTo>
                  <a:pt x="0" y="6858000"/>
                </a:lnTo>
                <a:close/>
              </a:path>
            </a:pathLst>
          </a:custGeom>
          <a:solidFill>
            <a:srgbClr val="D4D7DC"/>
          </a:solidFill>
        </p:spPr>
        <p:txBody>
          <a:bodyPr wrap="square" tIns="72000">
            <a:noAutofit/>
          </a:bodyPr>
          <a:lstStyle>
            <a:lvl1pPr marL="0" indent="0" algn="ctr">
              <a:buNone/>
              <a:defRPr sz="1400">
                <a:solidFill>
                  <a:schemeClr val="bg1"/>
                </a:solidFill>
              </a:defRPr>
            </a:lvl1pPr>
          </a:lstStyle>
          <a:p>
            <a:r>
              <a:rPr lang="en-GB" dirty="0"/>
              <a:t>Click here and insert picture via Templafy</a:t>
            </a:r>
          </a:p>
        </p:txBody>
      </p:sp>
      <p:sp>
        <p:nvSpPr>
          <p:cNvPr id="2" name="Title 1"/>
          <p:cNvSpPr>
            <a:spLocks noGrp="1"/>
          </p:cNvSpPr>
          <p:nvPr>
            <p:ph type="ctrTitle" hasCustomPrompt="1"/>
          </p:nvPr>
        </p:nvSpPr>
        <p:spPr bwMode="auto">
          <a:xfrm>
            <a:off x="648000" y="648000"/>
            <a:ext cx="8652000" cy="3104850"/>
          </a:xfrm>
        </p:spPr>
        <p:txBody>
          <a:bodyPr bIns="144000" anchor="b"/>
          <a:lstStyle>
            <a:lvl1pPr algn="l">
              <a:lnSpc>
                <a:spcPct val="100000"/>
              </a:lnSpc>
              <a:defRPr sz="4400">
                <a:solidFill>
                  <a:schemeClr val="bg1"/>
                </a:solidFill>
              </a:defRPr>
            </a:lvl1pPr>
          </a:lstStyle>
          <a:p>
            <a:r>
              <a:rPr lang="en-GB" dirty="0"/>
              <a:t>Click to add title</a:t>
            </a:r>
          </a:p>
        </p:txBody>
      </p:sp>
      <p:sp>
        <p:nvSpPr>
          <p:cNvPr id="5" name="Text Placeholder 4">
            <a:extLst>
              <a:ext uri="{FF2B5EF4-FFF2-40B4-BE49-F238E27FC236}">
                <a16:creationId xmlns:a16="http://schemas.microsoft.com/office/drawing/2014/main" id="{455D48FB-C4AE-4499-AA0B-C1A976EDD530}"/>
              </a:ext>
            </a:extLst>
          </p:cNvPr>
          <p:cNvSpPr>
            <a:spLocks noGrp="1"/>
          </p:cNvSpPr>
          <p:nvPr>
            <p:ph type="body" sz="quarter" idx="17" hasCustomPrompt="1"/>
          </p:nvPr>
        </p:nvSpPr>
        <p:spPr>
          <a:xfrm>
            <a:off x="647999" y="3753000"/>
            <a:ext cx="8652001" cy="1309148"/>
          </a:xfrm>
        </p:spPr>
        <p:txBody>
          <a:bodyPr/>
          <a:lstStyle>
            <a:lvl1pPr marL="0" indent="0">
              <a:buNone/>
              <a:defRPr>
                <a:solidFill>
                  <a:schemeClr val="bg1"/>
                </a:solidFill>
                <a:latin typeface="+mj-lt"/>
              </a:defRPr>
            </a:lvl1pPr>
          </a:lstStyle>
          <a:p>
            <a:pPr lvl="0"/>
            <a:r>
              <a:rPr lang="en-GB" dirty="0"/>
              <a:t>Click to add subtitle</a:t>
            </a:r>
          </a:p>
        </p:txBody>
      </p:sp>
      <p:sp>
        <p:nvSpPr>
          <p:cNvPr id="10" name="Text Placeholder 9">
            <a:extLst>
              <a:ext uri="{FF2B5EF4-FFF2-40B4-BE49-F238E27FC236}">
                <a16:creationId xmlns:a16="http://schemas.microsoft.com/office/drawing/2014/main" id="{A1A5C54D-D165-4BAA-A95A-6DA40BFC1373}"/>
              </a:ext>
            </a:extLst>
          </p:cNvPr>
          <p:cNvSpPr>
            <a:spLocks noGrp="1"/>
          </p:cNvSpPr>
          <p:nvPr>
            <p:ph type="body" sz="quarter" idx="14" hasCustomPrompt="1"/>
          </p:nvPr>
        </p:nvSpPr>
        <p:spPr>
          <a:xfrm>
            <a:off x="648000" y="5799600"/>
            <a:ext cx="1920000" cy="154800"/>
          </a:xfrm>
        </p:spPr>
        <p:txBody>
          <a:bodyPr anchor="b"/>
          <a:lstStyle>
            <a:lvl1pPr marL="0" indent="0">
              <a:buNone/>
              <a:defRPr sz="1000" b="1">
                <a:solidFill>
                  <a:schemeClr val="bg1"/>
                </a:solidFill>
              </a:defRPr>
            </a:lvl1pPr>
          </a:lstStyle>
          <a:p>
            <a:pPr lvl="0"/>
            <a:r>
              <a:rPr lang="en-GB" dirty="0"/>
              <a:t>Insert name</a:t>
            </a:r>
          </a:p>
        </p:txBody>
      </p:sp>
      <p:sp>
        <p:nvSpPr>
          <p:cNvPr id="7" name="Date Placeholder 6">
            <a:extLst>
              <a:ext uri="{FF2B5EF4-FFF2-40B4-BE49-F238E27FC236}">
                <a16:creationId xmlns:a16="http://schemas.microsoft.com/office/drawing/2014/main" id="{CBA17B31-6DBC-46E7-9036-7C3041DA54A9}"/>
              </a:ext>
            </a:extLst>
          </p:cNvPr>
          <p:cNvSpPr>
            <a:spLocks noGrp="1"/>
          </p:cNvSpPr>
          <p:nvPr>
            <p:ph type="dt" sz="half" idx="10"/>
          </p:nvPr>
        </p:nvSpPr>
        <p:spPr>
          <a:xfrm>
            <a:off x="646987" y="6055200"/>
            <a:ext cx="1920001" cy="154800"/>
          </a:xfrm>
        </p:spPr>
        <p:txBody>
          <a:bodyPr/>
          <a:lstStyle>
            <a:lvl1pPr>
              <a:defRPr sz="1000" b="1">
                <a:solidFill>
                  <a:schemeClr val="bg1"/>
                </a:solidFill>
              </a:defRPr>
            </a:lvl1pPr>
          </a:lstStyle>
          <a:p>
            <a:endParaRPr lang="en-GB" dirty="0"/>
          </a:p>
        </p:txBody>
      </p:sp>
      <p:sp>
        <p:nvSpPr>
          <p:cNvPr id="8" name="Footer Placeholder 7">
            <a:extLst>
              <a:ext uri="{FF2B5EF4-FFF2-40B4-BE49-F238E27FC236}">
                <a16:creationId xmlns:a16="http://schemas.microsoft.com/office/drawing/2014/main" id="{1883084E-2481-4E6B-8DE9-0CFD902BC8B0}"/>
              </a:ext>
            </a:extLst>
          </p:cNvPr>
          <p:cNvSpPr>
            <a:spLocks noGrp="1"/>
          </p:cNvSpPr>
          <p:nvPr>
            <p:ph type="ftr" sz="quarter" idx="11"/>
          </p:nvPr>
        </p:nvSpPr>
        <p:spPr>
          <a:xfrm>
            <a:off x="0" y="6876000"/>
            <a:ext cx="0" cy="0"/>
          </a:xfrm>
        </p:spPr>
        <p:txBody>
          <a:bodyPr/>
          <a:lstStyle>
            <a:lvl1pPr algn="l">
              <a:defRPr sz="100">
                <a:noFill/>
              </a:defRPr>
            </a:lvl1pPr>
          </a:lstStyle>
          <a:p>
            <a:endParaRPr lang="en-GB" dirty="0"/>
          </a:p>
        </p:txBody>
      </p:sp>
      <p:sp>
        <p:nvSpPr>
          <p:cNvPr id="13" name="TextBox 12">
            <a:extLst>
              <a:ext uri="{FF2B5EF4-FFF2-40B4-BE49-F238E27FC236}">
                <a16:creationId xmlns:a16="http://schemas.microsoft.com/office/drawing/2014/main" id="{14189875-0661-4E2F-8DC6-9F8850F63BE8}"/>
              </a:ext>
            </a:extLst>
          </p:cNvPr>
          <p:cNvSpPr txBox="1"/>
          <p:nvPr userDrawn="1"/>
        </p:nvSpPr>
        <p:spPr>
          <a:xfrm>
            <a:off x="23812" y="-33912"/>
            <a:ext cx="36000" cy="17184"/>
          </a:xfrm>
          <a:prstGeom prst="rect">
            <a:avLst/>
          </a:prstGeom>
          <a:noFill/>
        </p:spPr>
        <p:txBody>
          <a:bodyPr wrap="square" lIns="0" tIns="0" rIns="0" bIns="0" rtlCol="0">
            <a:spAutoFit/>
          </a:bodyPr>
          <a:lstStyle/>
          <a:p>
            <a:pPr algn="l">
              <a:lnSpc>
                <a:spcPct val="120000"/>
              </a:lnSpc>
            </a:pPr>
            <a:r>
              <a:rPr lang="en-GB" sz="100" dirty="0">
                <a:solidFill>
                  <a:srgbClr val="666666"/>
                </a:solidFill>
                <a:latin typeface="Apis For Office Light" panose="020B0404010101010104" pitchFamily="34" charset="0"/>
                <a:ea typeface="Apis For Office Light" panose="020B0404010101010104" pitchFamily="34" charset="0"/>
                <a:cs typeface="Apis For Office Light" panose="020B0404010101010104" pitchFamily="34" charset="0"/>
              </a:rPr>
              <a:t>Light</a:t>
            </a:r>
          </a:p>
        </p:txBody>
      </p:sp>
      <p:sp>
        <p:nvSpPr>
          <p:cNvPr id="16" name="Slide Number Placeholder 8">
            <a:extLst>
              <a:ext uri="{FF2B5EF4-FFF2-40B4-BE49-F238E27FC236}">
                <a16:creationId xmlns:a16="http://schemas.microsoft.com/office/drawing/2014/main" id="{A65E5DCA-65B0-489C-8954-F5C4AA22ACA4}"/>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dirty="0"/>
          </a:p>
        </p:txBody>
      </p:sp>
      <p:sp>
        <p:nvSpPr>
          <p:cNvPr id="3"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CC218D6D-FEFB-46D0-8813-C99976F4CA16}"/>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27069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 Divider">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9650DCB-43F5-4BCD-9599-AED4AC9F48B5}"/>
              </a:ext>
            </a:extLst>
          </p:cNvPr>
          <p:cNvSpPr>
            <a:spLocks noGrp="1"/>
          </p:cNvSpPr>
          <p:nvPr>
            <p:ph type="body" sz="quarter" idx="16"/>
          </p:nvPr>
        </p:nvSpPr>
        <p:spPr>
          <a:xfrm>
            <a:off x="2892000" y="647700"/>
            <a:ext cx="8976150" cy="5886300"/>
          </a:xfrm>
          <a:solidFill>
            <a:srgbClr val="D8EAF8"/>
          </a:solidFill>
        </p:spPr>
        <p:txBody>
          <a:bodyPr/>
          <a:lstStyle>
            <a:lvl1pPr marL="0" indent="0">
              <a:buNone/>
              <a:defRPr sz="100">
                <a:noFill/>
              </a:defRPr>
            </a:lvl1pPr>
          </a:lstStyle>
          <a:p>
            <a:pPr lvl="0"/>
            <a:r>
              <a:rPr lang="en-US"/>
              <a:t>Click to edit Master text styles</a:t>
            </a:r>
          </a:p>
        </p:txBody>
      </p:sp>
      <p:sp>
        <p:nvSpPr>
          <p:cNvPr id="2" name="Title 1"/>
          <p:cNvSpPr>
            <a:spLocks noGrp="1"/>
          </p:cNvSpPr>
          <p:nvPr>
            <p:ph type="title" hasCustomPrompt="1"/>
          </p:nvPr>
        </p:nvSpPr>
        <p:spPr>
          <a:xfrm>
            <a:off x="648000" y="970713"/>
            <a:ext cx="6406850" cy="5238000"/>
          </a:xfrm>
        </p:spPr>
        <p:txBody>
          <a:bodyPr anchor="ctr"/>
          <a:lstStyle>
            <a:lvl1pPr>
              <a:lnSpc>
                <a:spcPct val="100000"/>
              </a:lnSpc>
              <a:defRPr sz="4400" b="0"/>
            </a:lvl1pPr>
          </a:lstStyle>
          <a:p>
            <a:r>
              <a:rPr lang="en-GB" noProof="0" dirty="0"/>
              <a:t>Click to add title</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8000" y="6210000"/>
            <a:ext cx="4164000" cy="324000"/>
          </a:xfrm>
        </p:spPr>
        <p:txBody>
          <a:bodyPr anchor="b"/>
          <a:lstStyle>
            <a:lvl1pPr marL="0" indent="0">
              <a:buNone/>
              <a:defRPr sz="800" i="1">
                <a:solidFill>
                  <a:schemeClr val="accent6"/>
                </a:solidFill>
              </a:defRPr>
            </a:lvl1pPr>
          </a:lstStyle>
          <a:p>
            <a:pPr lvl="0"/>
            <a:r>
              <a:rPr lang="en-GB" dirty="0"/>
              <a:t>Insert notes</a:t>
            </a:r>
          </a:p>
        </p:txBody>
      </p:sp>
      <p:sp>
        <p:nvSpPr>
          <p:cNvPr id="4" name="Date Placeholder 3">
            <a:extLst>
              <a:ext uri="{FF2B5EF4-FFF2-40B4-BE49-F238E27FC236}">
                <a16:creationId xmlns:a16="http://schemas.microsoft.com/office/drawing/2014/main" id="{779FC834-4845-430D-833F-E27D62F7E107}"/>
              </a:ext>
            </a:extLst>
          </p:cNvPr>
          <p:cNvSpPr>
            <a:spLocks noGrp="1"/>
          </p:cNvSpPr>
          <p:nvPr>
            <p:ph type="dt" sz="half" idx="17"/>
          </p:nvPr>
        </p:nvSpPr>
        <p:spPr/>
        <p:txBody>
          <a:bodyPr/>
          <a:lstStyle/>
          <a:p>
            <a:endParaRPr lang="en-GB" dirty="0"/>
          </a:p>
        </p:txBody>
      </p:sp>
      <p:sp>
        <p:nvSpPr>
          <p:cNvPr id="7" name="Footer Placeholder 6">
            <a:extLst>
              <a:ext uri="{FF2B5EF4-FFF2-40B4-BE49-F238E27FC236}">
                <a16:creationId xmlns:a16="http://schemas.microsoft.com/office/drawing/2014/main" id="{FB39247E-D185-41FD-BF62-F6D03E65C52B}"/>
              </a:ext>
            </a:extLst>
          </p:cNvPr>
          <p:cNvSpPr>
            <a:spLocks noGrp="1"/>
          </p:cNvSpPr>
          <p:nvPr>
            <p:ph type="ftr" sz="quarter" idx="18"/>
          </p:nvPr>
        </p:nvSpPr>
        <p:spPr/>
        <p:txBody>
          <a:bodyPr/>
          <a:lstStyle/>
          <a:p>
            <a:endParaRPr lang="en-GB" dirty="0"/>
          </a:p>
        </p:txBody>
      </p:sp>
      <p:sp>
        <p:nvSpPr>
          <p:cNvPr id="8" name="Slide Number Placeholder 7">
            <a:extLst>
              <a:ext uri="{FF2B5EF4-FFF2-40B4-BE49-F238E27FC236}">
                <a16:creationId xmlns:a16="http://schemas.microsoft.com/office/drawing/2014/main" id="{470F0230-6038-4355-80ED-FB8CD83128CA}"/>
              </a:ext>
            </a:extLst>
          </p:cNvPr>
          <p:cNvSpPr>
            <a:spLocks noGrp="1"/>
          </p:cNvSpPr>
          <p:nvPr>
            <p:ph type="sldNum" sz="quarter" idx="19"/>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94892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 Divider">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9650DCB-43F5-4BCD-9599-AED4AC9F48B5}"/>
              </a:ext>
            </a:extLst>
          </p:cNvPr>
          <p:cNvSpPr>
            <a:spLocks noGrp="1"/>
          </p:cNvSpPr>
          <p:nvPr>
            <p:ph type="body" sz="quarter" idx="16"/>
          </p:nvPr>
        </p:nvSpPr>
        <p:spPr>
          <a:xfrm>
            <a:off x="324000" y="3429000"/>
            <a:ext cx="11543999" cy="3104999"/>
          </a:xfrm>
          <a:solidFill>
            <a:srgbClr val="D8EAF8"/>
          </a:solidFill>
        </p:spPr>
        <p:txBody>
          <a:bodyPr/>
          <a:lstStyle>
            <a:lvl1pPr marL="0" indent="0">
              <a:buNone/>
              <a:defRPr sz="100">
                <a:noFill/>
              </a:defRPr>
            </a:lvl1pPr>
          </a:lstStyle>
          <a:p>
            <a:pPr lvl="0"/>
            <a:r>
              <a:rPr lang="en-US"/>
              <a:t>Click to edit Master text styles</a:t>
            </a:r>
          </a:p>
        </p:txBody>
      </p:sp>
      <p:sp>
        <p:nvSpPr>
          <p:cNvPr id="2" name="Title 1"/>
          <p:cNvSpPr>
            <a:spLocks noGrp="1"/>
          </p:cNvSpPr>
          <p:nvPr>
            <p:ph type="title" hasCustomPrompt="1"/>
          </p:nvPr>
        </p:nvSpPr>
        <p:spPr>
          <a:xfrm>
            <a:off x="648000" y="970713"/>
            <a:ext cx="6406850" cy="5238000"/>
          </a:xfrm>
        </p:spPr>
        <p:txBody>
          <a:bodyPr anchor="ctr"/>
          <a:lstStyle>
            <a:lvl1pPr>
              <a:lnSpc>
                <a:spcPct val="100000"/>
              </a:lnSpc>
              <a:defRPr sz="4400" b="0"/>
            </a:lvl1pPr>
          </a:lstStyle>
          <a:p>
            <a:r>
              <a:rPr lang="en-GB" noProof="0" dirty="0"/>
              <a:t>Click to add title</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8000" y="6210000"/>
            <a:ext cx="4164000" cy="324000"/>
          </a:xfrm>
        </p:spPr>
        <p:txBody>
          <a:bodyPr anchor="b"/>
          <a:lstStyle>
            <a:lvl1pPr marL="0" indent="0">
              <a:buNone/>
              <a:defRPr sz="800" i="1">
                <a:solidFill>
                  <a:schemeClr val="accent6"/>
                </a:solidFill>
              </a:defRPr>
            </a:lvl1pPr>
          </a:lstStyle>
          <a:p>
            <a:pPr lvl="0"/>
            <a:r>
              <a:rPr lang="en-GB" dirty="0"/>
              <a:t>Insert notes</a:t>
            </a:r>
          </a:p>
        </p:txBody>
      </p:sp>
      <p:sp>
        <p:nvSpPr>
          <p:cNvPr id="4" name="Date Placeholder 3">
            <a:extLst>
              <a:ext uri="{FF2B5EF4-FFF2-40B4-BE49-F238E27FC236}">
                <a16:creationId xmlns:a16="http://schemas.microsoft.com/office/drawing/2014/main" id="{F0DD836B-4E8F-40F5-B8F7-589382C6DFF2}"/>
              </a:ext>
            </a:extLst>
          </p:cNvPr>
          <p:cNvSpPr>
            <a:spLocks noGrp="1"/>
          </p:cNvSpPr>
          <p:nvPr>
            <p:ph type="dt" sz="half" idx="17"/>
          </p:nvPr>
        </p:nvSpPr>
        <p:spPr/>
        <p:txBody>
          <a:bodyPr/>
          <a:lstStyle/>
          <a:p>
            <a:endParaRPr lang="en-GB" dirty="0"/>
          </a:p>
        </p:txBody>
      </p:sp>
      <p:sp>
        <p:nvSpPr>
          <p:cNvPr id="7" name="Footer Placeholder 6">
            <a:extLst>
              <a:ext uri="{FF2B5EF4-FFF2-40B4-BE49-F238E27FC236}">
                <a16:creationId xmlns:a16="http://schemas.microsoft.com/office/drawing/2014/main" id="{603AE82F-9C53-4FB7-8399-260EEAC48983}"/>
              </a:ext>
            </a:extLst>
          </p:cNvPr>
          <p:cNvSpPr>
            <a:spLocks noGrp="1"/>
          </p:cNvSpPr>
          <p:nvPr>
            <p:ph type="ftr" sz="quarter" idx="18"/>
          </p:nvPr>
        </p:nvSpPr>
        <p:spPr/>
        <p:txBody>
          <a:bodyPr/>
          <a:lstStyle/>
          <a:p>
            <a:endParaRPr lang="en-GB" dirty="0"/>
          </a:p>
        </p:txBody>
      </p:sp>
      <p:sp>
        <p:nvSpPr>
          <p:cNvPr id="8" name="Slide Number Placeholder 7">
            <a:extLst>
              <a:ext uri="{FF2B5EF4-FFF2-40B4-BE49-F238E27FC236}">
                <a16:creationId xmlns:a16="http://schemas.microsoft.com/office/drawing/2014/main" id="{8BBC4390-ECEC-4EC2-BC84-6A63CD446A04}"/>
              </a:ext>
            </a:extLst>
          </p:cNvPr>
          <p:cNvSpPr>
            <a:spLocks noGrp="1"/>
          </p:cNvSpPr>
          <p:nvPr>
            <p:ph type="sldNum" sz="quarter" idx="19"/>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663172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 Content Trump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8000" y="972000"/>
            <a:ext cx="10896000" cy="972000"/>
          </a:xfrm>
        </p:spPr>
        <p:txBody>
          <a:bodyPr/>
          <a:lstStyle/>
          <a:p>
            <a:r>
              <a:rPr lang="en-GB" noProof="0" dirty="0"/>
              <a:t>Click to add title</a:t>
            </a:r>
          </a:p>
        </p:txBody>
      </p:sp>
      <p:sp>
        <p:nvSpPr>
          <p:cNvPr id="3" name="Content Placeholder 2"/>
          <p:cNvSpPr>
            <a:spLocks noGrp="1"/>
          </p:cNvSpPr>
          <p:nvPr>
            <p:ph idx="1" hasCustomPrompt="1"/>
          </p:nvPr>
        </p:nvSpPr>
        <p:spPr>
          <a:xfrm>
            <a:off x="648000" y="1944000"/>
            <a:ext cx="10896000" cy="42696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dirty="0"/>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5" name="Text Placeholder 4">
            <a:extLst>
              <a:ext uri="{FF2B5EF4-FFF2-40B4-BE49-F238E27FC236}">
                <a16:creationId xmlns:a16="http://schemas.microsoft.com/office/drawing/2014/main" id="{ACA7DD42-50DC-4727-B3D6-62052EA9E55F}"/>
              </a:ext>
            </a:extLst>
          </p:cNvPr>
          <p:cNvSpPr>
            <a:spLocks noGrp="1"/>
          </p:cNvSpPr>
          <p:nvPr>
            <p:ph type="body" sz="quarter" idx="14" hasCustomPrompt="1"/>
          </p:nvPr>
        </p:nvSpPr>
        <p:spPr>
          <a:xfrm>
            <a:off x="647999" y="648000"/>
            <a:ext cx="10896001" cy="324000"/>
          </a:xfrm>
        </p:spPr>
        <p:txBody>
          <a:bodyPr/>
          <a:lstStyle>
            <a:lvl1pPr marL="0" indent="0">
              <a:buNone/>
              <a:defRPr sz="1400" b="1" cap="all" baseline="0"/>
            </a:lvl1pPr>
          </a:lstStyle>
          <a:p>
            <a:pPr lvl="0"/>
            <a:r>
              <a:rPr lang="en-GB" dirty="0"/>
              <a:t>Click to add trumpet</a:t>
            </a:r>
          </a:p>
        </p:txBody>
      </p:sp>
    </p:spTree>
    <p:extLst>
      <p:ext uri="{BB962C8B-B14F-4D97-AF65-F5344CB8AC3E}">
        <p14:creationId xmlns:p14="http://schemas.microsoft.com/office/powerpoint/2010/main" val="524550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idx="1" hasCustomPrompt="1"/>
          </p:nvPr>
        </p:nvSpPr>
        <p:spPr>
          <a:xfrm>
            <a:off x="648000" y="1944000"/>
            <a:ext cx="10896000" cy="42696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1" name="Text Placeholder 4">
            <a:extLst>
              <a:ext uri="{FF2B5EF4-FFF2-40B4-BE49-F238E27FC236}">
                <a16:creationId xmlns:a16="http://schemas.microsoft.com/office/drawing/2014/main" id="{C16868FC-B7DE-4736-A8C4-5762DBFD1FC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dirty="0"/>
              <a:t>Insert notes</a:t>
            </a:r>
          </a:p>
        </p:txBody>
      </p:sp>
    </p:spTree>
    <p:extLst>
      <p:ext uri="{BB962C8B-B14F-4D97-AF65-F5344CB8AC3E}">
        <p14:creationId xmlns:p14="http://schemas.microsoft.com/office/powerpoint/2010/main" val="273101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idx="1" hasCustomPrompt="1"/>
          </p:nvPr>
        </p:nvSpPr>
        <p:spPr>
          <a:xfrm>
            <a:off x="648000" y="1944000"/>
            <a:ext cx="6408000" cy="4266166"/>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7380000" y="1944000"/>
            <a:ext cx="4164000" cy="4266166"/>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1" name="Text Placeholder 4">
            <a:extLst>
              <a:ext uri="{FF2B5EF4-FFF2-40B4-BE49-F238E27FC236}">
                <a16:creationId xmlns:a16="http://schemas.microsoft.com/office/drawing/2014/main" id="{06BE7D1E-8977-4FBA-BE12-1091DAF345CB}"/>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dirty="0"/>
              <a:t>Insert notes</a:t>
            </a:r>
          </a:p>
        </p:txBody>
      </p:sp>
    </p:spTree>
    <p:extLst>
      <p:ext uri="{BB962C8B-B14F-4D97-AF65-F5344CB8AC3E}">
        <p14:creationId xmlns:p14="http://schemas.microsoft.com/office/powerpoint/2010/main" val="1791016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idx="1" hasCustomPrompt="1"/>
          </p:nvPr>
        </p:nvSpPr>
        <p:spPr>
          <a:xfrm>
            <a:off x="648000" y="1944000"/>
            <a:ext cx="4163713" cy="4266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5136000" y="1944000"/>
            <a:ext cx="1920000" cy="4266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Content Placeholder 5">
            <a:extLst>
              <a:ext uri="{FF2B5EF4-FFF2-40B4-BE49-F238E27FC236}">
                <a16:creationId xmlns:a16="http://schemas.microsoft.com/office/drawing/2014/main" id="{E08E8AC4-8EBE-4619-B4B8-8A20AA68B5AC}"/>
              </a:ext>
            </a:extLst>
          </p:cNvPr>
          <p:cNvSpPr>
            <a:spLocks noGrp="1"/>
          </p:cNvSpPr>
          <p:nvPr>
            <p:ph sz="quarter" idx="15" hasCustomPrompt="1"/>
          </p:nvPr>
        </p:nvSpPr>
        <p:spPr>
          <a:xfrm>
            <a:off x="7380000" y="1944000"/>
            <a:ext cx="4164000" cy="4265999"/>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1" name="Text Placeholder 4">
            <a:extLst>
              <a:ext uri="{FF2B5EF4-FFF2-40B4-BE49-F238E27FC236}">
                <a16:creationId xmlns:a16="http://schemas.microsoft.com/office/drawing/2014/main" id="{FD24B339-4BEF-40F4-99BA-001E3E26118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dirty="0"/>
              <a:t>Insert notes</a:t>
            </a:r>
          </a:p>
        </p:txBody>
      </p:sp>
    </p:spTree>
    <p:extLst>
      <p:ext uri="{BB962C8B-B14F-4D97-AF65-F5344CB8AC3E}">
        <p14:creationId xmlns:p14="http://schemas.microsoft.com/office/powerpoint/2010/main" val="253271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idx="1" hasCustomPrompt="1"/>
          </p:nvPr>
        </p:nvSpPr>
        <p:spPr>
          <a:xfrm>
            <a:off x="648000" y="1944000"/>
            <a:ext cx="4164000" cy="4266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5135999" y="1944000"/>
            <a:ext cx="4164001" cy="4266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Content Placeholder 5">
            <a:extLst>
              <a:ext uri="{FF2B5EF4-FFF2-40B4-BE49-F238E27FC236}">
                <a16:creationId xmlns:a16="http://schemas.microsoft.com/office/drawing/2014/main" id="{E08E8AC4-8EBE-4619-B4B8-8A20AA68B5AC}"/>
              </a:ext>
            </a:extLst>
          </p:cNvPr>
          <p:cNvSpPr>
            <a:spLocks noGrp="1"/>
          </p:cNvSpPr>
          <p:nvPr>
            <p:ph sz="quarter" idx="15" hasCustomPrompt="1"/>
          </p:nvPr>
        </p:nvSpPr>
        <p:spPr>
          <a:xfrm>
            <a:off x="9624000" y="1944000"/>
            <a:ext cx="1920000" cy="4266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1" name="Text Placeholder 4">
            <a:extLst>
              <a:ext uri="{FF2B5EF4-FFF2-40B4-BE49-F238E27FC236}">
                <a16:creationId xmlns:a16="http://schemas.microsoft.com/office/drawing/2014/main" id="{C50C9B3A-1DC8-4D31-931B-2B9DFA8D23BA}"/>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dirty="0"/>
              <a:t>Insert notes</a:t>
            </a:r>
          </a:p>
        </p:txBody>
      </p:sp>
    </p:spTree>
    <p:extLst>
      <p:ext uri="{BB962C8B-B14F-4D97-AF65-F5344CB8AC3E}">
        <p14:creationId xmlns:p14="http://schemas.microsoft.com/office/powerpoint/2010/main" val="1599894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6408300" cy="1292866"/>
          </a:xfrm>
        </p:spPr>
        <p:txBody>
          <a:bodyPr/>
          <a:lstStyle/>
          <a:p>
            <a:r>
              <a:rPr lang="en-GB" noProof="0" dirty="0"/>
              <a:t>Click to add title</a:t>
            </a:r>
          </a:p>
        </p:txBody>
      </p:sp>
      <p:sp>
        <p:nvSpPr>
          <p:cNvPr id="3" name="Content Placeholder 2"/>
          <p:cNvSpPr>
            <a:spLocks noGrp="1"/>
          </p:cNvSpPr>
          <p:nvPr>
            <p:ph idx="1" hasCustomPrompt="1"/>
          </p:nvPr>
        </p:nvSpPr>
        <p:spPr>
          <a:xfrm>
            <a:off x="648000" y="1940566"/>
            <a:ext cx="1920000" cy="4269434"/>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2892000" y="1940566"/>
            <a:ext cx="4164000" cy="4269434"/>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dirty="0"/>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1" name="Picture Placeholder 10">
            <a:extLst>
              <a:ext uri="{FF2B5EF4-FFF2-40B4-BE49-F238E27FC236}">
                <a16:creationId xmlns:a16="http://schemas.microsoft.com/office/drawing/2014/main" id="{FCE4632D-13BC-453C-AF93-7635FA83FF8F}"/>
              </a:ext>
            </a:extLst>
          </p:cNvPr>
          <p:cNvSpPr>
            <a:spLocks noGrp="1"/>
          </p:cNvSpPr>
          <p:nvPr>
            <p:ph type="pic" sz="quarter" idx="15" hasCustomPrompt="1"/>
          </p:nvPr>
        </p:nvSpPr>
        <p:spPr>
          <a:xfrm>
            <a:off x="7380000" y="647700"/>
            <a:ext cx="4488000" cy="5886299"/>
          </a:xfrm>
          <a:solidFill>
            <a:schemeClr val="bg1"/>
          </a:solidFill>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dirty="0"/>
              <a:t>Click here and insert picture via Templafy</a:t>
            </a:r>
          </a:p>
        </p:txBody>
      </p:sp>
      <p:sp>
        <p:nvSpPr>
          <p:cNvPr id="12" name="Text Placeholder 4">
            <a:extLst>
              <a:ext uri="{FF2B5EF4-FFF2-40B4-BE49-F238E27FC236}">
                <a16:creationId xmlns:a16="http://schemas.microsoft.com/office/drawing/2014/main" id="{26471773-71F9-4B85-9108-FDF08BF0EE63}"/>
              </a:ext>
            </a:extLst>
          </p:cNvPr>
          <p:cNvSpPr>
            <a:spLocks noGrp="1"/>
          </p:cNvSpPr>
          <p:nvPr>
            <p:ph type="body" sz="quarter" idx="16" hasCustomPrompt="1"/>
          </p:nvPr>
        </p:nvSpPr>
        <p:spPr>
          <a:xfrm>
            <a:off x="5136000" y="6210000"/>
            <a:ext cx="1920000" cy="324000"/>
          </a:xfrm>
        </p:spPr>
        <p:txBody>
          <a:bodyPr anchor="b"/>
          <a:lstStyle>
            <a:lvl1pPr marL="0" indent="0" algn="r">
              <a:buNone/>
              <a:defRPr sz="700">
                <a:solidFill>
                  <a:schemeClr val="tx2"/>
                </a:solidFill>
              </a:defRPr>
            </a:lvl1pPr>
          </a:lstStyle>
          <a:p>
            <a:pPr lvl="0"/>
            <a:r>
              <a:rPr lang="en-GB" dirty="0"/>
              <a:t>Insert picture text</a:t>
            </a:r>
          </a:p>
        </p:txBody>
      </p:sp>
      <p:sp>
        <p:nvSpPr>
          <p:cNvPr id="4"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4E040E5F-17E7-4BD9-A89F-45152FDBA834}"/>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1270185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4164000" cy="1292866"/>
          </a:xfrm>
        </p:spPr>
        <p:txBody>
          <a:bodyPr/>
          <a:lstStyle/>
          <a:p>
            <a:r>
              <a:rPr lang="en-GB" noProof="0" dirty="0"/>
              <a:t>Click to add title</a:t>
            </a:r>
          </a:p>
        </p:txBody>
      </p:sp>
      <p:sp>
        <p:nvSpPr>
          <p:cNvPr id="3" name="Content Placeholder 2"/>
          <p:cNvSpPr>
            <a:spLocks noGrp="1"/>
          </p:cNvSpPr>
          <p:nvPr>
            <p:ph idx="1" hasCustomPrompt="1"/>
          </p:nvPr>
        </p:nvSpPr>
        <p:spPr>
          <a:xfrm>
            <a:off x="648000" y="1940566"/>
            <a:ext cx="4164000" cy="4269434"/>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dirty="0"/>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1" name="Picture Placeholder 10">
            <a:extLst>
              <a:ext uri="{FF2B5EF4-FFF2-40B4-BE49-F238E27FC236}">
                <a16:creationId xmlns:a16="http://schemas.microsoft.com/office/drawing/2014/main" id="{FCE4632D-13BC-453C-AF93-7635FA83FF8F}"/>
              </a:ext>
            </a:extLst>
          </p:cNvPr>
          <p:cNvSpPr>
            <a:spLocks noGrp="1"/>
          </p:cNvSpPr>
          <p:nvPr>
            <p:ph type="pic" sz="quarter" idx="15" hasCustomPrompt="1"/>
          </p:nvPr>
        </p:nvSpPr>
        <p:spPr>
          <a:xfrm>
            <a:off x="5135999" y="647700"/>
            <a:ext cx="6732001" cy="5886300"/>
          </a:xfrm>
          <a:solidFill>
            <a:schemeClr val="bg1"/>
          </a:solidFill>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dirty="0"/>
              <a:t>Click here and insert picture via Templafy</a:t>
            </a:r>
          </a:p>
        </p:txBody>
      </p:sp>
      <p:sp>
        <p:nvSpPr>
          <p:cNvPr id="12" name="Text Placeholder 4">
            <a:extLst>
              <a:ext uri="{FF2B5EF4-FFF2-40B4-BE49-F238E27FC236}">
                <a16:creationId xmlns:a16="http://schemas.microsoft.com/office/drawing/2014/main" id="{26471773-71F9-4B85-9108-FDF08BF0EE63}"/>
              </a:ext>
            </a:extLst>
          </p:cNvPr>
          <p:cNvSpPr>
            <a:spLocks noGrp="1"/>
          </p:cNvSpPr>
          <p:nvPr>
            <p:ph type="body" sz="quarter" idx="16" hasCustomPrompt="1"/>
          </p:nvPr>
        </p:nvSpPr>
        <p:spPr>
          <a:xfrm>
            <a:off x="2892000" y="6210000"/>
            <a:ext cx="1920000" cy="324000"/>
          </a:xfrm>
        </p:spPr>
        <p:txBody>
          <a:bodyPr anchor="b"/>
          <a:lstStyle>
            <a:lvl1pPr marL="0" indent="0" algn="r">
              <a:buNone/>
              <a:defRPr sz="700">
                <a:solidFill>
                  <a:schemeClr val="tx2"/>
                </a:solidFill>
              </a:defRPr>
            </a:lvl1pPr>
          </a:lstStyle>
          <a:p>
            <a:pPr lvl="0"/>
            <a:r>
              <a:rPr lang="en-GB" dirty="0"/>
              <a:t>Insert picture text</a:t>
            </a:r>
          </a:p>
        </p:txBody>
      </p:sp>
      <p:sp>
        <p:nvSpPr>
          <p:cNvPr id="4"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AD76CD6D-257F-451B-A84B-5F86799B060C}"/>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3884612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4164000" cy="1292866"/>
          </a:xfrm>
        </p:spPr>
        <p:txBody>
          <a:bodyPr/>
          <a:lstStyle/>
          <a:p>
            <a:r>
              <a:rPr lang="en-GB" noProof="0" dirty="0"/>
              <a:t>Click to add title</a:t>
            </a:r>
          </a:p>
        </p:txBody>
      </p:sp>
      <p:sp>
        <p:nvSpPr>
          <p:cNvPr id="3" name="Content Placeholder 2"/>
          <p:cNvSpPr>
            <a:spLocks noGrp="1"/>
          </p:cNvSpPr>
          <p:nvPr>
            <p:ph idx="1" hasCustomPrompt="1"/>
          </p:nvPr>
        </p:nvSpPr>
        <p:spPr>
          <a:xfrm>
            <a:off x="648000" y="1940566"/>
            <a:ext cx="4164000" cy="4269434"/>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9624000" y="648000"/>
            <a:ext cx="1920000" cy="5562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dirty="0"/>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1" name="Picture Placeholder 10">
            <a:extLst>
              <a:ext uri="{FF2B5EF4-FFF2-40B4-BE49-F238E27FC236}">
                <a16:creationId xmlns:a16="http://schemas.microsoft.com/office/drawing/2014/main" id="{FCE4632D-13BC-453C-AF93-7635FA83FF8F}"/>
              </a:ext>
            </a:extLst>
          </p:cNvPr>
          <p:cNvSpPr>
            <a:spLocks noGrp="1"/>
          </p:cNvSpPr>
          <p:nvPr>
            <p:ph type="pic" sz="quarter" idx="15" hasCustomPrompt="1"/>
          </p:nvPr>
        </p:nvSpPr>
        <p:spPr>
          <a:xfrm>
            <a:off x="5135999" y="647700"/>
            <a:ext cx="4164001" cy="5886300"/>
          </a:xfrm>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dirty="0"/>
              <a:t>Click here and insert picture via Templafy</a:t>
            </a:r>
          </a:p>
        </p:txBody>
      </p:sp>
      <p:sp>
        <p:nvSpPr>
          <p:cNvPr id="12" name="Text Placeholder 4">
            <a:extLst>
              <a:ext uri="{FF2B5EF4-FFF2-40B4-BE49-F238E27FC236}">
                <a16:creationId xmlns:a16="http://schemas.microsoft.com/office/drawing/2014/main" id="{26471773-71F9-4B85-9108-FDF08BF0EE63}"/>
              </a:ext>
            </a:extLst>
          </p:cNvPr>
          <p:cNvSpPr>
            <a:spLocks noGrp="1"/>
          </p:cNvSpPr>
          <p:nvPr>
            <p:ph type="body" sz="quarter" idx="16" hasCustomPrompt="1"/>
          </p:nvPr>
        </p:nvSpPr>
        <p:spPr>
          <a:xfrm>
            <a:off x="2892000" y="6210000"/>
            <a:ext cx="1920000" cy="324000"/>
          </a:xfrm>
        </p:spPr>
        <p:txBody>
          <a:bodyPr anchor="b"/>
          <a:lstStyle>
            <a:lvl1pPr marL="0" indent="0" algn="r">
              <a:buNone/>
              <a:defRPr sz="700">
                <a:solidFill>
                  <a:schemeClr val="tx2"/>
                </a:solidFill>
              </a:defRPr>
            </a:lvl1pPr>
          </a:lstStyle>
          <a:p>
            <a:pPr lvl="0"/>
            <a:r>
              <a:rPr lang="en-GB" dirty="0"/>
              <a:t>Insert picture text</a:t>
            </a:r>
          </a:p>
        </p:txBody>
      </p:sp>
    </p:spTree>
    <p:extLst>
      <p:ext uri="{BB962C8B-B14F-4D97-AF65-F5344CB8AC3E}">
        <p14:creationId xmlns:p14="http://schemas.microsoft.com/office/powerpoint/2010/main" val="246641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 Cover">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80C894-9D8D-4E84-92B9-6EA4ECCC00D1}"/>
              </a:ext>
            </a:extLst>
          </p:cNvPr>
          <p:cNvSpPr/>
          <p:nvPr userDrawn="1"/>
        </p:nvSpPr>
        <p:spPr bwMode="invGray">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 name="Title 1"/>
          <p:cNvSpPr>
            <a:spLocks noGrp="1"/>
          </p:cNvSpPr>
          <p:nvPr>
            <p:ph type="ctrTitle" hasCustomPrompt="1"/>
          </p:nvPr>
        </p:nvSpPr>
        <p:spPr>
          <a:xfrm>
            <a:off x="647999" y="648000"/>
            <a:ext cx="8652001" cy="3104850"/>
          </a:xfrm>
        </p:spPr>
        <p:txBody>
          <a:bodyPr bIns="144000" anchor="b"/>
          <a:lstStyle>
            <a:lvl1pPr algn="l">
              <a:lnSpc>
                <a:spcPct val="100000"/>
              </a:lnSpc>
              <a:defRPr sz="4400">
                <a:solidFill>
                  <a:schemeClr val="bg1"/>
                </a:solidFill>
              </a:defRPr>
            </a:lvl1pPr>
          </a:lstStyle>
          <a:p>
            <a:r>
              <a:rPr lang="en-GB" dirty="0"/>
              <a:t>Click to add title</a:t>
            </a:r>
          </a:p>
        </p:txBody>
      </p:sp>
      <p:sp>
        <p:nvSpPr>
          <p:cNvPr id="10" name="Text Placeholder 9">
            <a:extLst>
              <a:ext uri="{FF2B5EF4-FFF2-40B4-BE49-F238E27FC236}">
                <a16:creationId xmlns:a16="http://schemas.microsoft.com/office/drawing/2014/main" id="{A1A5C54D-D165-4BAA-A95A-6DA40BFC1373}"/>
              </a:ext>
            </a:extLst>
          </p:cNvPr>
          <p:cNvSpPr>
            <a:spLocks noGrp="1"/>
          </p:cNvSpPr>
          <p:nvPr>
            <p:ph type="body" sz="quarter" idx="14" hasCustomPrompt="1"/>
          </p:nvPr>
        </p:nvSpPr>
        <p:spPr>
          <a:xfrm>
            <a:off x="648000" y="5798220"/>
            <a:ext cx="1920000" cy="154800"/>
          </a:xfrm>
        </p:spPr>
        <p:txBody>
          <a:bodyPr anchor="b"/>
          <a:lstStyle>
            <a:lvl1pPr marL="0" indent="0">
              <a:buNone/>
              <a:defRPr sz="1000" b="1">
                <a:solidFill>
                  <a:schemeClr val="bg1"/>
                </a:solidFill>
              </a:defRPr>
            </a:lvl1pPr>
          </a:lstStyle>
          <a:p>
            <a:pPr lvl="0"/>
            <a:r>
              <a:rPr lang="en-GB" dirty="0"/>
              <a:t>Insert name</a:t>
            </a:r>
          </a:p>
        </p:txBody>
      </p:sp>
      <p:sp>
        <p:nvSpPr>
          <p:cNvPr id="7" name="Date Placeholder 6">
            <a:extLst>
              <a:ext uri="{FF2B5EF4-FFF2-40B4-BE49-F238E27FC236}">
                <a16:creationId xmlns:a16="http://schemas.microsoft.com/office/drawing/2014/main" id="{CBA17B31-6DBC-46E7-9036-7C3041DA54A9}"/>
              </a:ext>
            </a:extLst>
          </p:cNvPr>
          <p:cNvSpPr>
            <a:spLocks noGrp="1"/>
          </p:cNvSpPr>
          <p:nvPr>
            <p:ph type="dt" sz="half" idx="10"/>
          </p:nvPr>
        </p:nvSpPr>
        <p:spPr>
          <a:xfrm>
            <a:off x="646987" y="6053913"/>
            <a:ext cx="1920001" cy="154800"/>
          </a:xfrm>
        </p:spPr>
        <p:txBody>
          <a:bodyPr/>
          <a:lstStyle>
            <a:lvl1pPr>
              <a:defRPr sz="1000" b="1">
                <a:solidFill>
                  <a:schemeClr val="bg1"/>
                </a:solidFill>
              </a:defRPr>
            </a:lvl1pPr>
          </a:lstStyle>
          <a:p>
            <a:endParaRPr lang="en-GB" dirty="0"/>
          </a:p>
        </p:txBody>
      </p:sp>
      <p:sp>
        <p:nvSpPr>
          <p:cNvPr id="13" name="Freeform: Shape 12">
            <a:extLst>
              <a:ext uri="{FF2B5EF4-FFF2-40B4-BE49-F238E27FC236}">
                <a16:creationId xmlns:a16="http://schemas.microsoft.com/office/drawing/2014/main" id="{7FDF5EDE-8F7F-4DF3-B844-7C0C4E6AC641}"/>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dirty="0"/>
          </a:p>
        </p:txBody>
      </p:sp>
      <p:sp>
        <p:nvSpPr>
          <p:cNvPr id="5"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9CE848CF-6894-4564-ABE3-C9ED24818DCD}"/>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5" name="Text Placeholder 4">
            <a:extLst>
              <a:ext uri="{FF2B5EF4-FFF2-40B4-BE49-F238E27FC236}">
                <a16:creationId xmlns:a16="http://schemas.microsoft.com/office/drawing/2014/main" id="{66C80C8D-1C72-4DEF-843D-58E916672172}"/>
              </a:ext>
            </a:extLst>
          </p:cNvPr>
          <p:cNvSpPr>
            <a:spLocks noGrp="1"/>
          </p:cNvSpPr>
          <p:nvPr>
            <p:ph type="body" sz="quarter" idx="17" hasCustomPrompt="1"/>
          </p:nvPr>
        </p:nvSpPr>
        <p:spPr>
          <a:xfrm>
            <a:off x="647999" y="3753000"/>
            <a:ext cx="8652001" cy="1309148"/>
          </a:xfrm>
        </p:spPr>
        <p:txBody>
          <a:bodyPr/>
          <a:lstStyle>
            <a:lvl1pPr marL="0" indent="0">
              <a:buNone/>
              <a:defRPr>
                <a:solidFill>
                  <a:schemeClr val="bg1"/>
                </a:solidFill>
                <a:latin typeface="+mj-lt"/>
              </a:defRPr>
            </a:lvl1pPr>
          </a:lstStyle>
          <a:p>
            <a:pPr lvl="0"/>
            <a:r>
              <a:rPr lang="en-GB" dirty="0"/>
              <a:t>Click to add subtitle</a:t>
            </a:r>
          </a:p>
        </p:txBody>
      </p:sp>
      <p:sp>
        <p:nvSpPr>
          <p:cNvPr id="16" name="Footer Placeholder 7">
            <a:extLst>
              <a:ext uri="{FF2B5EF4-FFF2-40B4-BE49-F238E27FC236}">
                <a16:creationId xmlns:a16="http://schemas.microsoft.com/office/drawing/2014/main" id="{2BE0DF0F-9C1F-48B6-81C9-DE493CAF27FF}"/>
              </a:ext>
            </a:extLst>
          </p:cNvPr>
          <p:cNvSpPr>
            <a:spLocks noGrp="1"/>
          </p:cNvSpPr>
          <p:nvPr>
            <p:ph type="ftr" sz="quarter" idx="11"/>
          </p:nvPr>
        </p:nvSpPr>
        <p:spPr>
          <a:xfrm>
            <a:off x="0" y="6876000"/>
            <a:ext cx="0" cy="0"/>
          </a:xfrm>
        </p:spPr>
        <p:txBody>
          <a:bodyPr/>
          <a:lstStyle>
            <a:lvl1pPr algn="l">
              <a:defRPr sz="100">
                <a:noFill/>
              </a:defRPr>
            </a:lvl1pPr>
          </a:lstStyle>
          <a:p>
            <a:endParaRPr lang="en-GB" dirty="0"/>
          </a:p>
        </p:txBody>
      </p:sp>
      <p:sp>
        <p:nvSpPr>
          <p:cNvPr id="17" name="Slide Number Placeholder 8">
            <a:extLst>
              <a:ext uri="{FF2B5EF4-FFF2-40B4-BE49-F238E27FC236}">
                <a16:creationId xmlns:a16="http://schemas.microsoft.com/office/drawing/2014/main" id="{4EC3851D-A362-49B0-86B2-00F14E8191EC}"/>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25638664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6408300" cy="1292866"/>
          </a:xfrm>
        </p:spPr>
        <p:txBody>
          <a:bodyPr/>
          <a:lstStyle/>
          <a:p>
            <a:r>
              <a:rPr lang="en-GB" noProof="0" dirty="0"/>
              <a:t>Click to add title</a:t>
            </a:r>
          </a:p>
        </p:txBody>
      </p:sp>
      <p:sp>
        <p:nvSpPr>
          <p:cNvPr id="3" name="Content Placeholder 2"/>
          <p:cNvSpPr>
            <a:spLocks noGrp="1"/>
          </p:cNvSpPr>
          <p:nvPr>
            <p:ph idx="1" hasCustomPrompt="1"/>
          </p:nvPr>
        </p:nvSpPr>
        <p:spPr>
          <a:xfrm>
            <a:off x="648000" y="1940566"/>
            <a:ext cx="1920000" cy="4269434"/>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2892000" y="1940566"/>
            <a:ext cx="4164000" cy="4269434"/>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Content Placeholder 5">
            <a:extLst>
              <a:ext uri="{FF2B5EF4-FFF2-40B4-BE49-F238E27FC236}">
                <a16:creationId xmlns:a16="http://schemas.microsoft.com/office/drawing/2014/main" id="{E08E8AC4-8EBE-4619-B4B8-8A20AA68B5AC}"/>
              </a:ext>
            </a:extLst>
          </p:cNvPr>
          <p:cNvSpPr>
            <a:spLocks noGrp="1"/>
          </p:cNvSpPr>
          <p:nvPr>
            <p:ph sz="quarter" idx="15" hasCustomPrompt="1"/>
          </p:nvPr>
        </p:nvSpPr>
        <p:spPr>
          <a:xfrm>
            <a:off x="9624000" y="648000"/>
            <a:ext cx="1920000" cy="5562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dirty="0"/>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1" name="Picture Placeholder 10">
            <a:extLst>
              <a:ext uri="{FF2B5EF4-FFF2-40B4-BE49-F238E27FC236}">
                <a16:creationId xmlns:a16="http://schemas.microsoft.com/office/drawing/2014/main" id="{304CBD4A-182F-487E-B21D-5F418CE42D16}"/>
              </a:ext>
            </a:extLst>
          </p:cNvPr>
          <p:cNvSpPr>
            <a:spLocks noGrp="1"/>
          </p:cNvSpPr>
          <p:nvPr>
            <p:ph type="pic" sz="quarter" idx="16" hasCustomPrompt="1"/>
          </p:nvPr>
        </p:nvSpPr>
        <p:spPr>
          <a:xfrm>
            <a:off x="7380000" y="647700"/>
            <a:ext cx="1920000" cy="5886300"/>
          </a:xfrm>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dirty="0"/>
              <a:t>Click here and insert picture via Templafy</a:t>
            </a:r>
          </a:p>
        </p:txBody>
      </p:sp>
      <p:sp>
        <p:nvSpPr>
          <p:cNvPr id="12" name="Text Placeholder 4">
            <a:extLst>
              <a:ext uri="{FF2B5EF4-FFF2-40B4-BE49-F238E27FC236}">
                <a16:creationId xmlns:a16="http://schemas.microsoft.com/office/drawing/2014/main" id="{C92D14D3-8709-434C-A54B-15ADD1D87574}"/>
              </a:ext>
            </a:extLst>
          </p:cNvPr>
          <p:cNvSpPr>
            <a:spLocks noGrp="1"/>
          </p:cNvSpPr>
          <p:nvPr>
            <p:ph type="body" sz="quarter" idx="17" hasCustomPrompt="1"/>
          </p:nvPr>
        </p:nvSpPr>
        <p:spPr>
          <a:xfrm>
            <a:off x="5136000" y="6210000"/>
            <a:ext cx="1920000" cy="324000"/>
          </a:xfrm>
        </p:spPr>
        <p:txBody>
          <a:bodyPr anchor="b"/>
          <a:lstStyle>
            <a:lvl1pPr marL="0" indent="0" algn="r">
              <a:buNone/>
              <a:defRPr sz="700">
                <a:solidFill>
                  <a:schemeClr val="tx2"/>
                </a:solidFill>
              </a:defRPr>
            </a:lvl1pPr>
          </a:lstStyle>
          <a:p>
            <a:pPr lvl="0"/>
            <a:r>
              <a:rPr lang="en-GB" dirty="0"/>
              <a:t>Insert picture text</a:t>
            </a:r>
          </a:p>
        </p:txBody>
      </p:sp>
    </p:spTree>
    <p:extLst>
      <p:ext uri="{BB962C8B-B14F-4D97-AF65-F5344CB8AC3E}">
        <p14:creationId xmlns:p14="http://schemas.microsoft.com/office/powerpoint/2010/main" val="1505526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999" y="647700"/>
            <a:ext cx="5286220" cy="1651119"/>
          </a:xfrm>
        </p:spPr>
        <p:txBody>
          <a:bodyPr anchor="t"/>
          <a:lstStyle>
            <a:lvl1pPr>
              <a:lnSpc>
                <a:spcPct val="100000"/>
              </a:lnSpc>
              <a:defRPr sz="3600" b="0"/>
            </a:lvl1pPr>
          </a:lstStyle>
          <a:p>
            <a:r>
              <a:rPr lang="en-GB" noProof="0" dirty="0"/>
              <a:t>Click to add title</a:t>
            </a:r>
          </a:p>
        </p:txBody>
      </p:sp>
      <p:sp>
        <p:nvSpPr>
          <p:cNvPr id="4" name="Content Placeholder 2">
            <a:extLst>
              <a:ext uri="{FF2B5EF4-FFF2-40B4-BE49-F238E27FC236}">
                <a16:creationId xmlns:a16="http://schemas.microsoft.com/office/drawing/2014/main" id="{4A06B890-E694-4CC8-A7C4-0101B94C3461}"/>
              </a:ext>
            </a:extLst>
          </p:cNvPr>
          <p:cNvSpPr>
            <a:spLocks noGrp="1"/>
          </p:cNvSpPr>
          <p:nvPr>
            <p:ph sz="quarter" idx="18"/>
          </p:nvPr>
        </p:nvSpPr>
        <p:spPr>
          <a:xfrm>
            <a:off x="647700" y="2488123"/>
            <a:ext cx="5286375" cy="3713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a:extLst>
              <a:ext uri="{FF2B5EF4-FFF2-40B4-BE49-F238E27FC236}">
                <a16:creationId xmlns:a16="http://schemas.microsoft.com/office/drawing/2014/main" id="{F232361E-9641-4D5F-B5F2-E5299AA8C5B5}"/>
              </a:ext>
            </a:extLst>
          </p:cNvPr>
          <p:cNvSpPr>
            <a:spLocks noGrp="1"/>
          </p:cNvSpPr>
          <p:nvPr>
            <p:ph type="body" sz="quarter" idx="16"/>
          </p:nvPr>
        </p:nvSpPr>
        <p:spPr>
          <a:xfrm>
            <a:off x="6257782" y="647700"/>
            <a:ext cx="5610217" cy="5886300"/>
          </a:xfrm>
          <a:solidFill>
            <a:srgbClr val="D8EAF8"/>
          </a:solidFill>
        </p:spPr>
        <p:txBody>
          <a:bodyPr/>
          <a:lstStyle>
            <a:lvl1pPr marL="0" indent="0">
              <a:buNone/>
              <a:defRPr sz="100">
                <a:noFill/>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32296DAD-0E66-436A-9C98-8412698CB71E}"/>
              </a:ext>
            </a:extLst>
          </p:cNvPr>
          <p:cNvSpPr>
            <a:spLocks noGrp="1"/>
          </p:cNvSpPr>
          <p:nvPr>
            <p:ph sz="quarter" idx="17" hasCustomPrompt="1"/>
          </p:nvPr>
        </p:nvSpPr>
        <p:spPr>
          <a:xfrm>
            <a:off x="6578600" y="968516"/>
            <a:ext cx="4965401" cy="5241483"/>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dirty="0"/>
              <a:t>Insert notes</a:t>
            </a:r>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Tree>
    <p:extLst>
      <p:ext uri="{BB962C8B-B14F-4D97-AF65-F5344CB8AC3E}">
        <p14:creationId xmlns:p14="http://schemas.microsoft.com/office/powerpoint/2010/main" val="28800508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placeholders">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A41594FF-878C-4539-A3DF-E2C07894A975}"/>
              </a:ext>
            </a:extLst>
          </p:cNvPr>
          <p:cNvSpPr>
            <a:spLocks noGrp="1"/>
          </p:cNvSpPr>
          <p:nvPr>
            <p:ph type="title" hasCustomPrompt="1"/>
          </p:nvPr>
        </p:nvSpPr>
        <p:spPr>
          <a:xfrm>
            <a:off x="647700" y="647700"/>
            <a:ext cx="10895014" cy="1292866"/>
          </a:xfrm>
        </p:spPr>
        <p:txBody>
          <a:bodyPr/>
          <a:lstStyle>
            <a:lvl1pPr>
              <a:defRPr/>
            </a:lvl1pPr>
          </a:lstStyle>
          <a:p>
            <a:r>
              <a:rPr lang="en-GB" dirty="0"/>
              <a:t>Click to add title</a:t>
            </a:r>
          </a:p>
        </p:txBody>
      </p:sp>
      <p:sp>
        <p:nvSpPr>
          <p:cNvPr id="3" name="Content Placeholder 2"/>
          <p:cNvSpPr>
            <a:spLocks noGrp="1"/>
          </p:cNvSpPr>
          <p:nvPr>
            <p:ph idx="1" hasCustomPrompt="1"/>
          </p:nvPr>
        </p:nvSpPr>
        <p:spPr>
          <a:xfrm>
            <a:off x="648000" y="1944000"/>
            <a:ext cx="5286000" cy="4266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6257914" y="1944000"/>
            <a:ext cx="5286000" cy="4266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a:extLst>
              <a:ext uri="{FF2B5EF4-FFF2-40B4-BE49-F238E27FC236}">
                <a16:creationId xmlns:a16="http://schemas.microsoft.com/office/drawing/2014/main" id="{DA5150ED-B90C-4AB1-BCB0-E73E86A8D879}"/>
              </a:ext>
            </a:extLst>
          </p:cNvPr>
          <p:cNvSpPr>
            <a:spLocks noGrp="1"/>
          </p:cNvSpPr>
          <p:nvPr>
            <p:ph type="dt" sz="half" idx="18"/>
          </p:nvPr>
        </p:nvSpPr>
        <p:spPr/>
        <p:txBody>
          <a:bodyPr/>
          <a:lstStyle/>
          <a:p>
            <a:endParaRPr lang="en-GB" dirty="0"/>
          </a:p>
        </p:txBody>
      </p:sp>
      <p:sp>
        <p:nvSpPr>
          <p:cNvPr id="13" name="Footer Placeholder 12">
            <a:extLst>
              <a:ext uri="{FF2B5EF4-FFF2-40B4-BE49-F238E27FC236}">
                <a16:creationId xmlns:a16="http://schemas.microsoft.com/office/drawing/2014/main" id="{76E0E6C7-4501-41F5-82DA-93E27DDCEB41}"/>
              </a:ext>
            </a:extLst>
          </p:cNvPr>
          <p:cNvSpPr>
            <a:spLocks noGrp="1"/>
          </p:cNvSpPr>
          <p:nvPr>
            <p:ph type="ftr" sz="quarter" idx="19"/>
          </p:nvPr>
        </p:nvSpPr>
        <p:spPr/>
        <p:txBody>
          <a:bodyPr/>
          <a:lstStyle/>
          <a:p>
            <a:endParaRPr lang="en-GB" dirty="0"/>
          </a:p>
        </p:txBody>
      </p:sp>
      <p:sp>
        <p:nvSpPr>
          <p:cNvPr id="14" name="Slide Number Placeholder 13">
            <a:extLst>
              <a:ext uri="{FF2B5EF4-FFF2-40B4-BE49-F238E27FC236}">
                <a16:creationId xmlns:a16="http://schemas.microsoft.com/office/drawing/2014/main" id="{7834695D-31D7-40E5-BF1E-A049DDB0738D}"/>
              </a:ext>
            </a:extLst>
          </p:cNvPr>
          <p:cNvSpPr>
            <a:spLocks noGrp="1"/>
          </p:cNvSpPr>
          <p:nvPr>
            <p:ph type="sldNum" sz="quarter" idx="20"/>
          </p:nvPr>
        </p:nvSpPr>
        <p:spPr/>
        <p:txBody>
          <a:bodyPr/>
          <a:lstStyle/>
          <a:p>
            <a:fld id="{23AA811B-2EBD-4900-905E-5BE206449611}" type="slidenum">
              <a:rPr lang="en-GB" smtClean="0"/>
              <a:pPr/>
              <a:t>‹#›</a:t>
            </a:fld>
            <a:endParaRPr lang="en-GB" dirty="0"/>
          </a:p>
        </p:txBody>
      </p:sp>
      <p:sp>
        <p:nvSpPr>
          <p:cNvPr id="9" name="Text Placeholder 4">
            <a:extLst>
              <a:ext uri="{FF2B5EF4-FFF2-40B4-BE49-F238E27FC236}">
                <a16:creationId xmlns:a16="http://schemas.microsoft.com/office/drawing/2014/main" id="{DFC244FE-0B79-4E3B-B276-2F6B1D561220}"/>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dirty="0"/>
              <a:t>Insert notes</a:t>
            </a:r>
          </a:p>
        </p:txBody>
      </p:sp>
    </p:spTree>
    <p:extLst>
      <p:ext uri="{BB962C8B-B14F-4D97-AF65-F5344CB8AC3E}">
        <p14:creationId xmlns:p14="http://schemas.microsoft.com/office/powerpoint/2010/main" val="1803913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placehold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AC862-3F5E-4BE7-98A8-908A40076FAA}"/>
              </a:ext>
            </a:extLst>
          </p:cNvPr>
          <p:cNvSpPr>
            <a:spLocks noGrp="1"/>
          </p:cNvSpPr>
          <p:nvPr>
            <p:ph type="title" hasCustomPrompt="1"/>
          </p:nvPr>
        </p:nvSpPr>
        <p:spPr>
          <a:xfrm>
            <a:off x="647700" y="647700"/>
            <a:ext cx="10895014" cy="1292866"/>
          </a:xfrm>
        </p:spPr>
        <p:txBody>
          <a:bodyPr/>
          <a:lstStyle>
            <a:lvl1pPr>
              <a:defRPr/>
            </a:lvl1pPr>
          </a:lstStyle>
          <a:p>
            <a:r>
              <a:rPr lang="en-GB" dirty="0"/>
              <a:t>Click to add title</a:t>
            </a:r>
          </a:p>
        </p:txBody>
      </p:sp>
      <p:sp>
        <p:nvSpPr>
          <p:cNvPr id="3" name="Content Placeholder 2"/>
          <p:cNvSpPr>
            <a:spLocks noGrp="1"/>
          </p:cNvSpPr>
          <p:nvPr>
            <p:ph idx="1" hasCustomPrompt="1"/>
          </p:nvPr>
        </p:nvSpPr>
        <p:spPr>
          <a:xfrm>
            <a:off x="648000" y="1944000"/>
            <a:ext cx="34128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1" name="Content Placeholder 3">
            <a:extLst>
              <a:ext uri="{FF2B5EF4-FFF2-40B4-BE49-F238E27FC236}">
                <a16:creationId xmlns:a16="http://schemas.microsoft.com/office/drawing/2014/main" id="{581FC0A7-42F8-4349-8CA5-D573D5B636CE}"/>
              </a:ext>
            </a:extLst>
          </p:cNvPr>
          <p:cNvSpPr>
            <a:spLocks noGrp="1"/>
          </p:cNvSpPr>
          <p:nvPr>
            <p:ph idx="14" hasCustomPrompt="1"/>
          </p:nvPr>
        </p:nvSpPr>
        <p:spPr>
          <a:xfrm>
            <a:off x="4389600" y="1944000"/>
            <a:ext cx="34128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2" name="Content Placeholder 4">
            <a:extLst>
              <a:ext uri="{FF2B5EF4-FFF2-40B4-BE49-F238E27FC236}">
                <a16:creationId xmlns:a16="http://schemas.microsoft.com/office/drawing/2014/main" id="{62B952AC-1C62-4199-9CD6-8B1EDC5F8A37}"/>
              </a:ext>
            </a:extLst>
          </p:cNvPr>
          <p:cNvSpPr>
            <a:spLocks noGrp="1"/>
          </p:cNvSpPr>
          <p:nvPr>
            <p:ph idx="15" hasCustomPrompt="1"/>
          </p:nvPr>
        </p:nvSpPr>
        <p:spPr>
          <a:xfrm>
            <a:off x="8131500" y="1944000"/>
            <a:ext cx="34128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3" name="Text Placeholder 4">
            <a:extLst>
              <a:ext uri="{FF2B5EF4-FFF2-40B4-BE49-F238E27FC236}">
                <a16:creationId xmlns:a16="http://schemas.microsoft.com/office/drawing/2014/main" id="{5F91D68D-2FA9-4CAD-8EF0-C0BF3460A391}"/>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dirty="0"/>
              <a:t>Insert notes</a:t>
            </a:r>
          </a:p>
        </p:txBody>
      </p:sp>
    </p:spTree>
    <p:extLst>
      <p:ext uri="{BB962C8B-B14F-4D97-AF65-F5344CB8AC3E}">
        <p14:creationId xmlns:p14="http://schemas.microsoft.com/office/powerpoint/2010/main" val="5626451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AC862-3F5E-4BE7-98A8-908A40076FAA}"/>
              </a:ext>
            </a:extLst>
          </p:cNvPr>
          <p:cNvSpPr>
            <a:spLocks noGrp="1"/>
          </p:cNvSpPr>
          <p:nvPr>
            <p:ph type="title" hasCustomPrompt="1"/>
          </p:nvPr>
        </p:nvSpPr>
        <p:spPr>
          <a:xfrm>
            <a:off x="647700" y="647700"/>
            <a:ext cx="10895014" cy="1292866"/>
          </a:xfrm>
        </p:spPr>
        <p:txBody>
          <a:bodyPr/>
          <a:lstStyle>
            <a:lvl1pPr>
              <a:defRPr/>
            </a:lvl1pPr>
          </a:lstStyle>
          <a:p>
            <a:r>
              <a:rPr lang="en-GB" dirty="0"/>
              <a:t>Click to add title</a:t>
            </a:r>
          </a:p>
        </p:txBody>
      </p:sp>
      <p:sp>
        <p:nvSpPr>
          <p:cNvPr id="3" name="Content Placeholder 2"/>
          <p:cNvSpPr>
            <a:spLocks noGrp="1"/>
          </p:cNvSpPr>
          <p:nvPr>
            <p:ph idx="1" hasCustomPrompt="1"/>
          </p:nvPr>
        </p:nvSpPr>
        <p:spPr>
          <a:xfrm>
            <a:off x="648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1" name="Content Placeholder 3">
            <a:extLst>
              <a:ext uri="{FF2B5EF4-FFF2-40B4-BE49-F238E27FC236}">
                <a16:creationId xmlns:a16="http://schemas.microsoft.com/office/drawing/2014/main" id="{581FC0A7-42F8-4349-8CA5-D573D5B636CE}"/>
              </a:ext>
            </a:extLst>
          </p:cNvPr>
          <p:cNvSpPr>
            <a:spLocks noGrp="1"/>
          </p:cNvSpPr>
          <p:nvPr>
            <p:ph idx="14" hasCustomPrompt="1"/>
          </p:nvPr>
        </p:nvSpPr>
        <p:spPr>
          <a:xfrm>
            <a:off x="3453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2" name="Content Placeholder 4">
            <a:extLst>
              <a:ext uri="{FF2B5EF4-FFF2-40B4-BE49-F238E27FC236}">
                <a16:creationId xmlns:a16="http://schemas.microsoft.com/office/drawing/2014/main" id="{62B952AC-1C62-4199-9CD6-8B1EDC5F8A37}"/>
              </a:ext>
            </a:extLst>
          </p:cNvPr>
          <p:cNvSpPr>
            <a:spLocks noGrp="1"/>
          </p:cNvSpPr>
          <p:nvPr>
            <p:ph idx="15" hasCustomPrompt="1"/>
          </p:nvPr>
        </p:nvSpPr>
        <p:spPr>
          <a:xfrm>
            <a:off x="6258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3" name="Content Placeholder 5">
            <a:extLst>
              <a:ext uri="{FF2B5EF4-FFF2-40B4-BE49-F238E27FC236}">
                <a16:creationId xmlns:a16="http://schemas.microsoft.com/office/drawing/2014/main" id="{AF5B9A70-CF7A-4620-9CE3-3CD5021B259D}"/>
              </a:ext>
            </a:extLst>
          </p:cNvPr>
          <p:cNvSpPr>
            <a:spLocks noGrp="1"/>
          </p:cNvSpPr>
          <p:nvPr>
            <p:ph idx="16" hasCustomPrompt="1"/>
          </p:nvPr>
        </p:nvSpPr>
        <p:spPr>
          <a:xfrm>
            <a:off x="9063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4" name="Text Placeholder 4">
            <a:extLst>
              <a:ext uri="{FF2B5EF4-FFF2-40B4-BE49-F238E27FC236}">
                <a16:creationId xmlns:a16="http://schemas.microsoft.com/office/drawing/2014/main" id="{536D757B-F40B-4569-BAF1-AA3404B9E9E6}"/>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dirty="0"/>
              <a:t>Insert notes</a:t>
            </a:r>
          </a:p>
        </p:txBody>
      </p:sp>
    </p:spTree>
    <p:extLst>
      <p:ext uri="{BB962C8B-B14F-4D97-AF65-F5344CB8AC3E}">
        <p14:creationId xmlns:p14="http://schemas.microsoft.com/office/powerpoint/2010/main" val="18159601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placeholders horisontal">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AC862-3F5E-4BE7-98A8-908A40076FAA}"/>
              </a:ext>
            </a:extLst>
          </p:cNvPr>
          <p:cNvSpPr>
            <a:spLocks noGrp="1"/>
          </p:cNvSpPr>
          <p:nvPr>
            <p:ph type="title" hasCustomPrompt="1"/>
          </p:nvPr>
        </p:nvSpPr>
        <p:spPr>
          <a:xfrm>
            <a:off x="648000" y="648000"/>
            <a:ext cx="10896000" cy="1296000"/>
          </a:xfrm>
        </p:spPr>
        <p:txBody>
          <a:bodyPr/>
          <a:lstStyle>
            <a:lvl1pPr>
              <a:defRPr/>
            </a:lvl1pPr>
          </a:lstStyle>
          <a:p>
            <a:r>
              <a:rPr lang="en-GB" dirty="0"/>
              <a:t>Click to add title</a:t>
            </a:r>
          </a:p>
        </p:txBody>
      </p:sp>
      <p:sp>
        <p:nvSpPr>
          <p:cNvPr id="3" name="Content Placeholder 2"/>
          <p:cNvSpPr>
            <a:spLocks noGrp="1"/>
          </p:cNvSpPr>
          <p:nvPr>
            <p:ph idx="1" hasCustomPrompt="1"/>
          </p:nvPr>
        </p:nvSpPr>
        <p:spPr>
          <a:xfrm>
            <a:off x="648000" y="1944000"/>
            <a:ext cx="5286000" cy="18144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1" name="Content Placeholder 3">
            <a:extLst>
              <a:ext uri="{FF2B5EF4-FFF2-40B4-BE49-F238E27FC236}">
                <a16:creationId xmlns:a16="http://schemas.microsoft.com/office/drawing/2014/main" id="{581FC0A7-42F8-4349-8CA5-D573D5B636CE}"/>
              </a:ext>
            </a:extLst>
          </p:cNvPr>
          <p:cNvSpPr>
            <a:spLocks noGrp="1"/>
          </p:cNvSpPr>
          <p:nvPr>
            <p:ph idx="14" hasCustomPrompt="1"/>
          </p:nvPr>
        </p:nvSpPr>
        <p:spPr>
          <a:xfrm>
            <a:off x="648000" y="4076700"/>
            <a:ext cx="5286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2" name="Content Placeholder 4">
            <a:extLst>
              <a:ext uri="{FF2B5EF4-FFF2-40B4-BE49-F238E27FC236}">
                <a16:creationId xmlns:a16="http://schemas.microsoft.com/office/drawing/2014/main" id="{62B952AC-1C62-4199-9CD6-8B1EDC5F8A37}"/>
              </a:ext>
            </a:extLst>
          </p:cNvPr>
          <p:cNvSpPr>
            <a:spLocks noGrp="1"/>
          </p:cNvSpPr>
          <p:nvPr>
            <p:ph idx="15" hasCustomPrompt="1"/>
          </p:nvPr>
        </p:nvSpPr>
        <p:spPr>
          <a:xfrm>
            <a:off x="6258000" y="1944000"/>
            <a:ext cx="5286000" cy="18144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3" name="Content Placeholder 5">
            <a:extLst>
              <a:ext uri="{FF2B5EF4-FFF2-40B4-BE49-F238E27FC236}">
                <a16:creationId xmlns:a16="http://schemas.microsoft.com/office/drawing/2014/main" id="{AF5B9A70-CF7A-4620-9CE3-3CD5021B259D}"/>
              </a:ext>
            </a:extLst>
          </p:cNvPr>
          <p:cNvSpPr>
            <a:spLocks noGrp="1"/>
          </p:cNvSpPr>
          <p:nvPr>
            <p:ph idx="16" hasCustomPrompt="1"/>
          </p:nvPr>
        </p:nvSpPr>
        <p:spPr>
          <a:xfrm>
            <a:off x="6257914" y="4076700"/>
            <a:ext cx="5286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4" name="Text Placeholder 4">
            <a:extLst>
              <a:ext uri="{FF2B5EF4-FFF2-40B4-BE49-F238E27FC236}">
                <a16:creationId xmlns:a16="http://schemas.microsoft.com/office/drawing/2014/main" id="{9EC381D6-39E2-4766-8084-72599657FA73}"/>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dirty="0"/>
              <a:t>Insert notes</a:t>
            </a:r>
          </a:p>
        </p:txBody>
      </p:sp>
    </p:spTree>
    <p:extLst>
      <p:ext uri="{BB962C8B-B14F-4D97-AF65-F5344CB8AC3E}">
        <p14:creationId xmlns:p14="http://schemas.microsoft.com/office/powerpoint/2010/main" val="861255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porting A.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4162425" cy="1292866"/>
          </a:xfrm>
        </p:spPr>
        <p:txBody>
          <a:bodyPr/>
          <a:lstStyle>
            <a:lvl1pPr>
              <a:defRPr sz="2800" b="1"/>
            </a:lvl1pPr>
          </a:lstStyle>
          <a:p>
            <a:r>
              <a:rPr lang="en-GB" noProof="0" dirty="0"/>
              <a:t>Click to add title</a:t>
            </a:r>
          </a:p>
        </p:txBody>
      </p:sp>
      <p:sp>
        <p:nvSpPr>
          <p:cNvPr id="3" name="Content Placeholder 2"/>
          <p:cNvSpPr>
            <a:spLocks noGrp="1"/>
          </p:cNvSpPr>
          <p:nvPr>
            <p:ph idx="1" hasCustomPrompt="1"/>
          </p:nvPr>
        </p:nvSpPr>
        <p:spPr>
          <a:xfrm>
            <a:off x="648000" y="3429000"/>
            <a:ext cx="4164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1" name="Content Placeholder 2">
            <a:extLst>
              <a:ext uri="{FF2B5EF4-FFF2-40B4-BE49-F238E27FC236}">
                <a16:creationId xmlns:a16="http://schemas.microsoft.com/office/drawing/2014/main" id="{581FC0A7-42F8-4349-8CA5-D573D5B636CE}"/>
              </a:ext>
            </a:extLst>
          </p:cNvPr>
          <p:cNvSpPr>
            <a:spLocks noGrp="1"/>
          </p:cNvSpPr>
          <p:nvPr>
            <p:ph idx="14" hasCustomPrompt="1"/>
          </p:nvPr>
        </p:nvSpPr>
        <p:spPr>
          <a:xfrm>
            <a:off x="5135999" y="3429000"/>
            <a:ext cx="4164001"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2" name="Content Placeholder 2">
            <a:extLst>
              <a:ext uri="{FF2B5EF4-FFF2-40B4-BE49-F238E27FC236}">
                <a16:creationId xmlns:a16="http://schemas.microsoft.com/office/drawing/2014/main" id="{62B952AC-1C62-4199-9CD6-8B1EDC5F8A37}"/>
              </a:ext>
            </a:extLst>
          </p:cNvPr>
          <p:cNvSpPr>
            <a:spLocks noGrp="1"/>
          </p:cNvSpPr>
          <p:nvPr>
            <p:ph idx="15" hasCustomPrompt="1"/>
          </p:nvPr>
        </p:nvSpPr>
        <p:spPr>
          <a:xfrm>
            <a:off x="9624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5135999" y="648000"/>
            <a:ext cx="4164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4" name="Content Placeholder 2">
            <a:extLst>
              <a:ext uri="{FF2B5EF4-FFF2-40B4-BE49-F238E27FC236}">
                <a16:creationId xmlns:a16="http://schemas.microsoft.com/office/drawing/2014/main" id="{352F6B10-75DE-4EAB-81DC-766BA163DBE5}"/>
              </a:ext>
            </a:extLst>
          </p:cNvPr>
          <p:cNvSpPr>
            <a:spLocks noGrp="1"/>
          </p:cNvSpPr>
          <p:nvPr>
            <p:ph idx="17" hasCustomPrompt="1"/>
          </p:nvPr>
        </p:nvSpPr>
        <p:spPr>
          <a:xfrm>
            <a:off x="9623999"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5" name="Text Placeholder 4">
            <a:extLst>
              <a:ext uri="{FF2B5EF4-FFF2-40B4-BE49-F238E27FC236}">
                <a16:creationId xmlns:a16="http://schemas.microsoft.com/office/drawing/2014/main" id="{F5229E68-3EC6-4831-B439-8804F87FEA6A}"/>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dirty="0"/>
              <a:t>Insert notes</a:t>
            </a:r>
          </a:p>
        </p:txBody>
      </p:sp>
    </p:spTree>
    <p:extLst>
      <p:ext uri="{BB962C8B-B14F-4D97-AF65-F5344CB8AC3E}">
        <p14:creationId xmlns:p14="http://schemas.microsoft.com/office/powerpoint/2010/main" val="18149008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porting B.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4162425" cy="1292866"/>
          </a:xfrm>
        </p:spPr>
        <p:txBody>
          <a:bodyPr/>
          <a:lstStyle>
            <a:lvl1pPr>
              <a:defRPr sz="2800" b="1"/>
            </a:lvl1pPr>
          </a:lstStyle>
          <a:p>
            <a:r>
              <a:rPr lang="en-GB" noProof="0" dirty="0"/>
              <a:t>Click to add title</a:t>
            </a:r>
          </a:p>
        </p:txBody>
      </p:sp>
      <p:sp>
        <p:nvSpPr>
          <p:cNvPr id="3" name="Content Placeholder 2"/>
          <p:cNvSpPr>
            <a:spLocks noGrp="1"/>
          </p:cNvSpPr>
          <p:nvPr>
            <p:ph idx="1" hasCustomPrompt="1"/>
          </p:nvPr>
        </p:nvSpPr>
        <p:spPr>
          <a:xfrm>
            <a:off x="648000" y="3429000"/>
            <a:ext cx="4164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1" name="Content Placeholder 2">
            <a:extLst>
              <a:ext uri="{FF2B5EF4-FFF2-40B4-BE49-F238E27FC236}">
                <a16:creationId xmlns:a16="http://schemas.microsoft.com/office/drawing/2014/main" id="{581FC0A7-42F8-4349-8CA5-D573D5B636CE}"/>
              </a:ext>
            </a:extLst>
          </p:cNvPr>
          <p:cNvSpPr>
            <a:spLocks noGrp="1"/>
          </p:cNvSpPr>
          <p:nvPr>
            <p:ph idx="14" hasCustomPrompt="1"/>
          </p:nvPr>
        </p:nvSpPr>
        <p:spPr>
          <a:xfrm>
            <a:off x="7380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2" name="Content Placeholder 2">
            <a:extLst>
              <a:ext uri="{FF2B5EF4-FFF2-40B4-BE49-F238E27FC236}">
                <a16:creationId xmlns:a16="http://schemas.microsoft.com/office/drawing/2014/main" id="{62B952AC-1C62-4199-9CD6-8B1EDC5F8A37}"/>
              </a:ext>
            </a:extLst>
          </p:cNvPr>
          <p:cNvSpPr>
            <a:spLocks noGrp="1"/>
          </p:cNvSpPr>
          <p:nvPr>
            <p:ph idx="15" hasCustomPrompt="1"/>
          </p:nvPr>
        </p:nvSpPr>
        <p:spPr>
          <a:xfrm>
            <a:off x="9624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7380000"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4" name="Content Placeholder 2">
            <a:extLst>
              <a:ext uri="{FF2B5EF4-FFF2-40B4-BE49-F238E27FC236}">
                <a16:creationId xmlns:a16="http://schemas.microsoft.com/office/drawing/2014/main" id="{352F6B10-75DE-4EAB-81DC-766BA163DBE5}"/>
              </a:ext>
            </a:extLst>
          </p:cNvPr>
          <p:cNvSpPr>
            <a:spLocks noGrp="1"/>
          </p:cNvSpPr>
          <p:nvPr>
            <p:ph idx="17" hasCustomPrompt="1"/>
          </p:nvPr>
        </p:nvSpPr>
        <p:spPr>
          <a:xfrm>
            <a:off x="9624000"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5" name="Text Placeholder 4">
            <a:extLst>
              <a:ext uri="{FF2B5EF4-FFF2-40B4-BE49-F238E27FC236}">
                <a16:creationId xmlns:a16="http://schemas.microsoft.com/office/drawing/2014/main" id="{0A2ECB2A-19E9-48E5-91DB-E34F20D2ABC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dirty="0"/>
              <a:t>Insert notes</a:t>
            </a:r>
          </a:p>
        </p:txBody>
      </p:sp>
    </p:spTree>
    <p:extLst>
      <p:ext uri="{BB962C8B-B14F-4D97-AF65-F5344CB8AC3E}">
        <p14:creationId xmlns:p14="http://schemas.microsoft.com/office/powerpoint/2010/main" val="3486881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porting 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4162425" cy="1292866"/>
          </a:xfrm>
        </p:spPr>
        <p:txBody>
          <a:bodyPr/>
          <a:lstStyle>
            <a:lvl1pPr>
              <a:defRPr sz="2800" b="1"/>
            </a:lvl1pPr>
          </a:lstStyle>
          <a:p>
            <a:r>
              <a:rPr lang="en-GB" noProof="0" dirty="0"/>
              <a:t>Click to add title</a:t>
            </a:r>
          </a:p>
        </p:txBody>
      </p:sp>
      <p:sp>
        <p:nvSpPr>
          <p:cNvPr id="3" name="Content Placeholder 2"/>
          <p:cNvSpPr>
            <a:spLocks noGrp="1"/>
          </p:cNvSpPr>
          <p:nvPr>
            <p:ph idx="1" hasCustomPrompt="1"/>
          </p:nvPr>
        </p:nvSpPr>
        <p:spPr>
          <a:xfrm>
            <a:off x="648000" y="3429000"/>
            <a:ext cx="4164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1" name="Content Placeholder 2">
            <a:extLst>
              <a:ext uri="{FF2B5EF4-FFF2-40B4-BE49-F238E27FC236}">
                <a16:creationId xmlns:a16="http://schemas.microsoft.com/office/drawing/2014/main" id="{581FC0A7-42F8-4349-8CA5-D573D5B636CE}"/>
              </a:ext>
            </a:extLst>
          </p:cNvPr>
          <p:cNvSpPr>
            <a:spLocks noGrp="1"/>
          </p:cNvSpPr>
          <p:nvPr>
            <p:ph idx="14" hasCustomPrompt="1"/>
          </p:nvPr>
        </p:nvSpPr>
        <p:spPr>
          <a:xfrm>
            <a:off x="9624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2" name="Content Placeholder 2">
            <a:extLst>
              <a:ext uri="{FF2B5EF4-FFF2-40B4-BE49-F238E27FC236}">
                <a16:creationId xmlns:a16="http://schemas.microsoft.com/office/drawing/2014/main" id="{62B952AC-1C62-4199-9CD6-8B1EDC5F8A37}"/>
              </a:ext>
            </a:extLst>
          </p:cNvPr>
          <p:cNvSpPr>
            <a:spLocks noGrp="1"/>
          </p:cNvSpPr>
          <p:nvPr>
            <p:ph idx="15" hasCustomPrompt="1"/>
          </p:nvPr>
        </p:nvSpPr>
        <p:spPr>
          <a:xfrm>
            <a:off x="9624000"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7380000" y="648000"/>
            <a:ext cx="1920000" cy="5562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4" name="Text Placeholder 4">
            <a:extLst>
              <a:ext uri="{FF2B5EF4-FFF2-40B4-BE49-F238E27FC236}">
                <a16:creationId xmlns:a16="http://schemas.microsoft.com/office/drawing/2014/main" id="{5F1618E7-6259-402C-A006-7EB43B92C8C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dirty="0"/>
              <a:t>Insert notes</a:t>
            </a:r>
          </a:p>
        </p:txBody>
      </p:sp>
    </p:spTree>
    <p:extLst>
      <p:ext uri="{BB962C8B-B14F-4D97-AF65-F5344CB8AC3E}">
        <p14:creationId xmlns:p14="http://schemas.microsoft.com/office/powerpoint/2010/main" val="10814115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porting 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999" y="648000"/>
            <a:ext cx="10896000" cy="900000"/>
          </a:xfrm>
        </p:spPr>
        <p:txBody>
          <a:bodyPr/>
          <a:lstStyle>
            <a:lvl1pPr>
              <a:defRPr sz="2800" b="1"/>
            </a:lvl1pPr>
          </a:lstStyle>
          <a:p>
            <a:r>
              <a:rPr lang="en-GB" noProof="0" dirty="0"/>
              <a:t>Click to add title</a:t>
            </a:r>
          </a:p>
        </p:txBody>
      </p:sp>
      <p:sp>
        <p:nvSpPr>
          <p:cNvPr id="3" name="Content Placeholder 2"/>
          <p:cNvSpPr>
            <a:spLocks noGrp="1"/>
          </p:cNvSpPr>
          <p:nvPr>
            <p:ph idx="1" hasCustomPrompt="1"/>
          </p:nvPr>
        </p:nvSpPr>
        <p:spPr>
          <a:xfrm>
            <a:off x="647999" y="1548000"/>
            <a:ext cx="10896001" cy="4662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1" name="Text Placeholder 4">
            <a:extLst>
              <a:ext uri="{FF2B5EF4-FFF2-40B4-BE49-F238E27FC236}">
                <a16:creationId xmlns:a16="http://schemas.microsoft.com/office/drawing/2014/main" id="{70D294CC-24C2-47E3-B826-6C4083885A25}"/>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dirty="0"/>
              <a:t>Insert notes</a:t>
            </a:r>
          </a:p>
        </p:txBody>
      </p:sp>
    </p:spTree>
    <p:extLst>
      <p:ext uri="{BB962C8B-B14F-4D97-AF65-F5344CB8AC3E}">
        <p14:creationId xmlns:p14="http://schemas.microsoft.com/office/powerpoint/2010/main" val="118341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 Cov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7999" y="648000"/>
            <a:ext cx="8652001" cy="3105000"/>
          </a:xfrm>
        </p:spPr>
        <p:txBody>
          <a:bodyPr bIns="144000" anchor="b"/>
          <a:lstStyle>
            <a:lvl1pPr algn="l">
              <a:lnSpc>
                <a:spcPct val="100000"/>
              </a:lnSpc>
              <a:defRPr sz="4400">
                <a:solidFill>
                  <a:schemeClr val="tx2"/>
                </a:solidFill>
              </a:defRPr>
            </a:lvl1pPr>
          </a:lstStyle>
          <a:p>
            <a:r>
              <a:rPr lang="en-GB" dirty="0"/>
              <a:t>Click to add title</a:t>
            </a:r>
          </a:p>
        </p:txBody>
      </p:sp>
      <p:sp>
        <p:nvSpPr>
          <p:cNvPr id="10" name="Text Placeholder 9">
            <a:extLst>
              <a:ext uri="{FF2B5EF4-FFF2-40B4-BE49-F238E27FC236}">
                <a16:creationId xmlns:a16="http://schemas.microsoft.com/office/drawing/2014/main" id="{A1A5C54D-D165-4BAA-A95A-6DA40BFC1373}"/>
              </a:ext>
            </a:extLst>
          </p:cNvPr>
          <p:cNvSpPr>
            <a:spLocks noGrp="1"/>
          </p:cNvSpPr>
          <p:nvPr>
            <p:ph type="body" sz="quarter" idx="14" hasCustomPrompt="1"/>
          </p:nvPr>
        </p:nvSpPr>
        <p:spPr>
          <a:xfrm>
            <a:off x="648000" y="5799507"/>
            <a:ext cx="1920000" cy="154800"/>
          </a:xfrm>
        </p:spPr>
        <p:txBody>
          <a:bodyPr anchor="b"/>
          <a:lstStyle>
            <a:lvl1pPr marL="0" indent="0">
              <a:buNone/>
              <a:defRPr sz="1000" b="1">
                <a:solidFill>
                  <a:schemeClr val="tx2"/>
                </a:solidFill>
              </a:defRPr>
            </a:lvl1pPr>
          </a:lstStyle>
          <a:p>
            <a:pPr lvl="0"/>
            <a:r>
              <a:rPr lang="en-GB" dirty="0"/>
              <a:t>Insert name</a:t>
            </a:r>
          </a:p>
        </p:txBody>
      </p:sp>
      <p:sp>
        <p:nvSpPr>
          <p:cNvPr id="7" name="Date Placeholder 6">
            <a:extLst>
              <a:ext uri="{FF2B5EF4-FFF2-40B4-BE49-F238E27FC236}">
                <a16:creationId xmlns:a16="http://schemas.microsoft.com/office/drawing/2014/main" id="{CBA17B31-6DBC-46E7-9036-7C3041DA54A9}"/>
              </a:ext>
            </a:extLst>
          </p:cNvPr>
          <p:cNvSpPr>
            <a:spLocks noGrp="1"/>
          </p:cNvSpPr>
          <p:nvPr>
            <p:ph type="dt" sz="half" idx="10"/>
          </p:nvPr>
        </p:nvSpPr>
        <p:spPr>
          <a:xfrm>
            <a:off x="647999" y="6055882"/>
            <a:ext cx="1920001" cy="154800"/>
          </a:xfrm>
        </p:spPr>
        <p:txBody>
          <a:bodyPr/>
          <a:lstStyle>
            <a:lvl1pPr>
              <a:defRPr sz="1000" b="1">
                <a:solidFill>
                  <a:schemeClr val="tx2"/>
                </a:solidFill>
              </a:defRPr>
            </a:lvl1pPr>
          </a:lstStyle>
          <a:p>
            <a:endParaRPr lang="en-GB" dirty="0"/>
          </a:p>
        </p:txBody>
      </p:sp>
      <p:sp>
        <p:nvSpPr>
          <p:cNvPr id="14" name="Freeform: Shape 13">
            <a:extLst>
              <a:ext uri="{FF2B5EF4-FFF2-40B4-BE49-F238E27FC236}">
                <a16:creationId xmlns:a16="http://schemas.microsoft.com/office/drawing/2014/main" id="{471420AF-1268-4AE1-84DA-164DB71C2C14}"/>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dirty="0"/>
          </a:p>
        </p:txBody>
      </p:sp>
      <p:sp>
        <p:nvSpPr>
          <p:cNvPr id="3"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8AE78219-5CBB-4760-B800-636AFE0A99A8}"/>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5" name="Text Placeholder 4">
            <a:extLst>
              <a:ext uri="{FF2B5EF4-FFF2-40B4-BE49-F238E27FC236}">
                <a16:creationId xmlns:a16="http://schemas.microsoft.com/office/drawing/2014/main" id="{7C86D47D-AFD8-4DC6-BD55-10180E93A99F}"/>
              </a:ext>
            </a:extLst>
          </p:cNvPr>
          <p:cNvSpPr>
            <a:spLocks noGrp="1"/>
          </p:cNvSpPr>
          <p:nvPr>
            <p:ph type="body" sz="quarter" idx="17" hasCustomPrompt="1"/>
          </p:nvPr>
        </p:nvSpPr>
        <p:spPr>
          <a:xfrm>
            <a:off x="647999" y="3753000"/>
            <a:ext cx="8652001" cy="1309148"/>
          </a:xfrm>
        </p:spPr>
        <p:txBody>
          <a:bodyPr/>
          <a:lstStyle>
            <a:lvl1pPr marL="0" indent="0">
              <a:buNone/>
              <a:defRPr>
                <a:solidFill>
                  <a:schemeClr val="tx2"/>
                </a:solidFill>
                <a:latin typeface="+mj-lt"/>
              </a:defRPr>
            </a:lvl1pPr>
          </a:lstStyle>
          <a:p>
            <a:pPr lvl="0"/>
            <a:r>
              <a:rPr lang="en-GB" dirty="0"/>
              <a:t>Click to add subtitle</a:t>
            </a:r>
          </a:p>
        </p:txBody>
      </p:sp>
      <p:sp>
        <p:nvSpPr>
          <p:cNvPr id="17" name="Footer Placeholder 7">
            <a:extLst>
              <a:ext uri="{FF2B5EF4-FFF2-40B4-BE49-F238E27FC236}">
                <a16:creationId xmlns:a16="http://schemas.microsoft.com/office/drawing/2014/main" id="{FADB92D4-4128-4A3B-A654-38C0F1360BEB}"/>
              </a:ext>
            </a:extLst>
          </p:cNvPr>
          <p:cNvSpPr>
            <a:spLocks noGrp="1"/>
          </p:cNvSpPr>
          <p:nvPr>
            <p:ph type="ftr" sz="quarter" idx="11"/>
          </p:nvPr>
        </p:nvSpPr>
        <p:spPr>
          <a:xfrm>
            <a:off x="0" y="6876000"/>
            <a:ext cx="0" cy="0"/>
          </a:xfrm>
        </p:spPr>
        <p:txBody>
          <a:bodyPr/>
          <a:lstStyle>
            <a:lvl1pPr algn="l">
              <a:defRPr sz="100">
                <a:noFill/>
              </a:defRPr>
            </a:lvl1pPr>
          </a:lstStyle>
          <a:p>
            <a:endParaRPr lang="en-GB" dirty="0"/>
          </a:p>
        </p:txBody>
      </p:sp>
      <p:sp>
        <p:nvSpPr>
          <p:cNvPr id="18" name="Slide Number Placeholder 8">
            <a:extLst>
              <a:ext uri="{FF2B5EF4-FFF2-40B4-BE49-F238E27FC236}">
                <a16:creationId xmlns:a16="http://schemas.microsoft.com/office/drawing/2014/main" id="{8E1CB220-B3D7-46B6-BFDD-6B22270FC0F8}"/>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8459273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porting 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10896601" cy="900000"/>
          </a:xfrm>
        </p:spPr>
        <p:txBody>
          <a:bodyPr/>
          <a:lstStyle>
            <a:lvl1pPr>
              <a:defRPr sz="2800" b="1"/>
            </a:lvl1pPr>
          </a:lstStyle>
          <a:p>
            <a:r>
              <a:rPr lang="en-GB" noProof="0" dirty="0"/>
              <a:t>Click to add title</a:t>
            </a:r>
          </a:p>
        </p:txBody>
      </p:sp>
      <p:sp>
        <p:nvSpPr>
          <p:cNvPr id="3" name="Content Placeholder 2"/>
          <p:cNvSpPr>
            <a:spLocks noGrp="1"/>
          </p:cNvSpPr>
          <p:nvPr>
            <p:ph idx="1" hasCustomPrompt="1"/>
          </p:nvPr>
        </p:nvSpPr>
        <p:spPr>
          <a:xfrm>
            <a:off x="648000" y="1547700"/>
            <a:ext cx="5284800" cy="46623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6259200" y="1547700"/>
            <a:ext cx="5284800" cy="46623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Level 6</a:t>
            </a:r>
          </a:p>
          <a:p>
            <a:pPr lvl="6"/>
            <a:r>
              <a:rPr lang="en-GB" noProof="0" dirty="0"/>
              <a:t>Level 7</a:t>
            </a:r>
          </a:p>
          <a:p>
            <a:pPr lvl="7"/>
            <a:r>
              <a:rPr lang="en-GB" noProof="0" dirty="0"/>
              <a:t>Level 8</a:t>
            </a:r>
          </a:p>
          <a:p>
            <a:pPr lvl="8"/>
            <a:r>
              <a:rPr lang="en-GB" noProof="0" dirty="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1" name="Text Placeholder 4">
            <a:extLst>
              <a:ext uri="{FF2B5EF4-FFF2-40B4-BE49-F238E27FC236}">
                <a16:creationId xmlns:a16="http://schemas.microsoft.com/office/drawing/2014/main" id="{EAF405E3-B39D-45EE-8E47-4F2225BD2A65}"/>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dirty="0"/>
              <a:t>Insert notes</a:t>
            </a:r>
          </a:p>
        </p:txBody>
      </p:sp>
    </p:spTree>
    <p:extLst>
      <p:ext uri="{BB962C8B-B14F-4D97-AF65-F5344CB8AC3E}">
        <p14:creationId xmlns:p14="http://schemas.microsoft.com/office/powerpoint/2010/main" val="32923033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endParaRPr lang="en-GB" dirty="0"/>
          </a:p>
        </p:txBody>
      </p:sp>
      <p:sp>
        <p:nvSpPr>
          <p:cNvPr id="6" name="Date Placeholder 5">
            <a:extLst>
              <a:ext uri="{FF2B5EF4-FFF2-40B4-BE49-F238E27FC236}">
                <a16:creationId xmlns:a16="http://schemas.microsoft.com/office/drawing/2014/main" id="{B83BF171-11B0-4BBC-A5E0-54E06540B5CB}"/>
              </a:ext>
            </a:extLst>
          </p:cNvPr>
          <p:cNvSpPr>
            <a:spLocks noGrp="1"/>
          </p:cNvSpPr>
          <p:nvPr>
            <p:ph type="dt" sz="half" idx="10"/>
          </p:nvPr>
        </p:nvSpPr>
        <p:spPr/>
        <p:txBody>
          <a:bodyPr/>
          <a:lstStyle/>
          <a:p>
            <a:endParaRPr lang="en-GB" dirty="0"/>
          </a:p>
        </p:txBody>
      </p:sp>
      <p:sp>
        <p:nvSpPr>
          <p:cNvPr id="7" name="Footer Placeholder 6">
            <a:extLst>
              <a:ext uri="{FF2B5EF4-FFF2-40B4-BE49-F238E27FC236}">
                <a16:creationId xmlns:a16="http://schemas.microsoft.com/office/drawing/2014/main" id="{DD4BEBA1-3B3D-4B4B-9C17-2B3431510A67}"/>
              </a:ext>
            </a:extLst>
          </p:cNvPr>
          <p:cNvSpPr>
            <a:spLocks noGrp="1"/>
          </p:cNvSpPr>
          <p:nvPr>
            <p:ph type="ftr" sz="quarter" idx="11"/>
          </p:nvPr>
        </p:nvSpPr>
        <p:spPr/>
        <p:txBody>
          <a:bodyPr/>
          <a:lstStyle/>
          <a:p>
            <a:endParaRPr lang="en-GB" dirty="0"/>
          </a:p>
        </p:txBody>
      </p:sp>
      <p:sp>
        <p:nvSpPr>
          <p:cNvPr id="8" name="Slide Number Placeholder 7">
            <a:extLst>
              <a:ext uri="{FF2B5EF4-FFF2-40B4-BE49-F238E27FC236}">
                <a16:creationId xmlns:a16="http://schemas.microsoft.com/office/drawing/2014/main" id="{E4A63ACE-2F21-4C6E-8E2B-F2CF74469B96}"/>
              </a:ext>
            </a:extLst>
          </p:cNvPr>
          <p:cNvSpPr>
            <a:spLocks noGrp="1"/>
          </p:cNvSpPr>
          <p:nvPr>
            <p:ph type="sldNum" sz="quarter" idx="12"/>
          </p:nvPr>
        </p:nvSpPr>
        <p:spPr/>
        <p:txBody>
          <a:bodyPr/>
          <a:lstStyle/>
          <a:p>
            <a:fld id="{23AA811B-2EBD-4900-905E-5BE206449611}" type="slidenum">
              <a:rPr lang="en-GB" smtClean="0"/>
              <a:t>‹#›</a:t>
            </a:fld>
            <a:endParaRPr lang="en-GB" dirty="0"/>
          </a:p>
        </p:txBody>
      </p:sp>
      <p:sp>
        <p:nvSpPr>
          <p:cNvPr id="10" name="Text Placeholder 4">
            <a:extLst>
              <a:ext uri="{FF2B5EF4-FFF2-40B4-BE49-F238E27FC236}">
                <a16:creationId xmlns:a16="http://schemas.microsoft.com/office/drawing/2014/main" id="{C135AE9C-0192-4702-9483-2D7F66625848}"/>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dirty="0"/>
              <a:t>Insert notes</a:t>
            </a:r>
          </a:p>
        </p:txBody>
      </p:sp>
    </p:spTree>
    <p:extLst>
      <p:ext uri="{BB962C8B-B14F-4D97-AF65-F5344CB8AC3E}">
        <p14:creationId xmlns:p14="http://schemas.microsoft.com/office/powerpoint/2010/main" val="34508886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518F144-C552-47DE-B37E-F764CB8D02BC}"/>
              </a:ext>
            </a:extLst>
          </p:cNvPr>
          <p:cNvSpPr>
            <a:spLocks noGrp="1"/>
          </p:cNvSpPr>
          <p:nvPr>
            <p:ph type="dt" sz="half" idx="10"/>
          </p:nvPr>
        </p:nvSpPr>
        <p:spPr/>
        <p:txBody>
          <a:bodyPr/>
          <a:lstStyle/>
          <a:p>
            <a:endParaRPr lang="en-GB" dirty="0"/>
          </a:p>
        </p:txBody>
      </p:sp>
      <p:sp>
        <p:nvSpPr>
          <p:cNvPr id="6" name="Footer Placeholder 5">
            <a:extLst>
              <a:ext uri="{FF2B5EF4-FFF2-40B4-BE49-F238E27FC236}">
                <a16:creationId xmlns:a16="http://schemas.microsoft.com/office/drawing/2014/main" id="{8959BE18-6820-417E-88D1-C143F846218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EC8840-13BA-406D-AE15-E96701F6DEC6}"/>
              </a:ext>
            </a:extLst>
          </p:cNvPr>
          <p:cNvSpPr>
            <a:spLocks noGrp="1"/>
          </p:cNvSpPr>
          <p:nvPr>
            <p:ph type="sldNum" sz="quarter" idx="12"/>
          </p:nvPr>
        </p:nvSpPr>
        <p:spPr/>
        <p:txBody>
          <a:bodyPr/>
          <a:lstStyle/>
          <a:p>
            <a:fld id="{23AA811B-2EBD-4900-905E-5BE206449611}" type="slidenum">
              <a:rPr lang="en-GB" smtClean="0"/>
              <a:t>‹#›</a:t>
            </a:fld>
            <a:endParaRPr lang="en-GB" dirty="0"/>
          </a:p>
        </p:txBody>
      </p:sp>
    </p:spTree>
    <p:extLst>
      <p:ext uri="{BB962C8B-B14F-4D97-AF65-F5344CB8AC3E}">
        <p14:creationId xmlns:p14="http://schemas.microsoft.com/office/powerpoint/2010/main" val="28439488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A. E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83CE00-85A1-4798-8BED-508888982778}"/>
              </a:ext>
            </a:extLst>
          </p:cNvPr>
          <p:cNvSpPr/>
          <p:nvPr userDrawn="1"/>
        </p:nvSpPr>
        <p:spPr>
          <a:xfrm>
            <a:off x="0" y="0"/>
            <a:ext cx="1219200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3" name="Freeform: Shape 2">
            <a:extLst>
              <a:ext uri="{FF2B5EF4-FFF2-40B4-BE49-F238E27FC236}">
                <a16:creationId xmlns:a16="http://schemas.microsoft.com/office/drawing/2014/main" id="{AE8B13B9-500C-41BD-AE32-64AABDD45343}"/>
              </a:ext>
            </a:extLst>
          </p:cNvPr>
          <p:cNvSpPr/>
          <p:nvPr userDrawn="1"/>
        </p:nvSpPr>
        <p:spPr>
          <a:xfrm>
            <a:off x="4818274" y="2518125"/>
            <a:ext cx="2555453" cy="1821750"/>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dirty="0"/>
          </a:p>
        </p:txBody>
      </p:sp>
      <p:sp>
        <p:nvSpPr>
          <p:cNvPr id="7" name="Date Placeholder 6">
            <a:extLst>
              <a:ext uri="{FF2B5EF4-FFF2-40B4-BE49-F238E27FC236}">
                <a16:creationId xmlns:a16="http://schemas.microsoft.com/office/drawing/2014/main" id="{895E57C6-792B-4176-9081-325BCB6A734B}"/>
              </a:ext>
            </a:extLst>
          </p:cNvPr>
          <p:cNvSpPr>
            <a:spLocks noGrp="1"/>
          </p:cNvSpPr>
          <p:nvPr>
            <p:ph type="dt" sz="half" idx="10"/>
          </p:nvPr>
        </p:nvSpPr>
        <p:spPr>
          <a:xfrm>
            <a:off x="0" y="6876000"/>
            <a:ext cx="0" cy="0"/>
          </a:xfrm>
        </p:spPr>
        <p:txBody>
          <a:bodyPr/>
          <a:lstStyle>
            <a:lvl1pPr>
              <a:defRPr sz="100">
                <a:noFill/>
              </a:defRPr>
            </a:lvl1pPr>
          </a:lstStyle>
          <a:p>
            <a:endParaRPr lang="en-GB" sz="100" dirty="0"/>
          </a:p>
        </p:txBody>
      </p:sp>
      <p:sp>
        <p:nvSpPr>
          <p:cNvPr id="8" name="Footer Placeholder 7">
            <a:extLst>
              <a:ext uri="{FF2B5EF4-FFF2-40B4-BE49-F238E27FC236}">
                <a16:creationId xmlns:a16="http://schemas.microsoft.com/office/drawing/2014/main" id="{B11BEDE0-B328-47ED-BFE3-B922ED50E404}"/>
              </a:ext>
            </a:extLst>
          </p:cNvPr>
          <p:cNvSpPr>
            <a:spLocks noGrp="1"/>
          </p:cNvSpPr>
          <p:nvPr>
            <p:ph type="ftr" sz="quarter" idx="11"/>
          </p:nvPr>
        </p:nvSpPr>
        <p:spPr>
          <a:xfrm>
            <a:off x="0" y="6876000"/>
            <a:ext cx="0" cy="0"/>
          </a:xfrm>
        </p:spPr>
        <p:txBody>
          <a:bodyPr/>
          <a:lstStyle>
            <a:lvl1pPr>
              <a:defRPr sz="100">
                <a:noFill/>
              </a:defRPr>
            </a:lvl1pPr>
          </a:lstStyle>
          <a:p>
            <a:endParaRPr lang="en-GB" sz="100" dirty="0"/>
          </a:p>
        </p:txBody>
      </p:sp>
      <p:sp>
        <p:nvSpPr>
          <p:cNvPr id="9" name="Slide Number Placeholder 8">
            <a:extLst>
              <a:ext uri="{FF2B5EF4-FFF2-40B4-BE49-F238E27FC236}">
                <a16:creationId xmlns:a16="http://schemas.microsoft.com/office/drawing/2014/main" id="{435EE4FB-E10C-46B3-A75F-63982959440C}"/>
              </a:ext>
            </a:extLst>
          </p:cNvPr>
          <p:cNvSpPr>
            <a:spLocks noGrp="1"/>
          </p:cNvSpPr>
          <p:nvPr>
            <p:ph type="sldNum" sz="quarter" idx="12"/>
          </p:nvPr>
        </p:nvSpPr>
        <p:spPr>
          <a:xfrm>
            <a:off x="0" y="6876000"/>
            <a:ext cx="0" cy="0"/>
          </a:xfrm>
        </p:spPr>
        <p:txBody>
          <a:bodyPr/>
          <a:lstStyle>
            <a:lvl1pPr>
              <a:defRPr sz="100">
                <a:noFill/>
              </a:defRPr>
            </a:lvl1pPr>
          </a:lstStyle>
          <a:p>
            <a:fld id="{23AA811B-2EBD-4900-905E-5BE206449611}" type="slidenum">
              <a:rPr lang="en-GB" smtClean="0"/>
              <a:pPr/>
              <a:t>‹#›</a:t>
            </a:fld>
            <a:endParaRPr lang="en-GB" sz="100" dirty="0"/>
          </a:p>
        </p:txBody>
      </p:sp>
    </p:spTree>
    <p:extLst>
      <p:ext uri="{BB962C8B-B14F-4D97-AF65-F5344CB8AC3E}">
        <p14:creationId xmlns:p14="http://schemas.microsoft.com/office/powerpoint/2010/main" val="4826571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 E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83CE00-85A1-4798-8BED-508888982778}"/>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3" name="Freeform: Shape 2">
            <a:extLst>
              <a:ext uri="{FF2B5EF4-FFF2-40B4-BE49-F238E27FC236}">
                <a16:creationId xmlns:a16="http://schemas.microsoft.com/office/drawing/2014/main" id="{AE8B13B9-500C-41BD-AE32-64AABDD45343}"/>
              </a:ext>
            </a:extLst>
          </p:cNvPr>
          <p:cNvSpPr/>
          <p:nvPr userDrawn="1"/>
        </p:nvSpPr>
        <p:spPr>
          <a:xfrm>
            <a:off x="4818274" y="2518125"/>
            <a:ext cx="2555453" cy="1821750"/>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dirty="0"/>
          </a:p>
        </p:txBody>
      </p:sp>
      <p:sp>
        <p:nvSpPr>
          <p:cNvPr id="13" name="Date Placeholder 6">
            <a:extLst>
              <a:ext uri="{FF2B5EF4-FFF2-40B4-BE49-F238E27FC236}">
                <a16:creationId xmlns:a16="http://schemas.microsoft.com/office/drawing/2014/main" id="{5E2CB17F-7F37-4D9E-B75C-9007C8729CED}"/>
              </a:ext>
            </a:extLst>
          </p:cNvPr>
          <p:cNvSpPr>
            <a:spLocks noGrp="1"/>
          </p:cNvSpPr>
          <p:nvPr>
            <p:ph type="dt" sz="half" idx="10"/>
          </p:nvPr>
        </p:nvSpPr>
        <p:spPr>
          <a:xfrm>
            <a:off x="0" y="6876000"/>
            <a:ext cx="0" cy="0"/>
          </a:xfrm>
        </p:spPr>
        <p:txBody>
          <a:bodyPr/>
          <a:lstStyle>
            <a:lvl1pPr>
              <a:defRPr sz="100">
                <a:noFill/>
              </a:defRPr>
            </a:lvl1pPr>
          </a:lstStyle>
          <a:p>
            <a:endParaRPr lang="en-GB" sz="100" dirty="0"/>
          </a:p>
        </p:txBody>
      </p:sp>
      <p:sp>
        <p:nvSpPr>
          <p:cNvPr id="14" name="Footer Placeholder 7">
            <a:extLst>
              <a:ext uri="{FF2B5EF4-FFF2-40B4-BE49-F238E27FC236}">
                <a16:creationId xmlns:a16="http://schemas.microsoft.com/office/drawing/2014/main" id="{74FE5657-0D9D-4DB3-826E-FF66EEDC5E45}"/>
              </a:ext>
            </a:extLst>
          </p:cNvPr>
          <p:cNvSpPr>
            <a:spLocks noGrp="1"/>
          </p:cNvSpPr>
          <p:nvPr>
            <p:ph type="ftr" sz="quarter" idx="11"/>
          </p:nvPr>
        </p:nvSpPr>
        <p:spPr>
          <a:xfrm>
            <a:off x="0" y="6876000"/>
            <a:ext cx="0" cy="0"/>
          </a:xfrm>
        </p:spPr>
        <p:txBody>
          <a:bodyPr/>
          <a:lstStyle>
            <a:lvl1pPr>
              <a:defRPr sz="100">
                <a:noFill/>
              </a:defRPr>
            </a:lvl1pPr>
          </a:lstStyle>
          <a:p>
            <a:endParaRPr lang="en-GB" sz="100" dirty="0"/>
          </a:p>
        </p:txBody>
      </p:sp>
      <p:sp>
        <p:nvSpPr>
          <p:cNvPr id="15" name="Slide Number Placeholder 8">
            <a:extLst>
              <a:ext uri="{FF2B5EF4-FFF2-40B4-BE49-F238E27FC236}">
                <a16:creationId xmlns:a16="http://schemas.microsoft.com/office/drawing/2014/main" id="{0B3E7C79-1410-4D8B-926D-CF3179FE02C1}"/>
              </a:ext>
            </a:extLst>
          </p:cNvPr>
          <p:cNvSpPr>
            <a:spLocks noGrp="1"/>
          </p:cNvSpPr>
          <p:nvPr>
            <p:ph type="sldNum" sz="quarter" idx="12"/>
          </p:nvPr>
        </p:nvSpPr>
        <p:spPr>
          <a:xfrm>
            <a:off x="0" y="6876000"/>
            <a:ext cx="0" cy="0"/>
          </a:xfrm>
        </p:spPr>
        <p:txBody>
          <a:bodyPr/>
          <a:lstStyle>
            <a:lvl1pPr>
              <a:defRPr sz="100">
                <a:noFill/>
              </a:defRPr>
            </a:lvl1pPr>
          </a:lstStyle>
          <a:p>
            <a:fld id="{23AA811B-2EBD-4900-905E-5BE206449611}" type="slidenum">
              <a:rPr lang="en-GB" smtClean="0"/>
              <a:pPr/>
              <a:t>‹#›</a:t>
            </a:fld>
            <a:endParaRPr lang="en-GB" sz="100" dirty="0"/>
          </a:p>
        </p:txBody>
      </p:sp>
    </p:spTree>
    <p:extLst>
      <p:ext uri="{BB962C8B-B14F-4D97-AF65-F5344CB8AC3E}">
        <p14:creationId xmlns:p14="http://schemas.microsoft.com/office/powerpoint/2010/main" val="33572362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User guide ">
    <p:spTree>
      <p:nvGrpSpPr>
        <p:cNvPr id="1" name=""/>
        <p:cNvGrpSpPr/>
        <p:nvPr/>
      </p:nvGrpSpPr>
      <p:grpSpPr>
        <a:xfrm>
          <a:off x="0" y="0"/>
          <a:ext cx="0" cy="0"/>
          <a:chOff x="0" y="0"/>
          <a:chExt cx="0" cy="0"/>
        </a:xfrm>
      </p:grpSpPr>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4467579" y="1608016"/>
            <a:ext cx="2786833"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GB" sz="1600" dirty="0">
                <a:latin typeface="+mn-lt"/>
                <a:cs typeface="Arial" panose="020B0604020202020204" pitchFamily="34" charset="0"/>
              </a:rPr>
              <a:t>PICTURES</a:t>
            </a:r>
            <a:br>
              <a:rPr lang="en-GB" sz="900" dirty="0">
                <a:latin typeface="+mn-lt"/>
                <a:cs typeface="Arial" panose="020B0604020202020204" pitchFamily="34" charset="0"/>
              </a:rPr>
            </a:br>
            <a:r>
              <a:rPr lang="en-GB" sz="900" b="1" noProof="1">
                <a:solidFill>
                  <a:schemeClr val="tx1"/>
                </a:solidFill>
                <a:latin typeface="+mn-lt"/>
                <a:cs typeface="Arial" panose="020B0604020202020204" pitchFamily="34" charset="0"/>
              </a:rPr>
              <a:t>Insert corporate picture from Templafy</a:t>
            </a:r>
            <a:endParaRPr lang="en-GB"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noProof="1">
                <a:solidFill>
                  <a:schemeClr val="tx1"/>
                </a:solidFill>
                <a:latin typeface="+mn-lt"/>
                <a:cs typeface="Arial" panose="020B0604020202020204" pitchFamily="34" charset="0"/>
              </a:rPr>
              <a:t>1.</a:t>
            </a:r>
            <a:r>
              <a:rPr lang="en-GB" altLang="da-DK" sz="900" b="0" noProof="1">
                <a:solidFill>
                  <a:schemeClr val="tx1"/>
                </a:solidFill>
                <a:latin typeface="+mn-lt"/>
                <a:cs typeface="Arial" panose="020B0604020202020204" pitchFamily="34" charset="0"/>
              </a:rPr>
              <a:t> Click the blue </a:t>
            </a:r>
            <a:r>
              <a:rPr lang="en-GB" altLang="da-DK" sz="900" b="1" baseline="0" noProof="1">
                <a:solidFill>
                  <a:schemeClr val="tx1"/>
                </a:solidFill>
                <a:latin typeface="+mn-lt"/>
                <a:cs typeface="Arial" panose="020B0604020202020204" pitchFamily="34" charset="0"/>
              </a:rPr>
              <a:t>Templafy </a:t>
            </a:r>
            <a:r>
              <a:rPr lang="en-GB" altLang="da-DK" sz="900" b="0" baseline="0" noProof="1">
                <a:solidFill>
                  <a:schemeClr val="tx1"/>
                </a:solidFill>
                <a:latin typeface="+mn-lt"/>
                <a:cs typeface="Arial" panose="020B0604020202020204" pitchFamily="34" charset="0"/>
              </a:rPr>
              <a:t>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mn-lt"/>
                <a:cs typeface="Arial" panose="020B0604020202020204" pitchFamily="34" charset="0"/>
              </a:rPr>
              <a:t>2. </a:t>
            </a:r>
            <a:r>
              <a:rPr lang="en-GB" altLang="da-DK" sz="900" b="0" baseline="0" noProof="1">
                <a:solidFill>
                  <a:schemeClr val="tx1"/>
                </a:solidFill>
                <a:latin typeface="+mn-lt"/>
                <a:cs typeface="Arial" panose="020B0604020202020204" pitchFamily="34" charset="0"/>
              </a:rPr>
              <a:t>In the dropdown, click </a:t>
            </a:r>
            <a:r>
              <a:rPr lang="en-GB" altLang="da-DK" sz="900" b="1" baseline="0" noProof="1">
                <a:solidFill>
                  <a:schemeClr val="tx1"/>
                </a:solidFill>
                <a:latin typeface="+mn-lt"/>
                <a:cs typeface="Arial" panose="020B0604020202020204" pitchFamily="34" charset="0"/>
              </a:rPr>
              <a:t>Images</a:t>
            </a:r>
            <a:r>
              <a:rPr lang="en-GB" altLang="da-DK" sz="900" b="0" baseline="0" noProof="1">
                <a:solidFill>
                  <a:schemeClr val="tx1"/>
                </a:solidFill>
                <a:latin typeface="+mn-lt"/>
                <a:cs typeface="Arial" panose="020B0604020202020204" pitchFamily="34" charset="0"/>
              </a:rPr>
              <a:t>, </a:t>
            </a:r>
            <a:br>
              <a:rPr lang="en-GB" altLang="da-DK" sz="900" b="0" baseline="0" noProof="1">
                <a:solidFill>
                  <a:schemeClr val="tx1"/>
                </a:solidFill>
                <a:latin typeface="+mn-lt"/>
                <a:cs typeface="Arial" panose="020B0604020202020204" pitchFamily="34" charset="0"/>
              </a:rPr>
            </a:br>
            <a:r>
              <a:rPr lang="en-GB" altLang="da-DK" sz="900" b="0" baseline="0" noProof="1">
                <a:solidFill>
                  <a:schemeClr val="tx1"/>
                </a:solidFill>
                <a:latin typeface="+mn-lt"/>
                <a:cs typeface="Arial" panose="020B0604020202020204" pitchFamily="34" charset="0"/>
              </a:rPr>
              <a:t>or click the </a:t>
            </a:r>
            <a:r>
              <a:rPr lang="en-GB" altLang="da-DK" sz="900" b="1" baseline="0" noProof="1">
                <a:solidFill>
                  <a:schemeClr val="tx1"/>
                </a:solidFill>
                <a:latin typeface="+mn-lt"/>
                <a:cs typeface="Arial" panose="020B0604020202020204" pitchFamily="34" charset="0"/>
              </a:rPr>
              <a:t>Images </a:t>
            </a:r>
            <a:r>
              <a:rPr lang="en-GB" altLang="da-DK" sz="900" b="0" i="0" baseline="0" noProof="1">
                <a:solidFill>
                  <a:schemeClr val="tx1"/>
                </a:solidFill>
                <a:latin typeface="+mn-lt"/>
                <a:cs typeface="Arial" panose="020B0604020202020204" pitchFamily="34" charset="0"/>
              </a:rPr>
              <a:t>button</a:t>
            </a:r>
            <a:r>
              <a:rPr lang="en-GB" altLang="da-DK" sz="900" b="0" baseline="0" noProof="1">
                <a:solidFill>
                  <a:schemeClr val="tx1"/>
                </a:solidFill>
                <a:latin typeface="+mn-lt"/>
                <a:cs typeface="Arial" panose="020B0604020202020204" pitchFamily="34" charset="0"/>
              </a:rPr>
              <a:t> in the Templafy pane on the right side of the screen</a:t>
            </a:r>
            <a:endParaRPr lang="en-GB" altLang="da-DK" sz="90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en-GB" altLang="da-DK" sz="900" b="0" baseline="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mn-lt"/>
                <a:cs typeface="Arial" panose="020B0604020202020204" pitchFamily="34" charset="0"/>
              </a:rPr>
              <a:t>Insert picture</a:t>
            </a:r>
          </a:p>
          <a:p>
            <a:pPr eaLnBrk="1" hangingPunct="1">
              <a:spcAft>
                <a:spcPts val="600"/>
              </a:spcAft>
              <a:defRPr/>
            </a:pPr>
            <a:r>
              <a:rPr lang="en-GB" altLang="da-DK" sz="900" b="0" noProof="1">
                <a:solidFill>
                  <a:schemeClr val="tx1"/>
                </a:solidFill>
                <a:latin typeface="+mn-lt"/>
                <a:cs typeface="Arial" panose="020B0604020202020204" pitchFamily="34" charset="0"/>
              </a:rPr>
              <a:t>On slides with pictureplaceholder, click on the icon and choose </a:t>
            </a:r>
            <a:r>
              <a:rPr lang="en-GB" altLang="da-DK" sz="900" b="1" noProof="1">
                <a:solidFill>
                  <a:schemeClr val="tx1"/>
                </a:solidFill>
                <a:latin typeface="+mn-lt"/>
                <a:cs typeface="Arial" panose="020B0604020202020204" pitchFamily="34" charset="0"/>
              </a:rPr>
              <a:t>Insert</a:t>
            </a:r>
          </a:p>
          <a:p>
            <a:pPr eaLnBrk="1" hangingPunct="1">
              <a:spcBef>
                <a:spcPts val="1200"/>
              </a:spcBef>
              <a:spcAft>
                <a:spcPts val="600"/>
              </a:spcAft>
              <a:defRPr/>
            </a:pPr>
            <a:r>
              <a:rPr lang="en-GB" sz="900" b="1" noProof="1">
                <a:solidFill>
                  <a:schemeClr val="tx1"/>
                </a:solidFill>
                <a:latin typeface="+mn-lt"/>
                <a:cs typeface="Arial" panose="020B0604020202020204" pitchFamily="34" charset="0"/>
              </a:rPr>
              <a:t>Crop picture</a:t>
            </a:r>
          </a:p>
          <a:p>
            <a:pPr eaLnBrk="1" hangingPunct="1">
              <a:spcAft>
                <a:spcPts val="600"/>
              </a:spcAft>
              <a:defRPr/>
            </a:pPr>
            <a:r>
              <a:rPr lang="en-GB" altLang="da-DK" sz="900" b="1" noProof="1">
                <a:solidFill>
                  <a:schemeClr val="tx1"/>
                </a:solidFill>
                <a:latin typeface="+mn-lt"/>
                <a:cs typeface="Arial" panose="020B0604020202020204" pitchFamily="34" charset="0"/>
              </a:rPr>
              <a:t>1. </a:t>
            </a: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Crop</a:t>
            </a:r>
            <a:r>
              <a:rPr lang="en-GB" altLang="da-DK" sz="900" b="0" noProof="1">
                <a:solidFill>
                  <a:schemeClr val="tx1"/>
                </a:solidFill>
                <a:latin typeface="+mn-lt"/>
                <a:cs typeface="Arial" panose="020B0604020202020204" pitchFamily="34" charset="0"/>
              </a:rPr>
              <a:t> to change size or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mn-lt"/>
                <a:cs typeface="Arial" panose="020B0604020202020204" pitchFamily="34" charset="0"/>
              </a:rPr>
              <a:t>2. </a:t>
            </a:r>
            <a:r>
              <a:rPr lang="en-GB" altLang="da-DK" sz="900" b="0" noProof="1">
                <a:solidFill>
                  <a:schemeClr val="tx1"/>
                </a:solidFill>
                <a:latin typeface="+mn-lt"/>
                <a:cs typeface="Arial" panose="020B0604020202020204" pitchFamily="34" charset="0"/>
              </a:rPr>
              <a:t>If you want to scale the picture,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hold </a:t>
            </a:r>
            <a:r>
              <a:rPr lang="en-GB" altLang="da-DK" sz="900" b="1" noProof="1">
                <a:solidFill>
                  <a:schemeClr val="tx1"/>
                </a:solidFill>
                <a:latin typeface="+mn-lt"/>
                <a:cs typeface="Arial" panose="020B0604020202020204" pitchFamily="34" charset="0"/>
              </a:rPr>
              <a:t>SHIFT</a:t>
            </a:r>
            <a:r>
              <a:rPr lang="en-GB" altLang="da-DK" sz="900" b="0" noProof="1">
                <a:solidFill>
                  <a:schemeClr val="tx1"/>
                </a:solidFill>
                <a:latin typeface="+mn-lt"/>
                <a:cs typeface="Arial" panose="020B0604020202020204" pitchFamily="34" charset="0"/>
              </a:rPr>
              <a:t>-key down while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dragging the corners of the picture</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altLang="da-DK" sz="900" b="0" noProof="1">
                <a:solidFill>
                  <a:schemeClr val="tx1"/>
                </a:solidFill>
                <a:latin typeface="+mn-lt"/>
                <a:cs typeface="Arial" panose="020B0604020202020204" pitchFamily="34" charset="0"/>
              </a:rPr>
              <a:t>If you delete the picture and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insert a new one, the picture may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lie in front of the text or graphic.</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If this happens, select the picture,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right-click and choose </a:t>
            </a:r>
            <a:r>
              <a:rPr lang="en-GB" altLang="da-DK" sz="900" b="1" noProof="1">
                <a:solidFill>
                  <a:schemeClr val="tx1"/>
                </a:solidFill>
                <a:latin typeface="+mn-lt"/>
                <a:cs typeface="Arial" panose="020B0604020202020204" pitchFamily="34" charset="0"/>
              </a:rPr>
              <a:t>Send to Back</a:t>
            </a:r>
          </a:p>
        </p:txBody>
      </p:sp>
      <p:grpSp>
        <p:nvGrpSpPr>
          <p:cNvPr id="26" name="Gruppe 25">
            <a:extLst>
              <a:ext uri="{FF2B5EF4-FFF2-40B4-BE49-F238E27FC236}">
                <a16:creationId xmlns:a16="http://schemas.microsoft.com/office/drawing/2014/main" id="{1E29220A-15A7-4D74-97D3-C35C0B6650BA}"/>
              </a:ext>
            </a:extLst>
          </p:cNvPr>
          <p:cNvGrpSpPr/>
          <p:nvPr userDrawn="1"/>
        </p:nvGrpSpPr>
        <p:grpSpPr>
          <a:xfrm>
            <a:off x="7254412" y="1876097"/>
            <a:ext cx="676669" cy="997704"/>
            <a:chOff x="6442771" y="2574072"/>
            <a:chExt cx="676669" cy="997704"/>
          </a:xfrm>
        </p:grpSpPr>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2"/>
            <a:stretch>
              <a:fillRect/>
            </a:stretch>
          </p:blipFill>
          <p:spPr>
            <a:xfrm>
              <a:off x="6442771" y="2574072"/>
              <a:ext cx="305786" cy="365851"/>
            </a:xfrm>
            <a:prstGeom prst="rect">
              <a:avLst/>
            </a:prstGeom>
          </p:spPr>
        </p:pic>
        <p:pic>
          <p:nvPicPr>
            <p:cNvPr id="38" name="Billede 37">
              <a:extLst>
                <a:ext uri="{FF2B5EF4-FFF2-40B4-BE49-F238E27FC236}">
                  <a16:creationId xmlns:a16="http://schemas.microsoft.com/office/drawing/2014/main" id="{C18E748C-FC83-400F-9C35-D988C1228010}"/>
                </a:ext>
              </a:extLst>
            </p:cNvPr>
            <p:cNvPicPr>
              <a:picLocks noChangeAspect="1"/>
            </p:cNvPicPr>
            <p:nvPr userDrawn="1"/>
          </p:nvPicPr>
          <p:blipFill rotWithShape="1">
            <a:blip r:embed="rId3"/>
            <a:srcRect l="1432" t="16308" r="2422" b="1509"/>
            <a:stretch/>
          </p:blipFill>
          <p:spPr>
            <a:xfrm>
              <a:off x="6444587" y="2943287"/>
              <a:ext cx="674853" cy="628489"/>
            </a:xfrm>
            <a:prstGeom prst="rect">
              <a:avLst/>
            </a:prstGeom>
            <a:ln w="3175">
              <a:solidFill>
                <a:schemeClr val="bg1">
                  <a:lumMod val="95000"/>
                </a:schemeClr>
              </a:solidFill>
            </a:ln>
          </p:spPr>
        </p:pic>
      </p:grpSp>
      <p:sp>
        <p:nvSpPr>
          <p:cNvPr id="42" name="Text Box 2">
            <a:extLst>
              <a:ext uri="{FF2B5EF4-FFF2-40B4-BE49-F238E27FC236}">
                <a16:creationId xmlns:a16="http://schemas.microsoft.com/office/drawing/2014/main" id="{00AD0EBC-0A41-4B26-9D79-79E0C00BBA85}"/>
              </a:ext>
            </a:extLst>
          </p:cNvPr>
          <p:cNvSpPr txBox="1">
            <a:spLocks noChangeArrowheads="1"/>
          </p:cNvSpPr>
          <p:nvPr userDrawn="1"/>
        </p:nvSpPr>
        <p:spPr bwMode="auto">
          <a:xfrm>
            <a:off x="647700" y="1613646"/>
            <a:ext cx="2280360" cy="500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TEXT STYLES</a:t>
            </a:r>
            <a:endParaRPr lang="en-GB" altLang="da-DK" sz="1600" b="0"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Use the </a:t>
            </a:r>
            <a:r>
              <a:rPr lang="en-GB" altLang="da-DK" sz="900" b="1" noProof="1">
                <a:solidFill>
                  <a:schemeClr val="tx1"/>
                </a:solidFill>
                <a:latin typeface="+mn-lt"/>
                <a:cs typeface="Arial" panose="020B0604020202020204" pitchFamily="34" charset="0"/>
              </a:rPr>
              <a:t>TAB</a:t>
            </a:r>
            <a:r>
              <a:rPr lang="en-GB" altLang="da-DK" sz="900" b="0" noProof="1">
                <a:solidFill>
                  <a:schemeClr val="tx1"/>
                </a:solidFill>
                <a:latin typeface="+mn-lt"/>
                <a:cs typeface="Arial" panose="020B0604020202020204" pitchFamily="34" charset="0"/>
              </a:rPr>
              <a:t>-key</a:t>
            </a:r>
            <a:r>
              <a:rPr lang="en-GB" altLang="da-DK" sz="900" b="0" baseline="0" noProof="1">
                <a:solidFill>
                  <a:schemeClr val="tx1"/>
                </a:solidFill>
                <a:latin typeface="+mn-lt"/>
                <a:cs typeface="Arial" panose="020B0604020202020204" pitchFamily="34" charset="0"/>
              </a:rPr>
              <a:t> to jump through levels. Click </a:t>
            </a:r>
            <a:r>
              <a:rPr lang="en-GB" altLang="da-DK" sz="900" b="1" baseline="0" noProof="1">
                <a:solidFill>
                  <a:schemeClr val="tx1"/>
                </a:solidFill>
                <a:latin typeface="+mn-lt"/>
                <a:cs typeface="Arial" panose="020B0604020202020204" pitchFamily="34" charset="0"/>
              </a:rPr>
              <a:t>ENTER</a:t>
            </a:r>
            <a:r>
              <a:rPr lang="en-GB" altLang="da-DK" sz="900" b="0" baseline="0" noProof="1">
                <a:solidFill>
                  <a:schemeClr val="tx1"/>
                </a:solidFill>
                <a:latin typeface="+mn-lt"/>
                <a:cs typeface="Arial" panose="020B0604020202020204" pitchFamily="34" charset="0"/>
              </a:rPr>
              <a:t>, then </a:t>
            </a:r>
            <a:r>
              <a:rPr lang="en-GB" altLang="da-DK" sz="900" b="1" baseline="0" noProof="1">
                <a:solidFill>
                  <a:schemeClr val="tx1"/>
                </a:solidFill>
                <a:latin typeface="+mn-lt"/>
                <a:cs typeface="Arial" panose="020B0604020202020204" pitchFamily="34" charset="0"/>
              </a:rPr>
              <a:t>TAB</a:t>
            </a:r>
            <a:r>
              <a:rPr lang="en-GB" altLang="da-DK" sz="900" b="0" baseline="0" noProof="1">
                <a:solidFill>
                  <a:schemeClr val="tx1"/>
                </a:solidFill>
                <a:latin typeface="+mn-lt"/>
                <a:cs typeface="Arial" panose="020B0604020202020204" pitchFamily="34" charset="0"/>
              </a:rPr>
              <a:t> to switch from one level to the next level</a:t>
            </a:r>
          </a:p>
          <a:p>
            <a:pPr eaLnBrk="1" hangingPunct="1">
              <a:spcAft>
                <a:spcPts val="600"/>
              </a:spcAft>
              <a:defRPr/>
            </a:pPr>
            <a:r>
              <a:rPr lang="en-GB" altLang="da-DK" sz="900" b="0" baseline="0" noProof="1">
                <a:solidFill>
                  <a:schemeClr val="tx1"/>
                </a:solidFill>
                <a:latin typeface="+mn-lt"/>
                <a:cs typeface="Arial" panose="020B0604020202020204" pitchFamily="34" charset="0"/>
              </a:rPr>
              <a:t>To go back in levels use </a:t>
            </a:r>
            <a:r>
              <a:rPr lang="en-GB" altLang="da-DK" sz="900" b="1" baseline="0" noProof="1">
                <a:solidFill>
                  <a:schemeClr val="tx1"/>
                </a:solidFill>
                <a:latin typeface="+mn-lt"/>
                <a:cs typeface="Arial" panose="020B0604020202020204" pitchFamily="34" charset="0"/>
              </a:rPr>
              <a:t>SHIFT-TAB</a:t>
            </a:r>
            <a:endParaRPr lang="en-GB" sz="900" b="1" noProof="1">
              <a:solidFill>
                <a:schemeClr val="tx1"/>
              </a:solidFill>
              <a:latin typeface="+mn-lt"/>
              <a:cs typeface="Arial" panose="020B0604020202020204" pitchFamily="34" charset="0"/>
            </a:endParaRPr>
          </a:p>
          <a:p>
            <a:pPr eaLnBrk="1" hangingPunct="1">
              <a:spcAft>
                <a:spcPts val="600"/>
              </a:spcAft>
              <a:defRPr/>
            </a:pPr>
            <a:r>
              <a:rPr lang="en-GB" sz="900" noProof="1">
                <a:solidFill>
                  <a:schemeClr val="tx1"/>
                </a:solidFill>
                <a:latin typeface="+mn-lt"/>
                <a:cs typeface="Arial" panose="020B0604020202020204" pitchFamily="34" charset="0"/>
              </a:rPr>
              <a:t>Alternatively, </a:t>
            </a:r>
            <a:r>
              <a:rPr lang="en-GB" sz="900" b="1" noProof="1">
                <a:solidFill>
                  <a:schemeClr val="tx1"/>
                </a:solidFill>
                <a:latin typeface="+mn-lt"/>
                <a:cs typeface="Arial" panose="020B0604020202020204" pitchFamily="34" charset="0"/>
              </a:rPr>
              <a:t>Increase</a:t>
            </a:r>
            <a:r>
              <a:rPr lang="en-GB" sz="900" baseline="0" noProof="1">
                <a:solidFill>
                  <a:schemeClr val="tx1"/>
                </a:solidFill>
                <a:latin typeface="+mn-lt"/>
                <a:cs typeface="Arial" panose="020B0604020202020204" pitchFamily="34" charset="0"/>
              </a:rPr>
              <a:t> and </a:t>
            </a:r>
            <a:r>
              <a:rPr lang="en-GB" sz="900" b="1" baseline="0" noProof="1">
                <a:solidFill>
                  <a:schemeClr val="tx1"/>
                </a:solidFill>
                <a:latin typeface="+mn-lt"/>
                <a:cs typeface="Arial" panose="020B0604020202020204" pitchFamily="34" charset="0"/>
              </a:rPr>
              <a:t>Decrease</a:t>
            </a:r>
            <a:br>
              <a:rPr lang="en-GB" sz="900" b="1" baseline="0" noProof="1">
                <a:solidFill>
                  <a:schemeClr val="tx1"/>
                </a:solidFill>
                <a:latin typeface="+mn-lt"/>
                <a:cs typeface="Arial" panose="020B0604020202020204" pitchFamily="34" charset="0"/>
              </a:rPr>
            </a:br>
            <a:r>
              <a:rPr lang="en-GB" sz="900" baseline="0" noProof="1">
                <a:solidFill>
                  <a:schemeClr val="tx1"/>
                </a:solidFill>
                <a:latin typeface="+mn-lt"/>
                <a:cs typeface="Arial" panose="020B0604020202020204" pitchFamily="34" charset="0"/>
              </a:rPr>
              <a:t>list level can be used</a:t>
            </a:r>
          </a:p>
          <a:p>
            <a:pPr eaLnBrk="1" hangingPunct="1">
              <a:spcAft>
                <a:spcPts val="600"/>
              </a:spcAft>
              <a:defRPr/>
            </a:pPr>
            <a:endParaRPr lang="en-GB" sz="900" baseline="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sz="900" b="1" noProof="1">
                <a:solidFill>
                  <a:schemeClr val="tx1"/>
                </a:solidFill>
                <a:latin typeface="+mn-lt"/>
                <a:cs typeface="Arial" panose="020B0604020202020204" pitchFamily="34" charset="0"/>
              </a:rPr>
              <a:t>Use bullet 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Delete bullet for regular text.</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Click on the bullet button to reaply the correct bullet again</a:t>
            </a:r>
          </a:p>
          <a:p>
            <a:pPr marL="0" marR="0" lvl="0" indent="0" algn="l" defTabSz="914400" rtl="0" eaLnBrk="1" fontAlgn="auto" latinLnBrk="0" hangingPunct="1">
              <a:lnSpc>
                <a:spcPct val="100000"/>
              </a:lnSpc>
              <a:spcBef>
                <a:spcPts val="0"/>
              </a:spcBef>
              <a:spcAft>
                <a:spcPts val="600"/>
              </a:spcAft>
              <a:buClrTx/>
              <a:buSzTx/>
              <a:buFontTx/>
              <a:buNone/>
              <a:tabLst/>
              <a:defRPr/>
            </a:pPr>
            <a:br>
              <a:rPr lang="en-GB" altLang="da-DK" sz="900" b="0" noProof="1">
                <a:solidFill>
                  <a:schemeClr val="tx1"/>
                </a:solidFill>
                <a:latin typeface="+mn-lt"/>
                <a:cs typeface="Arial" panose="020B0604020202020204" pitchFamily="34" charset="0"/>
              </a:rPr>
            </a:br>
            <a:r>
              <a:rPr lang="en-GB" sz="1600" dirty="0">
                <a:latin typeface="+mn-lt"/>
                <a:cs typeface="Arial" panose="020B0604020202020204" pitchFamily="34" charset="0"/>
              </a:rPr>
              <a:t>SLIDES &amp; LAYOUTS</a:t>
            </a:r>
            <a:br>
              <a:rPr lang="en-GB" altLang="da-DK" sz="900" b="1" noProof="1">
                <a:solidFill>
                  <a:schemeClr val="tx1"/>
                </a:solidFill>
                <a:latin typeface="+mn-lt"/>
                <a:cs typeface="Arial" panose="020B0604020202020204" pitchFamily="34" charset="0"/>
              </a:rPr>
            </a:br>
            <a:br>
              <a:rPr lang="en-GB" altLang="da-DK" sz="900" b="1"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Click on the menu </a:t>
            </a:r>
            <a:r>
              <a:rPr lang="en-GB" altLang="da-DK" sz="900" b="1" noProof="1">
                <a:solidFill>
                  <a:schemeClr val="tx1"/>
                </a:solidFill>
                <a:latin typeface="+mn-lt"/>
                <a:cs typeface="Arial" panose="020B0604020202020204" pitchFamily="34" charset="0"/>
              </a:rPr>
              <a:t>New Slide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Home</a:t>
            </a:r>
            <a:r>
              <a:rPr lang="en-GB" altLang="da-DK" sz="900" b="0" noProof="1">
                <a:solidFill>
                  <a:schemeClr val="tx1"/>
                </a:solidFill>
                <a:latin typeface="+mn-lt"/>
                <a:cs typeface="Arial" panose="020B0604020202020204" pitchFamily="34" charset="0"/>
              </a:rPr>
              <a:t> tab to insert a new slide</a:t>
            </a:r>
            <a:br>
              <a:rPr lang="en-GB" altLang="da-DK" sz="900" b="0" noProof="1">
                <a:solidFill>
                  <a:schemeClr val="tx1"/>
                </a:solidFill>
                <a:latin typeface="+mn-lt"/>
                <a:cs typeface="Arial" panose="020B0604020202020204" pitchFamily="34" charset="0"/>
              </a:rPr>
            </a:br>
            <a:br>
              <a:rPr lang="en-GB" altLang="da-DK" sz="900" b="0" noProof="1">
                <a:solidFill>
                  <a:schemeClr val="tx1"/>
                </a:solidFill>
                <a:latin typeface="+mn-lt"/>
                <a:cs typeface="Arial" panose="020B0604020202020204" pitchFamily="34" charset="0"/>
              </a:rPr>
            </a:br>
            <a:r>
              <a:rPr lang="en-GB" altLang="da-DK" sz="900" b="1" noProof="1">
                <a:solidFill>
                  <a:schemeClr val="tx1"/>
                </a:solidFill>
                <a:latin typeface="+mn-lt"/>
                <a:cs typeface="Arial" panose="020B0604020202020204" pitchFamily="34" charset="0"/>
              </a:rPr>
              <a:t>Change layout</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sz="900" dirty="0">
                <a:solidFill>
                  <a:srgbClr val="000000"/>
                </a:solidFill>
                <a:latin typeface="+mn-lt"/>
                <a:ea typeface="Arial" panose="020B0604020202020204" pitchFamily="34" charset="0"/>
                <a:cs typeface="Arial" panose="020B0604020202020204" pitchFamily="34" charset="0"/>
              </a:rPr>
              <a:t>Click on the arrow next to </a:t>
            </a:r>
            <a:r>
              <a:rPr lang="en-GB" sz="900" b="1" dirty="0">
                <a:solidFill>
                  <a:srgbClr val="000000"/>
                </a:solidFill>
                <a:latin typeface="+mn-lt"/>
                <a:ea typeface="Arial" panose="020B0604020202020204" pitchFamily="34" charset="0"/>
                <a:cs typeface="Arial" panose="020B0604020202020204" pitchFamily="34" charset="0"/>
              </a:rPr>
              <a:t>Layout</a:t>
            </a:r>
            <a:br>
              <a:rPr lang="en-GB" sz="900" b="1" dirty="0">
                <a:solidFill>
                  <a:srgbClr val="000000"/>
                </a:solidFill>
                <a:latin typeface="+mn-lt"/>
                <a:ea typeface="Arial" panose="020B0604020202020204" pitchFamily="34" charset="0"/>
                <a:cs typeface="Arial" panose="020B0604020202020204" pitchFamily="34" charset="0"/>
              </a:rPr>
            </a:br>
            <a:r>
              <a:rPr lang="en-GB" sz="900" dirty="0">
                <a:solidFill>
                  <a:srgbClr val="000000"/>
                </a:solidFill>
                <a:latin typeface="+mn-lt"/>
                <a:ea typeface="Arial" panose="020B0604020202020204" pitchFamily="34" charset="0"/>
                <a:cs typeface="Arial" panose="020B0604020202020204" pitchFamily="34" charset="0"/>
              </a:rPr>
              <a:t>to view a dropdown menu of possible slide layouts</a:t>
            </a:r>
            <a:br>
              <a:rPr lang="en-GB" altLang="da-DK" sz="900" b="0" baseline="0" noProof="1">
                <a:solidFill>
                  <a:schemeClr val="tx1"/>
                </a:solidFill>
                <a:latin typeface="+mn-lt"/>
                <a:cs typeface="Arial" panose="020B0604020202020204" pitchFamily="34" charset="0"/>
              </a:rPr>
            </a:br>
            <a:br>
              <a:rPr lang="en-GB" altLang="da-DK" sz="900" b="0" baseline="0" noProof="1">
                <a:solidFill>
                  <a:schemeClr val="tx1"/>
                </a:solidFill>
                <a:latin typeface="+mn-lt"/>
                <a:cs typeface="Arial" panose="020B0604020202020204" pitchFamily="34" charset="0"/>
              </a:rPr>
            </a:br>
            <a:r>
              <a:rPr lang="en-GB" sz="900" b="1" noProof="1">
                <a:solidFill>
                  <a:schemeClr val="tx1"/>
                </a:solidFill>
                <a:latin typeface="+mn-lt"/>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noProof="1">
                <a:solidFill>
                  <a:schemeClr val="tx1"/>
                </a:solidFill>
                <a:latin typeface="+mn-lt"/>
                <a:cs typeface="Arial" panose="020B0604020202020204" pitchFamily="34" charset="0"/>
              </a:rPr>
              <a:t>Click the </a:t>
            </a:r>
            <a:r>
              <a:rPr lang="en-GB" altLang="da-DK" sz="900" b="1" baseline="0" noProof="1">
                <a:solidFill>
                  <a:schemeClr val="tx1"/>
                </a:solidFill>
                <a:latin typeface="+mn-lt"/>
                <a:cs typeface="Arial" panose="020B0604020202020204" pitchFamily="34" charset="0"/>
              </a:rPr>
              <a:t>Reset </a:t>
            </a:r>
            <a:r>
              <a:rPr lang="en-GB" altLang="da-DK" sz="900" noProof="1">
                <a:solidFill>
                  <a:schemeClr val="tx1"/>
                </a:solidFill>
                <a:latin typeface="+mn-lt"/>
                <a:cs typeface="Arial" panose="020B0604020202020204" pitchFamily="34" charset="0"/>
              </a:rPr>
              <a:t>menu to reset position, size</a:t>
            </a:r>
            <a:r>
              <a:rPr lang="en-GB" altLang="da-DK" sz="900" baseline="0" noProof="1">
                <a:solidFill>
                  <a:schemeClr val="tx1"/>
                </a:solidFill>
                <a:latin typeface="+mn-lt"/>
                <a:cs typeface="Arial" panose="020B0604020202020204" pitchFamily="34" charset="0"/>
              </a:rPr>
              <a:t> and formatting of the </a:t>
            </a:r>
            <a:br>
              <a:rPr lang="en-GB" altLang="da-DK" sz="900" baseline="0" noProof="1">
                <a:solidFill>
                  <a:schemeClr val="tx1"/>
                </a:solidFill>
                <a:latin typeface="+mn-lt"/>
                <a:cs typeface="Arial" panose="020B0604020202020204" pitchFamily="34" charset="0"/>
              </a:rPr>
            </a:br>
            <a:r>
              <a:rPr lang="en-GB" altLang="da-DK" sz="900" baseline="0" noProof="1">
                <a:solidFill>
                  <a:schemeClr val="tx1"/>
                </a:solidFill>
                <a:latin typeface="+mn-lt"/>
                <a:cs typeface="Arial" panose="020B0604020202020204" pitchFamily="34" charset="0"/>
              </a:rPr>
              <a:t>slide placeholders to their default settings</a:t>
            </a:r>
            <a:endParaRPr lang="en-GB" altLang="da-DK" sz="900" noProof="1">
              <a:solidFill>
                <a:schemeClr val="tx1"/>
              </a:solidFill>
              <a:latin typeface="+mn-lt"/>
              <a:cs typeface="Arial" panose="020B0604020202020204" pitchFamily="34" charset="0"/>
            </a:endParaRPr>
          </a:p>
          <a:p>
            <a:pPr eaLnBrk="1" hangingPunct="1">
              <a:spcAft>
                <a:spcPts val="600"/>
              </a:spcAft>
              <a:defRPr/>
            </a:pPr>
            <a:endParaRPr lang="en-GB" altLang="da-DK" sz="900" b="0" noProof="1">
              <a:solidFill>
                <a:schemeClr val="tx1"/>
              </a:solidFill>
              <a:latin typeface="+mn-lt"/>
              <a:cs typeface="Arial" panose="020B0604020202020204" pitchFamily="34" charset="0"/>
            </a:endParaRPr>
          </a:p>
        </p:txBody>
      </p:sp>
      <p:pic>
        <p:nvPicPr>
          <p:cNvPr id="43" name="Picture 2">
            <a:extLst>
              <a:ext uri="{FF2B5EF4-FFF2-40B4-BE49-F238E27FC236}">
                <a16:creationId xmlns:a16="http://schemas.microsoft.com/office/drawing/2014/main" id="{7082C8DC-C092-4676-B834-847B1F285858}"/>
              </a:ext>
            </a:extLst>
          </p:cNvPr>
          <p:cNvPicPr>
            <a:picLocks noChangeAspect="1"/>
          </p:cNvPicPr>
          <p:nvPr userDrawn="1"/>
        </p:nvPicPr>
        <p:blipFill>
          <a:blip r:embed="rId4"/>
          <a:stretch>
            <a:fillRect/>
          </a:stretch>
        </p:blipFill>
        <p:spPr>
          <a:xfrm>
            <a:off x="2967579" y="3322850"/>
            <a:ext cx="257143" cy="285714"/>
          </a:xfrm>
          <a:prstGeom prst="rect">
            <a:avLst/>
          </a:prstGeom>
        </p:spPr>
      </p:pic>
      <p:pic>
        <p:nvPicPr>
          <p:cNvPr id="46" name="Picture 29">
            <a:extLst>
              <a:ext uri="{FF2B5EF4-FFF2-40B4-BE49-F238E27FC236}">
                <a16:creationId xmlns:a16="http://schemas.microsoft.com/office/drawing/2014/main" id="{6B35B93D-CCEE-48AF-A769-8729CC05BE8A}"/>
              </a:ext>
            </a:extLst>
          </p:cNvPr>
          <p:cNvPicPr>
            <a:picLocks noChangeAspect="1"/>
          </p:cNvPicPr>
          <p:nvPr userDrawn="1"/>
        </p:nvPicPr>
        <p:blipFill>
          <a:blip r:embed="rId5"/>
          <a:stretch>
            <a:fillRect/>
          </a:stretch>
        </p:blipFill>
        <p:spPr>
          <a:xfrm>
            <a:off x="2968120" y="2599667"/>
            <a:ext cx="457143" cy="257143"/>
          </a:xfrm>
          <a:prstGeom prst="rect">
            <a:avLst/>
          </a:prstGeom>
        </p:spPr>
      </p:pic>
      <p:pic>
        <p:nvPicPr>
          <p:cNvPr id="51" name="Picture 33">
            <a:extLst>
              <a:ext uri="{FF2B5EF4-FFF2-40B4-BE49-F238E27FC236}">
                <a16:creationId xmlns:a16="http://schemas.microsoft.com/office/drawing/2014/main" id="{939F9DAB-8633-4819-950D-F5E391BF7718}"/>
              </a:ext>
            </a:extLst>
          </p:cNvPr>
          <p:cNvPicPr>
            <a:picLocks noChangeAspect="1"/>
          </p:cNvPicPr>
          <p:nvPr userDrawn="1"/>
        </p:nvPicPr>
        <p:blipFill rotWithShape="1">
          <a:blip r:embed="rId6"/>
          <a:srcRect l="3901" t="45142" r="62601" b="9046"/>
          <a:stretch/>
        </p:blipFill>
        <p:spPr>
          <a:xfrm>
            <a:off x="7254412" y="3118826"/>
            <a:ext cx="341204" cy="321707"/>
          </a:xfrm>
          <a:prstGeom prst="rect">
            <a:avLst/>
          </a:prstGeom>
        </p:spPr>
      </p:pic>
      <p:pic>
        <p:nvPicPr>
          <p:cNvPr id="55" name="Picture 16">
            <a:extLst>
              <a:ext uri="{FF2B5EF4-FFF2-40B4-BE49-F238E27FC236}">
                <a16:creationId xmlns:a16="http://schemas.microsoft.com/office/drawing/2014/main" id="{A13B127D-1BE4-4C8F-96F6-59C8D10D8F4E}"/>
              </a:ext>
            </a:extLst>
          </p:cNvPr>
          <p:cNvPicPr>
            <a:picLocks noChangeAspect="1"/>
          </p:cNvPicPr>
          <p:nvPr userDrawn="1"/>
        </p:nvPicPr>
        <p:blipFill>
          <a:blip r:embed="rId7"/>
          <a:stretch>
            <a:fillRect/>
          </a:stretch>
        </p:blipFill>
        <p:spPr>
          <a:xfrm>
            <a:off x="2974001" y="4313402"/>
            <a:ext cx="328881" cy="505501"/>
          </a:xfrm>
          <a:prstGeom prst="rect">
            <a:avLst/>
          </a:prstGeom>
        </p:spPr>
      </p:pic>
      <p:pic>
        <p:nvPicPr>
          <p:cNvPr id="56" name="Picture 20">
            <a:extLst>
              <a:ext uri="{FF2B5EF4-FFF2-40B4-BE49-F238E27FC236}">
                <a16:creationId xmlns:a16="http://schemas.microsoft.com/office/drawing/2014/main" id="{5730DD9A-26F6-4C14-AE7D-221D2B3F38DD}"/>
              </a:ext>
            </a:extLst>
          </p:cNvPr>
          <p:cNvPicPr>
            <a:picLocks noChangeAspect="1"/>
          </p:cNvPicPr>
          <p:nvPr userDrawn="1"/>
        </p:nvPicPr>
        <p:blipFill>
          <a:blip r:embed="rId8"/>
          <a:stretch>
            <a:fillRect/>
          </a:stretch>
        </p:blipFill>
        <p:spPr>
          <a:xfrm>
            <a:off x="2974001" y="5641555"/>
            <a:ext cx="538465" cy="172841"/>
          </a:xfrm>
          <a:prstGeom prst="rect">
            <a:avLst/>
          </a:prstGeom>
        </p:spPr>
      </p:pic>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9"/>
          <a:stretch>
            <a:fillRect/>
          </a:stretch>
        </p:blipFill>
        <p:spPr>
          <a:xfrm>
            <a:off x="7310433" y="3928566"/>
            <a:ext cx="313788" cy="543900"/>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8729773" y="1608016"/>
            <a:ext cx="2358243" cy="404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HEADER &amp; FOOTER</a:t>
            </a:r>
          </a:p>
          <a:p>
            <a:pPr eaLnBrk="1" hangingPunct="1">
              <a:spcAft>
                <a:spcPts val="600"/>
              </a:spcAft>
              <a:defRPr/>
            </a:pPr>
            <a:r>
              <a:rPr lang="en-GB" altLang="da-DK" sz="900" b="0" noProof="1">
                <a:solidFill>
                  <a:schemeClr val="tx1"/>
                </a:solidFill>
                <a:latin typeface="+mn-lt"/>
                <a:cs typeface="Arial" panose="020B0604020202020204" pitchFamily="34" charset="0"/>
              </a:rPr>
              <a:t>Do this at the very end to apply the changes on all slides</a:t>
            </a:r>
          </a:p>
          <a:p>
            <a:pPr eaLnBrk="1" hangingPunct="1">
              <a:spcAft>
                <a:spcPts val="600"/>
              </a:spcAft>
              <a:defRPr/>
            </a:pPr>
            <a:r>
              <a:rPr lang="en-GB" altLang="da-DK" sz="900" b="0" noProof="1">
                <a:solidFill>
                  <a:schemeClr val="tx1"/>
                </a:solidFill>
                <a:latin typeface="+mn-lt"/>
                <a:cs typeface="Arial" panose="020B0604020202020204" pitchFamily="34" charset="0"/>
              </a:rPr>
              <a:t>Click on </a:t>
            </a:r>
            <a:r>
              <a:rPr lang="en-GB" altLang="da-DK" sz="900" b="1" noProof="1">
                <a:solidFill>
                  <a:schemeClr val="tx1"/>
                </a:solidFill>
                <a:latin typeface="+mn-lt"/>
                <a:cs typeface="Arial" panose="020B0604020202020204" pitchFamily="34" charset="0"/>
              </a:rPr>
              <a:t>Header and Footer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Insert</a:t>
            </a:r>
            <a:r>
              <a:rPr lang="en-GB" altLang="da-DK" sz="900" b="0" noProof="1">
                <a:solidFill>
                  <a:schemeClr val="tx1"/>
                </a:solidFill>
                <a:latin typeface="+mn-lt"/>
                <a:cs typeface="Arial" panose="020B0604020202020204" pitchFamily="34" charset="0"/>
              </a:rPr>
              <a:t> tab (write the desired text)</a:t>
            </a:r>
          </a:p>
          <a:p>
            <a:pPr eaLnBrk="1" hangingPunct="1">
              <a:spcAft>
                <a:spcPts val="600"/>
              </a:spcAft>
              <a:defRPr/>
            </a:pP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Apply to All </a:t>
            </a:r>
            <a:r>
              <a:rPr lang="en-GB" altLang="da-DK" sz="900" b="0" noProof="1">
                <a:solidFill>
                  <a:schemeClr val="tx1"/>
                </a:solidFill>
                <a:latin typeface="+mn-lt"/>
                <a:cs typeface="Arial" panose="020B0604020202020204" pitchFamily="34" charset="0"/>
              </a:rPr>
              <a:t>or </a:t>
            </a:r>
            <a:r>
              <a:rPr lang="en-GB" altLang="da-DK" sz="900" b="1" noProof="1">
                <a:solidFill>
                  <a:schemeClr val="tx1"/>
                </a:solidFill>
                <a:latin typeface="+mn-lt"/>
                <a:cs typeface="Arial" panose="020B0604020202020204" pitchFamily="34" charset="0"/>
              </a:rPr>
              <a:t>Apply</a:t>
            </a:r>
            <a:r>
              <a:rPr lang="en-GB" altLang="da-DK" sz="900" b="0" noProof="1">
                <a:solidFill>
                  <a:schemeClr val="tx1"/>
                </a:solidFill>
                <a:latin typeface="+mn-lt"/>
                <a:cs typeface="Arial" panose="020B0604020202020204" pitchFamily="34" charset="0"/>
              </a:rPr>
              <a:t> if only used on one slide</a:t>
            </a:r>
          </a:p>
          <a:p>
            <a:pPr marL="0" marR="0" lvl="0" indent="0" algn="l" defTabSz="914400" rtl="0" eaLnBrk="1" fontAlgn="auto" latinLnBrk="0" hangingPunct="1">
              <a:lnSpc>
                <a:spcPct val="100000"/>
              </a:lnSpc>
              <a:spcBef>
                <a:spcPts val="1200"/>
              </a:spcBef>
              <a:spcAft>
                <a:spcPts val="600"/>
              </a:spcAft>
              <a:buClrTx/>
              <a:buSzTx/>
              <a:buFontTx/>
              <a:buNone/>
              <a:tabLst/>
              <a:defRPr/>
            </a:pPr>
            <a:r>
              <a:rPr lang="en-GB" sz="1600" dirty="0">
                <a:latin typeface="+mn-lt"/>
                <a:cs typeface="Arial" panose="020B0604020202020204" pitchFamily="34" charset="0"/>
              </a:rPr>
              <a:t>GRIDLINES</a:t>
            </a:r>
            <a:endParaRPr lang="en-GB" sz="1600" b="1"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Click the </a:t>
            </a:r>
            <a:r>
              <a:rPr lang="en-GB" altLang="da-DK" sz="900" b="1" noProof="1">
                <a:solidFill>
                  <a:schemeClr val="tx1"/>
                </a:solidFill>
                <a:latin typeface="+mn-lt"/>
                <a:cs typeface="Arial" panose="020B0604020202020204" pitchFamily="34" charset="0"/>
              </a:rPr>
              <a:t>View</a:t>
            </a:r>
            <a:r>
              <a:rPr lang="en-GB" altLang="da-DK" sz="900" b="0" noProof="1">
                <a:solidFill>
                  <a:schemeClr val="tx1"/>
                </a:solidFill>
                <a:latin typeface="+mn-lt"/>
                <a:cs typeface="Arial" panose="020B0604020202020204" pitchFamily="34" charset="0"/>
              </a:rPr>
              <a:t> tab and set tick mark next to </a:t>
            </a:r>
            <a:r>
              <a:rPr lang="en-GB" altLang="da-DK" sz="900" b="1" noProof="1">
                <a:solidFill>
                  <a:schemeClr val="tx1"/>
                </a:solidFill>
                <a:latin typeface="+mn-lt"/>
                <a:cs typeface="Arial" panose="020B0604020202020204" pitchFamily="34" charset="0"/>
              </a:rPr>
              <a:t>Guides</a:t>
            </a: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Alt + F9 </a:t>
            </a:r>
            <a:r>
              <a:rPr lang="en-GB" altLang="da-DK" sz="900" b="0" noProof="1">
                <a:solidFill>
                  <a:schemeClr val="tx1"/>
                </a:solidFill>
                <a:latin typeface="+mn-lt"/>
                <a:cs typeface="Arial" panose="020B0604020202020204" pitchFamily="34" charset="0"/>
              </a:rPr>
              <a:t>for quick view of guides</a:t>
            </a:r>
          </a:p>
          <a:p>
            <a:pPr eaLnBrk="1" hangingPunct="1">
              <a:spcAft>
                <a:spcPts val="600"/>
              </a:spcAft>
              <a:defRPr/>
            </a:pPr>
            <a:endParaRPr lang="en-GB"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SLIDES &amp; SLIDE ELEMENTS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Insert predefined slides and elements from the Templafy button. Choose </a:t>
            </a:r>
            <a:r>
              <a:rPr lang="en-GB" altLang="da-DK" sz="900" b="1" noProof="1">
                <a:solidFill>
                  <a:schemeClr val="tx1"/>
                </a:solidFill>
                <a:latin typeface="+mn-lt"/>
                <a:cs typeface="Arial" panose="020B0604020202020204" pitchFamily="34" charset="0"/>
              </a:rPr>
              <a:t>Slides</a:t>
            </a:r>
            <a:r>
              <a:rPr lang="en-GB" altLang="da-DK" sz="900" b="0" noProof="1">
                <a:solidFill>
                  <a:schemeClr val="tx1"/>
                </a:solidFill>
                <a:latin typeface="+mn-lt"/>
                <a:cs typeface="Arial" panose="020B0604020202020204" pitchFamily="34" charset="0"/>
              </a:rPr>
              <a:t> and </a:t>
            </a:r>
            <a:r>
              <a:rPr lang="en-GB" altLang="da-DK" sz="900" b="1" noProof="1">
                <a:solidFill>
                  <a:schemeClr val="tx1"/>
                </a:solidFill>
                <a:latin typeface="+mn-lt"/>
                <a:cs typeface="Arial" panose="020B0604020202020204" pitchFamily="34" charset="0"/>
              </a:rPr>
              <a:t>Slide elements </a:t>
            </a:r>
            <a:r>
              <a:rPr lang="en-GB" altLang="da-DK" sz="900" b="0" noProof="1">
                <a:solidFill>
                  <a:schemeClr val="tx1"/>
                </a:solidFill>
                <a:latin typeface="+mn-lt"/>
                <a:cs typeface="Arial" panose="020B0604020202020204" pitchFamily="34" charset="0"/>
              </a:rPr>
              <a:t>from the dropdown menu or from the buttons in the Templafy pane on the right side of the screen</a:t>
            </a:r>
            <a:endParaRPr lang="en-GB" altLang="da-DK" sz="900" b="1" noProof="1">
              <a:solidFill>
                <a:schemeClr val="tx1"/>
              </a:solidFill>
              <a:latin typeface="+mn-lt"/>
              <a:cs typeface="Arial" panose="020B0604020202020204" pitchFamily="34" charset="0"/>
            </a:endParaRPr>
          </a:p>
        </p:txBody>
      </p:sp>
      <p:sp>
        <p:nvSpPr>
          <p:cNvPr id="65" name="Fast overskrift">
            <a:extLst>
              <a:ext uri="{FF2B5EF4-FFF2-40B4-BE49-F238E27FC236}">
                <a16:creationId xmlns:a16="http://schemas.microsoft.com/office/drawing/2014/main" id="{09C05D50-8477-4113-8B72-9C373B0FF9F9}"/>
              </a:ext>
            </a:extLst>
          </p:cNvPr>
          <p:cNvSpPr txBox="1"/>
          <p:nvPr userDrawn="1"/>
        </p:nvSpPr>
        <p:spPr>
          <a:xfrm>
            <a:off x="647700" y="448713"/>
            <a:ext cx="11001373" cy="650171"/>
          </a:xfrm>
          <a:prstGeom prst="rect">
            <a:avLst/>
          </a:prstGeom>
          <a:noFill/>
        </p:spPr>
        <p:txBody>
          <a:bodyPr wrap="square" lIns="0" tIns="0" rIns="0" bIns="0" rtlCol="0" anchor="t" anchorCtr="0">
            <a:noAutofit/>
          </a:bodyPr>
          <a:lstStyle/>
          <a:p>
            <a:r>
              <a:rPr lang="en-GB" sz="3200" b="0" noProof="1">
                <a:solidFill>
                  <a:schemeClr val="tx1"/>
                </a:solidFill>
                <a:latin typeface="+mj-lt"/>
                <a:cs typeface="Arial" panose="020B0604020202020204" pitchFamily="34" charset="0"/>
              </a:rPr>
              <a:t>TIPS &amp; TRICKS - YOUR USER GUIDE</a:t>
            </a:r>
          </a:p>
        </p:txBody>
      </p:sp>
      <p:pic>
        <p:nvPicPr>
          <p:cNvPr id="66" name="Picture 2" descr="C:\Users\MAV~1.SKA\AppData\Local\Temp\SNAGHTMLe48c1e.PNG">
            <a:extLst>
              <a:ext uri="{FF2B5EF4-FFF2-40B4-BE49-F238E27FC236}">
                <a16:creationId xmlns:a16="http://schemas.microsoft.com/office/drawing/2014/main" id="{DAC63350-5850-40BB-87A2-CE01481E0527}"/>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1266198" y="4635849"/>
            <a:ext cx="650850" cy="9738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6D83AD9C-98AE-450E-B202-15860002D528}"/>
              </a:ext>
            </a:extLst>
          </p:cNvPr>
          <p:cNvPicPr>
            <a:picLocks noChangeAspect="1"/>
          </p:cNvPicPr>
          <p:nvPr userDrawn="1"/>
        </p:nvPicPr>
        <p:blipFill>
          <a:blip r:embed="rId11"/>
          <a:stretch>
            <a:fillRect/>
          </a:stretch>
        </p:blipFill>
        <p:spPr>
          <a:xfrm>
            <a:off x="2974000" y="5077014"/>
            <a:ext cx="475428" cy="176762"/>
          </a:xfrm>
          <a:prstGeom prst="rect">
            <a:avLst/>
          </a:prstGeom>
        </p:spPr>
      </p:pic>
      <p:sp>
        <p:nvSpPr>
          <p:cNvPr id="2" name="Date Placeholder 1">
            <a:extLst>
              <a:ext uri="{FF2B5EF4-FFF2-40B4-BE49-F238E27FC236}">
                <a16:creationId xmlns:a16="http://schemas.microsoft.com/office/drawing/2014/main" id="{8CB97ADE-DB50-43D7-B6D7-6AA6A44173B2}"/>
              </a:ext>
            </a:extLst>
          </p:cNvPr>
          <p:cNvSpPr>
            <a:spLocks noGrp="1"/>
          </p:cNvSpPr>
          <p:nvPr>
            <p:ph type="dt" sz="half" idx="10"/>
          </p:nvPr>
        </p:nvSpPr>
        <p:spPr>
          <a:xfrm>
            <a:off x="0" y="6862254"/>
            <a:ext cx="0" cy="0"/>
          </a:xfrm>
        </p:spPr>
        <p:txBody>
          <a:bodyPr/>
          <a:lstStyle>
            <a:lvl1pPr>
              <a:defRPr sz="100">
                <a:noFill/>
              </a:defRPr>
            </a:lvl1pPr>
          </a:lstStyle>
          <a:p>
            <a:endParaRPr lang="en-GB" dirty="0"/>
          </a:p>
        </p:txBody>
      </p:sp>
      <p:sp>
        <p:nvSpPr>
          <p:cNvPr id="3" name="Footer Placeholder 2">
            <a:extLst>
              <a:ext uri="{FF2B5EF4-FFF2-40B4-BE49-F238E27FC236}">
                <a16:creationId xmlns:a16="http://schemas.microsoft.com/office/drawing/2014/main" id="{4B13A6A0-AAC5-4762-99A3-8E67DE5BC58E}"/>
              </a:ext>
            </a:extLst>
          </p:cNvPr>
          <p:cNvSpPr>
            <a:spLocks noGrp="1"/>
          </p:cNvSpPr>
          <p:nvPr>
            <p:ph type="ftr" sz="quarter" idx="11"/>
          </p:nvPr>
        </p:nvSpPr>
        <p:spPr>
          <a:xfrm>
            <a:off x="0" y="6876000"/>
            <a:ext cx="0" cy="0"/>
          </a:xfrm>
        </p:spPr>
        <p:txBody>
          <a:bodyPr/>
          <a:lstStyle>
            <a:lvl1pPr>
              <a:defRPr sz="100">
                <a:noFill/>
              </a:defRPr>
            </a:lvl1pPr>
          </a:lstStyle>
          <a:p>
            <a:endParaRPr lang="en-GB" dirty="0"/>
          </a:p>
        </p:txBody>
      </p:sp>
      <p:sp>
        <p:nvSpPr>
          <p:cNvPr id="4" name="Slide Number Placeholder 3">
            <a:extLst>
              <a:ext uri="{FF2B5EF4-FFF2-40B4-BE49-F238E27FC236}">
                <a16:creationId xmlns:a16="http://schemas.microsoft.com/office/drawing/2014/main" id="{566A718C-8117-4521-935E-A616BB58A88D}"/>
              </a:ext>
            </a:extLst>
          </p:cNvPr>
          <p:cNvSpPr>
            <a:spLocks noGrp="1"/>
          </p:cNvSpPr>
          <p:nvPr>
            <p:ph type="sldNum" sz="quarter" idx="12"/>
          </p:nvPr>
        </p:nvSpPr>
        <p:spPr>
          <a:xfrm>
            <a:off x="0" y="6876000"/>
            <a:ext cx="0" cy="0"/>
          </a:xfrm>
        </p:spPr>
        <p:txBody>
          <a:bodyPr/>
          <a:lstStyle>
            <a:lvl1pPr>
              <a:defRPr sz="100">
                <a:no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21582529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bwMode="ltGray">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sp>
        <p:nvSpPr>
          <p:cNvPr id="5" name="Do not use"/>
          <p:cNvSpPr txBox="1"/>
          <p:nvPr userDrawn="1"/>
        </p:nvSpPr>
        <p:spPr bwMode="white">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4400" b="0" noProof="0" dirty="0">
                <a:solidFill>
                  <a:schemeClr val="bg1"/>
                </a:solidFill>
              </a:rPr>
              <a:t>If you see any </a:t>
            </a:r>
            <a:r>
              <a:rPr lang="en-GB" sz="4400" b="1" i="1" noProof="0" dirty="0">
                <a:solidFill>
                  <a:schemeClr val="bg1"/>
                </a:solidFill>
              </a:rPr>
              <a:t>layouts after this </a:t>
            </a:r>
            <a:r>
              <a:rPr lang="en-GB" sz="4400" b="0" i="0" noProof="0" dirty="0">
                <a:solidFill>
                  <a:schemeClr val="bg1"/>
                </a:solidFill>
              </a:rPr>
              <a:t>one</a:t>
            </a:r>
            <a:r>
              <a:rPr lang="en-GB" sz="4400" b="1" i="1" noProof="0" dirty="0">
                <a:solidFill>
                  <a:schemeClr val="bg1"/>
                </a:solidFill>
              </a:rPr>
              <a:t>,</a:t>
            </a:r>
            <a:br>
              <a:rPr lang="en-GB" sz="4400" b="0" i="0" noProof="0" dirty="0">
                <a:solidFill>
                  <a:schemeClr val="bg1"/>
                </a:solidFill>
              </a:rPr>
            </a:br>
            <a:r>
              <a:rPr lang="en-GB" sz="4400" b="0" noProof="0" dirty="0">
                <a:solidFill>
                  <a:schemeClr val="bg1"/>
                </a:solidFill>
              </a:rPr>
              <a:t>do not use them. These layouts </a:t>
            </a:r>
            <a:r>
              <a:rPr lang="en-GB" sz="4400" b="1" i="1" u="none" noProof="0" dirty="0">
                <a:solidFill>
                  <a:schemeClr val="bg1"/>
                </a:solidFill>
              </a:rPr>
              <a:t>are not </a:t>
            </a:r>
            <a:r>
              <a:rPr lang="en-GB" sz="4400" b="0" noProof="0" dirty="0">
                <a:solidFill>
                  <a:schemeClr val="bg1"/>
                </a:solidFill>
              </a:rPr>
              <a:t>part of our corporate template.</a:t>
            </a:r>
            <a:br>
              <a:rPr lang="en-GB" sz="2800" b="0" noProof="0" dirty="0">
                <a:solidFill>
                  <a:schemeClr val="bg1"/>
                </a:solidFill>
              </a:rPr>
            </a:br>
            <a:br>
              <a:rPr lang="en-GB" sz="2800" b="0" noProof="0" dirty="0">
                <a:solidFill>
                  <a:schemeClr val="bg1"/>
                </a:solidFill>
              </a:rPr>
            </a:br>
            <a:endParaRPr lang="en-GB"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bwMode="white">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bwMode="white">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bwMode="white">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bwMode="white">
          <a:xfrm>
            <a:off x="430213" y="2588374"/>
            <a:ext cx="10152346" cy="2215991"/>
          </a:xfrm>
          <a:prstGeom prst="rect">
            <a:avLst/>
          </a:prstGeom>
        </p:spPr>
        <p:txBody>
          <a:bodyPr wrap="square">
            <a:spAutoFit/>
          </a:bodyPr>
          <a:lstStyle/>
          <a:p>
            <a:pPr algn="ctr"/>
            <a:r>
              <a:rPr lang="en-GB" sz="13800" b="1" i="1" noProof="0" dirty="0">
                <a:solidFill>
                  <a:schemeClr val="bg1"/>
                </a:solidFill>
              </a:rPr>
              <a:t>Do not use </a:t>
            </a:r>
            <a:endParaRPr lang="en-GB"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bwMode="white">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GB" sz="2000" b="0" noProof="0" dirty="0">
                <a:solidFill>
                  <a:schemeClr val="bg1"/>
                </a:solidFill>
              </a:rPr>
              <a:t>Also notice: Layouts after this might contain potential confidential information.</a:t>
            </a:r>
            <a:br>
              <a:rPr lang="en-GB" sz="1800" b="0" noProof="0" dirty="0">
                <a:solidFill>
                  <a:schemeClr val="bg1"/>
                </a:solidFill>
              </a:rPr>
            </a:br>
            <a:endParaRPr lang="en-GB"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bwMode="white">
          <a:xfrm>
            <a:off x="0" y="6912000"/>
            <a:ext cx="0" cy="0"/>
          </a:xfrm>
          <a:prstGeom prst="rect">
            <a:avLst/>
          </a:prstGeom>
        </p:spPr>
        <p:txBody>
          <a:bodyPr/>
          <a:lstStyle>
            <a:lvl1pPr>
              <a:defRPr>
                <a:noFill/>
              </a:defRPr>
            </a:lvl1pPr>
          </a:lstStyle>
          <a:p>
            <a:endParaRPr lang="en-GB"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bwMode="white">
          <a:xfrm>
            <a:off x="0" y="6912000"/>
            <a:ext cx="0" cy="0"/>
          </a:xfrm>
          <a:prstGeom prst="rect">
            <a:avLst/>
          </a:prstGeom>
        </p:spPr>
        <p:txBody>
          <a:bodyPr/>
          <a:lstStyle>
            <a:lvl1pPr>
              <a:defRPr>
                <a:noFill/>
              </a:defRPr>
            </a:lvl1pPr>
          </a:lstStyle>
          <a:p>
            <a:endParaRPr lang="en-GB"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bwMode="white">
          <a:xfrm flipV="1">
            <a:off x="0" y="6912000"/>
            <a:ext cx="0" cy="0"/>
          </a:xfrm>
          <a:prstGeom prst="rect">
            <a:avLst/>
          </a:prstGeom>
        </p:spPr>
        <p:txBody>
          <a:bodyPr/>
          <a:lstStyle>
            <a:lvl1pPr>
              <a:defRPr>
                <a:no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65314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 Cov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36356" y="2163600"/>
            <a:ext cx="6408844" cy="2379600"/>
          </a:xfrm>
        </p:spPr>
        <p:txBody>
          <a:bodyPr anchor="ctr"/>
          <a:lstStyle>
            <a:lvl1pPr algn="l">
              <a:lnSpc>
                <a:spcPct val="100000"/>
              </a:lnSpc>
              <a:defRPr sz="4400">
                <a:solidFill>
                  <a:schemeClr val="tx2"/>
                </a:solidFill>
              </a:defRPr>
            </a:lvl1pPr>
          </a:lstStyle>
          <a:p>
            <a:r>
              <a:rPr lang="en-GB" dirty="0"/>
              <a:t>Click to add title</a:t>
            </a:r>
          </a:p>
        </p:txBody>
      </p:sp>
      <p:sp>
        <p:nvSpPr>
          <p:cNvPr id="28" name="Text Placeholder 9">
            <a:extLst>
              <a:ext uri="{FF2B5EF4-FFF2-40B4-BE49-F238E27FC236}">
                <a16:creationId xmlns:a16="http://schemas.microsoft.com/office/drawing/2014/main" id="{F3DB85B7-7760-4094-B5B7-6A45B6116B99}"/>
              </a:ext>
            </a:extLst>
          </p:cNvPr>
          <p:cNvSpPr>
            <a:spLocks noGrp="1"/>
          </p:cNvSpPr>
          <p:nvPr>
            <p:ph type="body" sz="quarter" idx="14" hasCustomPrompt="1"/>
          </p:nvPr>
        </p:nvSpPr>
        <p:spPr>
          <a:xfrm>
            <a:off x="5136000" y="5799507"/>
            <a:ext cx="1920000" cy="154800"/>
          </a:xfrm>
        </p:spPr>
        <p:txBody>
          <a:bodyPr anchor="b"/>
          <a:lstStyle>
            <a:lvl1pPr marL="0" indent="0">
              <a:buNone/>
              <a:defRPr sz="1000" b="1">
                <a:solidFill>
                  <a:schemeClr val="tx2"/>
                </a:solidFill>
              </a:defRPr>
            </a:lvl1pPr>
          </a:lstStyle>
          <a:p>
            <a:pPr lvl="0"/>
            <a:r>
              <a:rPr lang="en-GB" dirty="0"/>
              <a:t>Insert name</a:t>
            </a:r>
          </a:p>
        </p:txBody>
      </p:sp>
      <p:sp>
        <p:nvSpPr>
          <p:cNvPr id="31" name="Date Placeholder 6">
            <a:extLst>
              <a:ext uri="{FF2B5EF4-FFF2-40B4-BE49-F238E27FC236}">
                <a16:creationId xmlns:a16="http://schemas.microsoft.com/office/drawing/2014/main" id="{353E10AF-D600-4770-A150-4A8ED3F945CC}"/>
              </a:ext>
            </a:extLst>
          </p:cNvPr>
          <p:cNvSpPr>
            <a:spLocks noGrp="1"/>
          </p:cNvSpPr>
          <p:nvPr>
            <p:ph type="dt" sz="half" idx="10"/>
          </p:nvPr>
        </p:nvSpPr>
        <p:spPr>
          <a:xfrm>
            <a:off x="5136000" y="6055200"/>
            <a:ext cx="1920001" cy="154800"/>
          </a:xfrm>
        </p:spPr>
        <p:txBody>
          <a:bodyPr/>
          <a:lstStyle>
            <a:lvl1pPr>
              <a:defRPr sz="1000" b="1">
                <a:solidFill>
                  <a:schemeClr val="tx2"/>
                </a:solidFill>
              </a:defRPr>
            </a:lvl1pPr>
          </a:lstStyle>
          <a:p>
            <a:endParaRPr lang="en-GB" dirty="0"/>
          </a:p>
        </p:txBody>
      </p:sp>
      <p:sp>
        <p:nvSpPr>
          <p:cNvPr id="5" name="Picture Placeholder 4">
            <a:extLst>
              <a:ext uri="{FF2B5EF4-FFF2-40B4-BE49-F238E27FC236}">
                <a16:creationId xmlns:a16="http://schemas.microsoft.com/office/drawing/2014/main" id="{E7ACB837-D775-4027-8A9A-8A934ABD2C6A}"/>
              </a:ext>
            </a:extLst>
          </p:cNvPr>
          <p:cNvSpPr>
            <a:spLocks noGrp="1"/>
          </p:cNvSpPr>
          <p:nvPr>
            <p:ph type="pic" sz="quarter" idx="18" hasCustomPrompt="1"/>
          </p:nvPr>
        </p:nvSpPr>
        <p:spPr>
          <a:xfrm>
            <a:off x="324000" y="324000"/>
            <a:ext cx="4488000" cy="6210000"/>
          </a:xfrm>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dirty="0"/>
              <a:t>Click here and insert picture via Templafy</a:t>
            </a:r>
          </a:p>
        </p:txBody>
      </p:sp>
      <p:sp>
        <p:nvSpPr>
          <p:cNvPr id="34" name="Freeform: Shape 33">
            <a:extLst>
              <a:ext uri="{FF2B5EF4-FFF2-40B4-BE49-F238E27FC236}">
                <a16:creationId xmlns:a16="http://schemas.microsoft.com/office/drawing/2014/main" id="{2DB09BC2-598E-40D3-B291-F2AE97681E15}"/>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dirty="0"/>
          </a:p>
        </p:txBody>
      </p:sp>
      <p:sp>
        <p:nvSpPr>
          <p:cNvPr id="3"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CFCDB02C-C393-45D0-9339-45B1931BD426}"/>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3" name="Footer Placeholder 7">
            <a:extLst>
              <a:ext uri="{FF2B5EF4-FFF2-40B4-BE49-F238E27FC236}">
                <a16:creationId xmlns:a16="http://schemas.microsoft.com/office/drawing/2014/main" id="{6065F747-4561-4901-98B7-BF52331654D4}"/>
              </a:ext>
            </a:extLst>
          </p:cNvPr>
          <p:cNvSpPr>
            <a:spLocks noGrp="1"/>
          </p:cNvSpPr>
          <p:nvPr>
            <p:ph type="ftr" sz="quarter" idx="11"/>
          </p:nvPr>
        </p:nvSpPr>
        <p:spPr>
          <a:xfrm>
            <a:off x="0" y="6876000"/>
            <a:ext cx="0" cy="0"/>
          </a:xfrm>
        </p:spPr>
        <p:txBody>
          <a:bodyPr/>
          <a:lstStyle>
            <a:lvl1pPr algn="l">
              <a:defRPr sz="100">
                <a:noFill/>
              </a:defRPr>
            </a:lvl1pPr>
          </a:lstStyle>
          <a:p>
            <a:endParaRPr lang="en-GB" dirty="0"/>
          </a:p>
        </p:txBody>
      </p:sp>
      <p:sp>
        <p:nvSpPr>
          <p:cNvPr id="14" name="Slide Number Placeholder 8">
            <a:extLst>
              <a:ext uri="{FF2B5EF4-FFF2-40B4-BE49-F238E27FC236}">
                <a16:creationId xmlns:a16="http://schemas.microsoft.com/office/drawing/2014/main" id="{871C597D-634C-4C0B-95AD-0C969D58456C}"/>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48571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 Agenda">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F3B750-FD0B-4117-8CF8-02751916C1F8}"/>
              </a:ext>
            </a:extLst>
          </p:cNvPr>
          <p:cNvSpPr/>
          <p:nvPr userDrawn="1"/>
        </p:nvSpPr>
        <p:spPr bwMode="invGray">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7" name="Text Placeholder 2"/>
          <p:cNvSpPr>
            <a:spLocks noGrp="1"/>
          </p:cNvSpPr>
          <p:nvPr>
            <p:ph type="body" sz="quarter" idx="13" hasCustomPrompt="1"/>
          </p:nvPr>
        </p:nvSpPr>
        <p:spPr>
          <a:xfrm>
            <a:off x="648000" y="648000"/>
            <a:ext cx="6408000" cy="5562000"/>
          </a:xfrm>
        </p:spPr>
        <p:txBody>
          <a:bodyPr anchor="ctr"/>
          <a:lstStyle>
            <a:lvl1pPr marL="0" indent="0">
              <a:spcBef>
                <a:spcPts val="300"/>
              </a:spcBef>
              <a:spcAft>
                <a:spcPts val="600"/>
              </a:spcAft>
              <a:buFont typeface="Arial" panose="020B0604020202020204" pitchFamily="34" charset="0"/>
              <a:buChar char="​"/>
              <a:defRPr>
                <a:solidFill>
                  <a:schemeClr val="bg1"/>
                </a:solidFill>
              </a:defRPr>
            </a:lvl1pPr>
            <a:lvl2pPr marL="0" indent="0">
              <a:spcBef>
                <a:spcPts val="300"/>
              </a:spcBef>
              <a:spcAft>
                <a:spcPts val="600"/>
              </a:spcAft>
              <a:buFont typeface="Arial" panose="020B0604020202020204" pitchFamily="34" charset="0"/>
              <a:buChar char="​"/>
              <a:defRPr sz="2000" b="1">
                <a:solidFill>
                  <a:schemeClr val="bg1"/>
                </a:solidFill>
              </a:defRPr>
            </a:lvl2pPr>
            <a:lvl3pPr marL="0" indent="0">
              <a:spcBef>
                <a:spcPts val="300"/>
              </a:spcBef>
              <a:spcAft>
                <a:spcPts val="600"/>
              </a:spcAft>
              <a:buFont typeface="Arial" panose="020B0604020202020204" pitchFamily="34" charset="0"/>
              <a:buChar char="​"/>
              <a:defRPr sz="2000">
                <a:solidFill>
                  <a:schemeClr val="bg1"/>
                </a:solidFill>
              </a:defRPr>
            </a:lvl3pPr>
            <a:lvl4pPr marL="0" indent="0">
              <a:spcBef>
                <a:spcPts val="300"/>
              </a:spcBef>
              <a:spcAft>
                <a:spcPts val="600"/>
              </a:spcAft>
              <a:buFont typeface="Arial" panose="020B0604020202020204" pitchFamily="34" charset="0"/>
              <a:buChar char="​"/>
              <a:defRPr sz="2000">
                <a:solidFill>
                  <a:schemeClr val="bg1"/>
                </a:solidFill>
              </a:defRPr>
            </a:lvl4pPr>
            <a:lvl5pPr marL="0" indent="0">
              <a:spcBef>
                <a:spcPts val="300"/>
              </a:spcBef>
              <a:spcAft>
                <a:spcPts val="600"/>
              </a:spcAft>
              <a:buFont typeface="Arial" panose="020B0604020202020204" pitchFamily="34" charset="0"/>
              <a:buChar char="​"/>
              <a:defRPr sz="2000">
                <a:solidFill>
                  <a:schemeClr val="bg1"/>
                </a:solidFill>
              </a:defRPr>
            </a:lvl5pPr>
            <a:lvl6pPr marL="0" indent="0">
              <a:spcBef>
                <a:spcPts val="300"/>
              </a:spcBef>
              <a:spcAft>
                <a:spcPts val="600"/>
              </a:spcAft>
              <a:buFont typeface="Arial" panose="020B0604020202020204" pitchFamily="34" charset="0"/>
              <a:buChar char="​"/>
              <a:defRPr sz="2000">
                <a:solidFill>
                  <a:schemeClr val="bg1"/>
                </a:solidFill>
              </a:defRPr>
            </a:lvl6pPr>
            <a:lvl7pPr marL="0" indent="0">
              <a:spcBef>
                <a:spcPts val="300"/>
              </a:spcBef>
              <a:spcAft>
                <a:spcPts val="600"/>
              </a:spcAft>
              <a:buFont typeface="Arial" panose="020B0604020202020204" pitchFamily="34" charset="0"/>
              <a:buChar char="​"/>
              <a:defRPr sz="2000">
                <a:solidFill>
                  <a:schemeClr val="bg1"/>
                </a:solidFill>
              </a:defRPr>
            </a:lvl7pPr>
            <a:lvl8pPr marL="0" indent="0">
              <a:spcBef>
                <a:spcPts val="300"/>
              </a:spcBef>
              <a:spcAft>
                <a:spcPts val="600"/>
              </a:spcAft>
              <a:buFont typeface="Arial" panose="020B0604020202020204" pitchFamily="34" charset="0"/>
              <a:buChar char="​"/>
              <a:defRPr sz="2000">
                <a:solidFill>
                  <a:schemeClr val="bg1"/>
                </a:solidFill>
              </a:defRPr>
            </a:lvl8pPr>
            <a:lvl9pPr marL="0" indent="0">
              <a:spcBef>
                <a:spcPts val="300"/>
              </a:spcBef>
              <a:spcAft>
                <a:spcPts val="600"/>
              </a:spcAft>
              <a:buFont typeface="Arial" panose="020B0604020202020204" pitchFamily="34" charset="0"/>
              <a:buChar char="​"/>
              <a:defRPr sz="2000">
                <a:solidFill>
                  <a:schemeClr val="bg1"/>
                </a:solidFill>
              </a:defRPr>
            </a:lvl9pPr>
          </a:lstStyle>
          <a:p>
            <a:pPr lvl="0"/>
            <a:r>
              <a:rPr lang="en-GB" noProof="0" dirty="0"/>
              <a:t>01 Agenda point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defRPr>
                <a:solidFill>
                  <a:schemeClr val="bg1"/>
                </a:solidFill>
              </a:defRPr>
            </a:lvl1pPr>
          </a:lstStyle>
          <a:p>
            <a:endParaRPr lang="en-GB" dirty="0"/>
          </a:p>
        </p:txBody>
      </p:sp>
      <p:sp>
        <p:nvSpPr>
          <p:cNvPr id="8" name="Footer Placeholder 7">
            <a:extLst>
              <a:ext uri="{FF2B5EF4-FFF2-40B4-BE49-F238E27FC236}">
                <a16:creationId xmlns:a16="http://schemas.microsoft.com/office/drawing/2014/main" id="{C0F892E9-736B-4CA1-8156-28995DBCB88A}"/>
              </a:ext>
            </a:extLst>
          </p:cNvPr>
          <p:cNvSpPr>
            <a:spLocks noGrp="1"/>
          </p:cNvSpPr>
          <p:nvPr>
            <p:ph type="ftr" sz="quarter" idx="15"/>
          </p:nvPr>
        </p:nvSpPr>
        <p:spPr/>
        <p:txBody>
          <a:bodyPr/>
          <a:lstStyle>
            <a:lvl1pPr>
              <a:defRPr>
                <a:solidFill>
                  <a:schemeClr val="bg1"/>
                </a:solidFill>
              </a:defRPr>
            </a:lvl1pPr>
          </a:lstStyle>
          <a:p>
            <a:endParaRPr lang="en-GB" dirty="0"/>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bg1"/>
                </a:solidFill>
              </a:defRPr>
            </a:lvl1pPr>
          </a:lstStyle>
          <a:p>
            <a:fld id="{23AA811B-2EBD-4900-905E-5BE206449611}" type="slidenum">
              <a:rPr lang="en-GB" smtClean="0"/>
              <a:pPr/>
              <a:t>‹#›</a:t>
            </a:fld>
            <a:endParaRPr lang="en-GB" dirty="0"/>
          </a:p>
        </p:txBody>
      </p:sp>
      <p:sp>
        <p:nvSpPr>
          <p:cNvPr id="3" name="TextBox 2">
            <a:extLst>
              <a:ext uri="{FF2B5EF4-FFF2-40B4-BE49-F238E27FC236}">
                <a16:creationId xmlns:a16="http://schemas.microsoft.com/office/drawing/2014/main" id="{B5A42DB6-37C7-4655-8383-4D4C615303B7}"/>
              </a:ext>
            </a:extLst>
          </p:cNvPr>
          <p:cNvSpPr txBox="1"/>
          <p:nvPr userDrawn="1"/>
        </p:nvSpPr>
        <p:spPr>
          <a:xfrm>
            <a:off x="7381875" y="2819981"/>
            <a:ext cx="4162126" cy="1107996"/>
          </a:xfrm>
          <a:prstGeom prst="rect">
            <a:avLst/>
          </a:prstGeom>
          <a:noFill/>
        </p:spPr>
        <p:txBody>
          <a:bodyPr wrap="square" lIns="0" tIns="0" rIns="0" bIns="0" rtlCol="0">
            <a:spAutoFit/>
          </a:bodyPr>
          <a:lstStyle/>
          <a:p>
            <a:pPr algn="r"/>
            <a:r>
              <a:rPr lang="en-GB" sz="7200" dirty="0">
                <a:solidFill>
                  <a:schemeClr val="bg1"/>
                </a:solidFill>
              </a:rPr>
              <a:t>Agenda</a:t>
            </a:r>
          </a:p>
        </p:txBody>
      </p:sp>
      <p:sp>
        <p:nvSpPr>
          <p:cNvPr id="26" name="Freeform: Shape 25">
            <a:extLst>
              <a:ext uri="{FF2B5EF4-FFF2-40B4-BE49-F238E27FC236}">
                <a16:creationId xmlns:a16="http://schemas.microsoft.com/office/drawing/2014/main" id="{E4BBEEFE-FD1C-41BE-8701-C445D2EB12C0}"/>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dirty="0"/>
          </a:p>
        </p:txBody>
      </p:sp>
      <p:sp>
        <p:nvSpPr>
          <p:cNvPr id="5"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3EF1636C-932C-4747-B37D-D0B1E2D9AB18}"/>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219831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 Agenda">
    <p:bg>
      <p:bgPr>
        <a:solidFill>
          <a:srgbClr val="F7F6F5"/>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A02891-9B5C-45AF-8221-7F98276EA462}"/>
              </a:ext>
            </a:extLst>
          </p:cNvPr>
          <p:cNvSpPr/>
          <p:nvPr userDrawn="1"/>
        </p:nvSpPr>
        <p:spPr>
          <a:xfrm>
            <a:off x="0" y="0"/>
            <a:ext cx="12192000" cy="6858000"/>
          </a:xfrm>
          <a:prstGeom prst="rect">
            <a:avLst/>
          </a:prstGeom>
          <a:solidFill>
            <a:srgbClr val="F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pic>
        <p:nvPicPr>
          <p:cNvPr id="2" name="Graphic 1">
            <a:extLst>
              <a:ext uri="{FF2B5EF4-FFF2-40B4-BE49-F238E27FC236}">
                <a16:creationId xmlns:a16="http://schemas.microsoft.com/office/drawing/2014/main" id="{00884CB1-C89E-483F-AD92-A451F60F1CF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082" t="20310" r="8216" b="23549"/>
          <a:stretch/>
        </p:blipFill>
        <p:spPr>
          <a:xfrm>
            <a:off x="190500" y="2105535"/>
            <a:ext cx="10292105" cy="2989020"/>
          </a:xfrm>
          <a:prstGeom prst="rect">
            <a:avLst/>
          </a:prstGeom>
        </p:spPr>
      </p:pic>
      <p:sp>
        <p:nvSpPr>
          <p:cNvPr id="11" name="Text Placeholder 2">
            <a:extLst>
              <a:ext uri="{FF2B5EF4-FFF2-40B4-BE49-F238E27FC236}">
                <a16:creationId xmlns:a16="http://schemas.microsoft.com/office/drawing/2014/main" id="{9AB77215-63F5-457D-BB11-70300B8118CE}"/>
              </a:ext>
            </a:extLst>
          </p:cNvPr>
          <p:cNvSpPr>
            <a:spLocks noGrp="1"/>
          </p:cNvSpPr>
          <p:nvPr>
            <p:ph type="body" sz="quarter" idx="13" hasCustomPrompt="1"/>
          </p:nvPr>
        </p:nvSpPr>
        <p:spPr>
          <a:xfrm>
            <a:off x="648000" y="648000"/>
            <a:ext cx="6408000" cy="5562000"/>
          </a:xfrm>
        </p:spPr>
        <p:txBody>
          <a:bodyPr anchor="ctr"/>
          <a:lstStyle>
            <a:lvl1pPr marL="0" indent="0">
              <a:spcBef>
                <a:spcPts val="300"/>
              </a:spcBef>
              <a:spcAft>
                <a:spcPts val="600"/>
              </a:spcAft>
              <a:buFont typeface="Arial" panose="020B0604020202020204" pitchFamily="34" charset="0"/>
              <a:buChar char="​"/>
              <a:defRPr>
                <a:solidFill>
                  <a:schemeClr val="tx2"/>
                </a:solidFill>
              </a:defRPr>
            </a:lvl1pPr>
            <a:lvl2pPr marL="0" indent="0">
              <a:spcBef>
                <a:spcPts val="300"/>
              </a:spcBef>
              <a:spcAft>
                <a:spcPts val="600"/>
              </a:spcAft>
              <a:buFont typeface="Arial" panose="020B0604020202020204" pitchFamily="34" charset="0"/>
              <a:buChar char="​"/>
              <a:defRPr sz="2000" b="1">
                <a:solidFill>
                  <a:schemeClr val="tx2"/>
                </a:solidFill>
              </a:defRPr>
            </a:lvl2pPr>
            <a:lvl3pPr marL="0" indent="0">
              <a:spcBef>
                <a:spcPts val="300"/>
              </a:spcBef>
              <a:spcAft>
                <a:spcPts val="600"/>
              </a:spcAft>
              <a:buFont typeface="Arial" panose="020B0604020202020204" pitchFamily="34" charset="0"/>
              <a:buChar char="​"/>
              <a:defRPr sz="2000">
                <a:solidFill>
                  <a:schemeClr val="tx2"/>
                </a:solidFill>
              </a:defRPr>
            </a:lvl3pPr>
            <a:lvl4pPr marL="0" indent="0">
              <a:spcBef>
                <a:spcPts val="300"/>
              </a:spcBef>
              <a:spcAft>
                <a:spcPts val="600"/>
              </a:spcAft>
              <a:buFont typeface="Arial" panose="020B0604020202020204" pitchFamily="34" charset="0"/>
              <a:buChar char="​"/>
              <a:defRPr sz="2000">
                <a:solidFill>
                  <a:schemeClr val="tx2"/>
                </a:solidFill>
              </a:defRPr>
            </a:lvl4pPr>
            <a:lvl5pPr marL="0" indent="0">
              <a:spcBef>
                <a:spcPts val="300"/>
              </a:spcBef>
              <a:spcAft>
                <a:spcPts val="600"/>
              </a:spcAft>
              <a:buFont typeface="Arial" panose="020B0604020202020204" pitchFamily="34" charset="0"/>
              <a:buChar char="​"/>
              <a:defRPr sz="2000">
                <a:solidFill>
                  <a:schemeClr val="tx2"/>
                </a:solidFill>
              </a:defRPr>
            </a:lvl5pPr>
            <a:lvl6pPr marL="0" indent="0">
              <a:spcBef>
                <a:spcPts val="300"/>
              </a:spcBef>
              <a:spcAft>
                <a:spcPts val="600"/>
              </a:spcAft>
              <a:buFont typeface="Arial" panose="020B0604020202020204" pitchFamily="34" charset="0"/>
              <a:buChar char="​"/>
              <a:defRPr sz="2000">
                <a:solidFill>
                  <a:schemeClr val="tx2"/>
                </a:solidFill>
              </a:defRPr>
            </a:lvl6pPr>
            <a:lvl7pPr marL="0" indent="0">
              <a:spcBef>
                <a:spcPts val="300"/>
              </a:spcBef>
              <a:spcAft>
                <a:spcPts val="600"/>
              </a:spcAft>
              <a:buFont typeface="Arial" panose="020B0604020202020204" pitchFamily="34" charset="0"/>
              <a:buChar char="​"/>
              <a:defRPr sz="2000">
                <a:solidFill>
                  <a:schemeClr val="tx2"/>
                </a:solidFill>
              </a:defRPr>
            </a:lvl7pPr>
            <a:lvl8pPr marL="0" indent="0">
              <a:spcBef>
                <a:spcPts val="300"/>
              </a:spcBef>
              <a:spcAft>
                <a:spcPts val="600"/>
              </a:spcAft>
              <a:buFont typeface="Arial" panose="020B0604020202020204" pitchFamily="34" charset="0"/>
              <a:buChar char="​"/>
              <a:defRPr sz="2000">
                <a:solidFill>
                  <a:schemeClr val="tx2"/>
                </a:solidFill>
              </a:defRPr>
            </a:lvl8pPr>
            <a:lvl9pPr marL="0" indent="0">
              <a:spcBef>
                <a:spcPts val="300"/>
              </a:spcBef>
              <a:spcAft>
                <a:spcPts val="600"/>
              </a:spcAft>
              <a:buFont typeface="Arial" panose="020B0604020202020204" pitchFamily="34" charset="0"/>
              <a:buChar char="​"/>
              <a:defRPr sz="2000">
                <a:solidFill>
                  <a:schemeClr val="tx2"/>
                </a:solidFill>
              </a:defRPr>
            </a:lvl9pPr>
          </a:lstStyle>
          <a:p>
            <a:pPr lvl="0"/>
            <a:r>
              <a:rPr lang="en-GB" noProof="0" dirty="0"/>
              <a:t>01 Agenda point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defRPr>
                <a:solidFill>
                  <a:schemeClr val="tx2"/>
                </a:solidFill>
              </a:defRPr>
            </a:lvl1pPr>
          </a:lstStyle>
          <a:p>
            <a:endParaRPr lang="en-GB" dirty="0"/>
          </a:p>
        </p:txBody>
      </p:sp>
      <p:sp>
        <p:nvSpPr>
          <p:cNvPr id="8" name="Footer Placeholder 7">
            <a:extLst>
              <a:ext uri="{FF2B5EF4-FFF2-40B4-BE49-F238E27FC236}">
                <a16:creationId xmlns:a16="http://schemas.microsoft.com/office/drawing/2014/main" id="{C0F892E9-736B-4CA1-8156-28995DBCB88A}"/>
              </a:ext>
            </a:extLst>
          </p:cNvPr>
          <p:cNvSpPr>
            <a:spLocks noGrp="1"/>
          </p:cNvSpPr>
          <p:nvPr>
            <p:ph type="ftr" sz="quarter" idx="15"/>
          </p:nvPr>
        </p:nvSpPr>
        <p:spPr/>
        <p:txBody>
          <a:bodyPr/>
          <a:lstStyle>
            <a:lvl1pPr>
              <a:defRPr>
                <a:solidFill>
                  <a:schemeClr val="tx2"/>
                </a:solidFill>
              </a:defRPr>
            </a:lvl1pPr>
          </a:lstStyle>
          <a:p>
            <a:endParaRPr lang="en-GB" dirty="0"/>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tx2"/>
                </a:solidFill>
              </a:defRPr>
            </a:lvl1pPr>
          </a:lstStyle>
          <a:p>
            <a:fld id="{23AA811B-2EBD-4900-905E-5BE206449611}" type="slidenum">
              <a:rPr lang="en-GB" smtClean="0"/>
              <a:pPr/>
              <a:t>‹#›</a:t>
            </a:fld>
            <a:endParaRPr lang="en-GB" dirty="0"/>
          </a:p>
        </p:txBody>
      </p:sp>
      <p:sp>
        <p:nvSpPr>
          <p:cNvPr id="43" name="Freeform: Shape 42">
            <a:extLst>
              <a:ext uri="{FF2B5EF4-FFF2-40B4-BE49-F238E27FC236}">
                <a16:creationId xmlns:a16="http://schemas.microsoft.com/office/drawing/2014/main" id="{5058A511-E7D3-48F5-9E56-C90D4AEF4335}"/>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dirty="0"/>
          </a:p>
        </p:txBody>
      </p:sp>
      <p:sp>
        <p:nvSpPr>
          <p:cNvPr id="3" name="imag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82AD425B-83E9-4675-A5F8-3B70DC855783}"/>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2098007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 Agenda">
    <p:bg bwMode="grayWhite">
      <p:bgPr>
        <a:solidFill>
          <a:srgbClr val="F7F6F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4AFEEA-94E5-4AC9-A1E0-1C0A39ED59BF}"/>
              </a:ext>
            </a:extLst>
          </p:cNvPr>
          <p:cNvSpPr/>
          <p:nvPr userDrawn="1"/>
        </p:nvSpPr>
        <p:spPr>
          <a:xfrm>
            <a:off x="0" y="0"/>
            <a:ext cx="12192000" cy="6858000"/>
          </a:xfrm>
          <a:prstGeom prst="rect">
            <a:avLst/>
          </a:prstGeom>
          <a:solidFill>
            <a:srgbClr val="F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pic>
        <p:nvPicPr>
          <p:cNvPr id="17" name="Graphic 16">
            <a:extLst>
              <a:ext uri="{FF2B5EF4-FFF2-40B4-BE49-F238E27FC236}">
                <a16:creationId xmlns:a16="http://schemas.microsoft.com/office/drawing/2014/main" id="{E04617A3-773E-4D38-A193-F8C5B6A520CE}"/>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082" t="20310" r="8216" b="23549"/>
          <a:stretch/>
        </p:blipFill>
        <p:spPr>
          <a:xfrm>
            <a:off x="190500" y="2105535"/>
            <a:ext cx="10292105" cy="2989020"/>
          </a:xfrm>
          <a:prstGeom prst="rect">
            <a:avLst/>
          </a:prstGeom>
        </p:spPr>
      </p:pic>
      <p:sp>
        <p:nvSpPr>
          <p:cNvPr id="25" name="Text Placeholder 2">
            <a:extLst>
              <a:ext uri="{FF2B5EF4-FFF2-40B4-BE49-F238E27FC236}">
                <a16:creationId xmlns:a16="http://schemas.microsoft.com/office/drawing/2014/main" id="{A2A3BC1C-0A3F-4D46-8A19-9812D28C2BA4}"/>
              </a:ext>
            </a:extLst>
          </p:cNvPr>
          <p:cNvSpPr>
            <a:spLocks noGrp="1"/>
          </p:cNvSpPr>
          <p:nvPr>
            <p:ph type="body" sz="quarter" idx="17" hasCustomPrompt="1"/>
          </p:nvPr>
        </p:nvSpPr>
        <p:spPr bwMode="gray">
          <a:xfrm>
            <a:off x="2892000" y="648000"/>
            <a:ext cx="6408000" cy="5562000"/>
          </a:xfrm>
        </p:spPr>
        <p:txBody>
          <a:bodyPr anchor="ctr"/>
          <a:lstStyle>
            <a:lvl1pPr marL="0" indent="0">
              <a:spcBef>
                <a:spcPts val="300"/>
              </a:spcBef>
              <a:spcAft>
                <a:spcPts val="600"/>
              </a:spcAft>
              <a:buFont typeface="Arial" panose="020B0604020202020204" pitchFamily="34" charset="0"/>
              <a:buChar char="​"/>
              <a:defRPr>
                <a:solidFill>
                  <a:schemeClr val="tx2"/>
                </a:solidFill>
              </a:defRPr>
            </a:lvl1pPr>
            <a:lvl2pPr marL="0" indent="0">
              <a:spcBef>
                <a:spcPts val="300"/>
              </a:spcBef>
              <a:spcAft>
                <a:spcPts val="600"/>
              </a:spcAft>
              <a:buFont typeface="Arial" panose="020B0604020202020204" pitchFamily="34" charset="0"/>
              <a:buChar char="​"/>
              <a:defRPr sz="2000" b="1">
                <a:solidFill>
                  <a:schemeClr val="tx2"/>
                </a:solidFill>
              </a:defRPr>
            </a:lvl2pPr>
            <a:lvl3pPr marL="0" indent="0">
              <a:spcBef>
                <a:spcPts val="300"/>
              </a:spcBef>
              <a:spcAft>
                <a:spcPts val="600"/>
              </a:spcAft>
              <a:buFont typeface="Arial" panose="020B0604020202020204" pitchFamily="34" charset="0"/>
              <a:buChar char="​"/>
              <a:defRPr sz="2000">
                <a:solidFill>
                  <a:schemeClr val="tx2"/>
                </a:solidFill>
              </a:defRPr>
            </a:lvl3pPr>
            <a:lvl4pPr marL="0" indent="0">
              <a:spcBef>
                <a:spcPts val="300"/>
              </a:spcBef>
              <a:spcAft>
                <a:spcPts val="600"/>
              </a:spcAft>
              <a:buFont typeface="Arial" panose="020B0604020202020204" pitchFamily="34" charset="0"/>
              <a:buChar char="​"/>
              <a:defRPr sz="2000">
                <a:solidFill>
                  <a:schemeClr val="tx2"/>
                </a:solidFill>
              </a:defRPr>
            </a:lvl4pPr>
            <a:lvl5pPr marL="0" indent="0">
              <a:spcBef>
                <a:spcPts val="300"/>
              </a:spcBef>
              <a:spcAft>
                <a:spcPts val="600"/>
              </a:spcAft>
              <a:buFont typeface="Arial" panose="020B0604020202020204" pitchFamily="34" charset="0"/>
              <a:buChar char="​"/>
              <a:defRPr sz="2000">
                <a:solidFill>
                  <a:schemeClr val="tx2"/>
                </a:solidFill>
              </a:defRPr>
            </a:lvl5pPr>
            <a:lvl6pPr marL="0" indent="0">
              <a:spcBef>
                <a:spcPts val="300"/>
              </a:spcBef>
              <a:spcAft>
                <a:spcPts val="600"/>
              </a:spcAft>
              <a:buFont typeface="Arial" panose="020B0604020202020204" pitchFamily="34" charset="0"/>
              <a:buChar char="​"/>
              <a:defRPr sz="2000">
                <a:solidFill>
                  <a:schemeClr val="tx2"/>
                </a:solidFill>
              </a:defRPr>
            </a:lvl6pPr>
            <a:lvl7pPr marL="0" indent="0">
              <a:spcBef>
                <a:spcPts val="300"/>
              </a:spcBef>
              <a:spcAft>
                <a:spcPts val="600"/>
              </a:spcAft>
              <a:buFont typeface="Arial" panose="020B0604020202020204" pitchFamily="34" charset="0"/>
              <a:buChar char="​"/>
              <a:defRPr sz="2000">
                <a:solidFill>
                  <a:schemeClr val="tx2"/>
                </a:solidFill>
              </a:defRPr>
            </a:lvl7pPr>
            <a:lvl8pPr marL="0" indent="0">
              <a:spcBef>
                <a:spcPts val="300"/>
              </a:spcBef>
              <a:spcAft>
                <a:spcPts val="600"/>
              </a:spcAft>
              <a:buFont typeface="Arial" panose="020B0604020202020204" pitchFamily="34" charset="0"/>
              <a:buChar char="​"/>
              <a:defRPr sz="2000">
                <a:solidFill>
                  <a:schemeClr val="tx2"/>
                </a:solidFill>
              </a:defRPr>
            </a:lvl8pPr>
            <a:lvl9pPr marL="0" indent="0">
              <a:spcBef>
                <a:spcPts val="300"/>
              </a:spcBef>
              <a:spcAft>
                <a:spcPts val="600"/>
              </a:spcAft>
              <a:buFont typeface="Arial" panose="020B0604020202020204" pitchFamily="34" charset="0"/>
              <a:buChar char="​"/>
              <a:defRPr sz="2000">
                <a:solidFill>
                  <a:schemeClr val="tx2"/>
                </a:solidFill>
              </a:defRPr>
            </a:lvl9pPr>
          </a:lstStyle>
          <a:p>
            <a:pPr lvl="0"/>
            <a:r>
              <a:rPr lang="en-GB" noProof="0" dirty="0"/>
              <a:t>Agenda point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0" name="Text Placeholder 10">
            <a:extLst>
              <a:ext uri="{FF2B5EF4-FFF2-40B4-BE49-F238E27FC236}">
                <a16:creationId xmlns:a16="http://schemas.microsoft.com/office/drawing/2014/main" id="{7E35705F-E398-47AC-9EC0-7584A114B9A2}"/>
              </a:ext>
            </a:extLst>
          </p:cNvPr>
          <p:cNvSpPr>
            <a:spLocks noGrp="1"/>
          </p:cNvSpPr>
          <p:nvPr>
            <p:ph type="body" sz="quarter" idx="20" hasCustomPrompt="1"/>
          </p:nvPr>
        </p:nvSpPr>
        <p:spPr bwMode="gray">
          <a:xfrm>
            <a:off x="647999" y="648000"/>
            <a:ext cx="1920001" cy="5562000"/>
          </a:xfrm>
        </p:spPr>
        <p:txBody>
          <a:bodyPr anchor="ctr"/>
          <a:lstStyle>
            <a:lvl1pPr marL="0" indent="0">
              <a:spcBef>
                <a:spcPts val="300"/>
              </a:spcBef>
              <a:spcAft>
                <a:spcPts val="600"/>
              </a:spcAft>
              <a:buFont typeface="Arial" panose="020B0604020202020204" pitchFamily="34" charset="0"/>
              <a:buChar char="​"/>
              <a:defRPr sz="2000">
                <a:solidFill>
                  <a:schemeClr val="tx2"/>
                </a:solidFill>
              </a:defRPr>
            </a:lvl1pPr>
            <a:lvl2pPr marL="0" indent="0">
              <a:spcBef>
                <a:spcPts val="300"/>
              </a:spcBef>
              <a:spcAft>
                <a:spcPts val="600"/>
              </a:spcAft>
              <a:buFont typeface="Arial" panose="020B0604020202020204" pitchFamily="34" charset="0"/>
              <a:buChar char="​"/>
              <a:defRPr sz="2000" b="1">
                <a:solidFill>
                  <a:schemeClr val="tx2"/>
                </a:solidFill>
              </a:defRPr>
            </a:lvl2pPr>
            <a:lvl3pPr marL="0" indent="0">
              <a:spcBef>
                <a:spcPts val="300"/>
              </a:spcBef>
              <a:spcAft>
                <a:spcPts val="600"/>
              </a:spcAft>
              <a:buFont typeface="Arial" panose="020B0604020202020204" pitchFamily="34" charset="0"/>
              <a:buChar char="​"/>
              <a:defRPr sz="2000">
                <a:solidFill>
                  <a:schemeClr val="tx2"/>
                </a:solidFill>
              </a:defRPr>
            </a:lvl3pPr>
            <a:lvl4pPr marL="0" indent="0">
              <a:spcBef>
                <a:spcPts val="300"/>
              </a:spcBef>
              <a:spcAft>
                <a:spcPts val="600"/>
              </a:spcAft>
              <a:buFont typeface="Arial" panose="020B0604020202020204" pitchFamily="34" charset="0"/>
              <a:buChar char="​"/>
              <a:defRPr sz="2000">
                <a:solidFill>
                  <a:schemeClr val="tx2"/>
                </a:solidFill>
              </a:defRPr>
            </a:lvl4pPr>
            <a:lvl5pPr marL="0" indent="0">
              <a:spcBef>
                <a:spcPts val="300"/>
              </a:spcBef>
              <a:spcAft>
                <a:spcPts val="600"/>
              </a:spcAft>
              <a:buFont typeface="Arial" panose="020B0604020202020204" pitchFamily="34" charset="0"/>
              <a:buChar char="​"/>
              <a:defRPr sz="2000">
                <a:solidFill>
                  <a:schemeClr val="tx2"/>
                </a:solidFill>
              </a:defRPr>
            </a:lvl5pPr>
            <a:lvl6pPr marL="0" indent="0">
              <a:spcBef>
                <a:spcPts val="300"/>
              </a:spcBef>
              <a:spcAft>
                <a:spcPts val="600"/>
              </a:spcAft>
              <a:buFont typeface="Arial" panose="020B0604020202020204" pitchFamily="34" charset="0"/>
              <a:buChar char="​"/>
              <a:defRPr sz="2000">
                <a:solidFill>
                  <a:schemeClr val="tx2"/>
                </a:solidFill>
              </a:defRPr>
            </a:lvl6pPr>
            <a:lvl7pPr marL="0" indent="0">
              <a:spcBef>
                <a:spcPts val="300"/>
              </a:spcBef>
              <a:spcAft>
                <a:spcPts val="600"/>
              </a:spcAft>
              <a:buFont typeface="Arial" panose="020B0604020202020204" pitchFamily="34" charset="0"/>
              <a:buChar char="​"/>
              <a:defRPr sz="2000">
                <a:solidFill>
                  <a:schemeClr val="tx2"/>
                </a:solidFill>
              </a:defRPr>
            </a:lvl7pPr>
            <a:lvl8pPr marL="0" indent="0">
              <a:spcBef>
                <a:spcPts val="300"/>
              </a:spcBef>
              <a:spcAft>
                <a:spcPts val="600"/>
              </a:spcAft>
              <a:buFont typeface="Arial" panose="020B0604020202020204" pitchFamily="34" charset="0"/>
              <a:buChar char="​"/>
              <a:defRPr sz="2000">
                <a:solidFill>
                  <a:schemeClr val="tx2"/>
                </a:solidFill>
              </a:defRPr>
            </a:lvl8pPr>
            <a:lvl9pPr marL="0" indent="0">
              <a:spcBef>
                <a:spcPts val="300"/>
              </a:spcBef>
              <a:spcAft>
                <a:spcPts val="600"/>
              </a:spcAft>
              <a:buFont typeface="Arial" panose="020B0604020202020204" pitchFamily="34" charset="0"/>
              <a:buChar char="​"/>
              <a:defRPr sz="2000">
                <a:solidFill>
                  <a:schemeClr val="tx2"/>
                </a:solidFill>
              </a:defRPr>
            </a:lvl9pPr>
          </a:lstStyle>
          <a:p>
            <a:pPr lvl="0"/>
            <a:r>
              <a:rPr lang="en-GB" dirty="0"/>
              <a:t>09.00-09.30</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6</a:t>
            </a:r>
          </a:p>
          <a:p>
            <a:pPr lvl="6"/>
            <a:r>
              <a:rPr lang="en-GB" dirty="0"/>
              <a:t>7</a:t>
            </a:r>
          </a:p>
          <a:p>
            <a:pPr lvl="7"/>
            <a:r>
              <a:rPr lang="en-GB" dirty="0"/>
              <a:t>8</a:t>
            </a:r>
          </a:p>
          <a:p>
            <a:pPr lvl="8"/>
            <a:r>
              <a:rPr lang="en-GB" dirty="0"/>
              <a:t>9</a:t>
            </a:r>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bwMode="gray"/>
        <p:txBody>
          <a:bodyPr/>
          <a:lstStyle>
            <a:lvl1pPr>
              <a:defRPr>
                <a:solidFill>
                  <a:schemeClr val="tx2"/>
                </a:solidFill>
              </a:defRPr>
            </a:lvl1pPr>
          </a:lstStyle>
          <a:p>
            <a:endParaRPr lang="en-GB" dirty="0"/>
          </a:p>
        </p:txBody>
      </p:sp>
      <p:sp>
        <p:nvSpPr>
          <p:cNvPr id="8" name="Footer Placeholder 7">
            <a:extLst>
              <a:ext uri="{FF2B5EF4-FFF2-40B4-BE49-F238E27FC236}">
                <a16:creationId xmlns:a16="http://schemas.microsoft.com/office/drawing/2014/main" id="{C0F892E9-736B-4CA1-8156-28995DBCB88A}"/>
              </a:ext>
            </a:extLst>
          </p:cNvPr>
          <p:cNvSpPr>
            <a:spLocks noGrp="1"/>
          </p:cNvSpPr>
          <p:nvPr>
            <p:ph type="ftr" sz="quarter" idx="15"/>
          </p:nvPr>
        </p:nvSpPr>
        <p:spPr bwMode="gray"/>
        <p:txBody>
          <a:bodyPr/>
          <a:lstStyle>
            <a:lvl1pPr>
              <a:defRPr>
                <a:solidFill>
                  <a:schemeClr val="tx2"/>
                </a:solidFill>
              </a:defRPr>
            </a:lvl1pPr>
          </a:lstStyle>
          <a:p>
            <a:endParaRPr lang="en-GB" dirty="0"/>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bwMode="gray"/>
        <p:txBody>
          <a:bodyPr/>
          <a:lstStyle>
            <a:lvl1pPr>
              <a:defRPr>
                <a:solidFill>
                  <a:schemeClr val="tx2"/>
                </a:solidFill>
              </a:defRPr>
            </a:lvl1pPr>
          </a:lstStyle>
          <a:p>
            <a:fld id="{23AA811B-2EBD-4900-905E-5BE206449611}" type="slidenum">
              <a:rPr lang="en-GB" smtClean="0"/>
              <a:pPr/>
              <a:t>‹#›</a:t>
            </a:fld>
            <a:endParaRPr lang="en-GB" dirty="0"/>
          </a:p>
        </p:txBody>
      </p:sp>
      <p:sp>
        <p:nvSpPr>
          <p:cNvPr id="43" name="Freeform: Shape 42">
            <a:extLst>
              <a:ext uri="{FF2B5EF4-FFF2-40B4-BE49-F238E27FC236}">
                <a16:creationId xmlns:a16="http://schemas.microsoft.com/office/drawing/2014/main" id="{5058A511-E7D3-48F5-9E56-C90D4AEF4335}"/>
              </a:ext>
            </a:extLst>
          </p:cNvPr>
          <p:cNvSpPr/>
          <p:nvPr userDrawn="1"/>
        </p:nvSpPr>
        <p:spPr bwMode="gray">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dirty="0"/>
          </a:p>
        </p:txBody>
      </p:sp>
      <p:sp>
        <p:nvSpPr>
          <p:cNvPr id="2" name="imag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B3C1CADE-9463-4A8D-B4E6-273C0EC9AFF5}"/>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368408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 Divider">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E7C513-B1CD-4706-976C-28D5F1922773}"/>
              </a:ext>
            </a:extLst>
          </p:cNvPr>
          <p:cNvSpPr/>
          <p:nvPr userDrawn="1"/>
        </p:nvSpPr>
        <p:spPr bwMode="invGray">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 name="Title 1"/>
          <p:cNvSpPr>
            <a:spLocks noGrp="1"/>
          </p:cNvSpPr>
          <p:nvPr>
            <p:ph type="ctrTitle" hasCustomPrompt="1"/>
          </p:nvPr>
        </p:nvSpPr>
        <p:spPr>
          <a:xfrm>
            <a:off x="647999" y="648000"/>
            <a:ext cx="8652001" cy="5562000"/>
          </a:xfrm>
        </p:spPr>
        <p:txBody>
          <a:bodyPr anchor="ctr"/>
          <a:lstStyle>
            <a:lvl1pPr algn="l">
              <a:defRPr sz="4400" b="1">
                <a:solidFill>
                  <a:schemeClr val="bg1"/>
                </a:solidFill>
              </a:defRPr>
            </a:lvl1pPr>
          </a:lstStyle>
          <a:p>
            <a:r>
              <a:rPr lang="en-GB" noProof="0" dirty="0"/>
              <a:t>Click to add title</a:t>
            </a:r>
            <a:endParaRPr lang="en-GB" dirty="0"/>
          </a:p>
        </p:txBody>
      </p:sp>
      <p:sp>
        <p:nvSpPr>
          <p:cNvPr id="5" name="Text Placeholder 4">
            <a:extLst>
              <a:ext uri="{FF2B5EF4-FFF2-40B4-BE49-F238E27FC236}">
                <a16:creationId xmlns:a16="http://schemas.microsoft.com/office/drawing/2014/main" id="{5C4AEF0E-2F4C-4353-B6DB-EE5157B00646}"/>
              </a:ext>
            </a:extLst>
          </p:cNvPr>
          <p:cNvSpPr>
            <a:spLocks noGrp="1"/>
          </p:cNvSpPr>
          <p:nvPr>
            <p:ph type="body" sz="quarter" idx="13" hasCustomPrompt="1"/>
          </p:nvPr>
        </p:nvSpPr>
        <p:spPr>
          <a:xfrm>
            <a:off x="648000" y="6210000"/>
            <a:ext cx="8652000" cy="324000"/>
          </a:xfrm>
        </p:spPr>
        <p:txBody>
          <a:bodyPr anchor="b"/>
          <a:lstStyle>
            <a:lvl1pPr marL="0" indent="0">
              <a:buNone/>
              <a:defRPr sz="800" i="1">
                <a:solidFill>
                  <a:schemeClr val="bg1"/>
                </a:solidFill>
              </a:defRPr>
            </a:lvl1pPr>
          </a:lstStyle>
          <a:p>
            <a:pPr lvl="0"/>
            <a:r>
              <a:rPr lang="en-GB" dirty="0"/>
              <a:t>Insert notes</a:t>
            </a:r>
          </a:p>
        </p:txBody>
      </p:sp>
      <p:sp>
        <p:nvSpPr>
          <p:cNvPr id="8" name="Date Placeholder 7">
            <a:extLst>
              <a:ext uri="{FF2B5EF4-FFF2-40B4-BE49-F238E27FC236}">
                <a16:creationId xmlns:a16="http://schemas.microsoft.com/office/drawing/2014/main" id="{91ECBE65-010C-4D94-BF91-EEE143A5516D}"/>
              </a:ext>
            </a:extLst>
          </p:cNvPr>
          <p:cNvSpPr>
            <a:spLocks noGrp="1"/>
          </p:cNvSpPr>
          <p:nvPr>
            <p:ph type="dt" sz="half" idx="10"/>
          </p:nvPr>
        </p:nvSpPr>
        <p:spPr/>
        <p:txBody>
          <a:bodyPr/>
          <a:lstStyle>
            <a:lvl1pPr>
              <a:defRPr>
                <a:solidFill>
                  <a:schemeClr val="bg1"/>
                </a:solidFill>
              </a:defRPr>
            </a:lvl1pPr>
          </a:lstStyle>
          <a:p>
            <a:endParaRPr lang="en-GB" dirty="0"/>
          </a:p>
        </p:txBody>
      </p:sp>
      <p:sp>
        <p:nvSpPr>
          <p:cNvPr id="9" name="Footer Placeholder 8">
            <a:extLst>
              <a:ext uri="{FF2B5EF4-FFF2-40B4-BE49-F238E27FC236}">
                <a16:creationId xmlns:a16="http://schemas.microsoft.com/office/drawing/2014/main" id="{AF5C669B-1714-4943-9D5E-0E675970ED2E}"/>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10" name="Slide Number Placeholder 9">
            <a:extLst>
              <a:ext uri="{FF2B5EF4-FFF2-40B4-BE49-F238E27FC236}">
                <a16:creationId xmlns:a16="http://schemas.microsoft.com/office/drawing/2014/main" id="{984D7319-E350-433D-A2B8-30EE77938BFC}"/>
              </a:ext>
            </a:extLst>
          </p:cNvPr>
          <p:cNvSpPr>
            <a:spLocks noGrp="1"/>
          </p:cNvSpPr>
          <p:nvPr>
            <p:ph type="sldNum" sz="quarter" idx="12"/>
          </p:nvPr>
        </p:nvSpPr>
        <p:spPr/>
        <p:txBody>
          <a:bodyPr/>
          <a:lstStyle>
            <a:lvl1pPr>
              <a:defRPr>
                <a:solidFill>
                  <a:schemeClr val="bg1"/>
                </a:solidFill>
              </a:defRPr>
            </a:lvl1pPr>
          </a:lstStyle>
          <a:p>
            <a:fld id="{23AA811B-2EBD-4900-905E-5BE206449611}" type="slidenum">
              <a:rPr lang="en-GB" smtClean="0"/>
              <a:pPr/>
              <a:t>‹#›</a:t>
            </a:fld>
            <a:endParaRPr lang="en-GB" dirty="0"/>
          </a:p>
        </p:txBody>
      </p:sp>
      <p:sp>
        <p:nvSpPr>
          <p:cNvPr id="27" name="Freeform: Shape 26">
            <a:extLst>
              <a:ext uri="{FF2B5EF4-FFF2-40B4-BE49-F238E27FC236}">
                <a16:creationId xmlns:a16="http://schemas.microsoft.com/office/drawing/2014/main" id="{3602F927-C35A-415E-909F-7517AD1B0FFA}"/>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dirty="0"/>
          </a:p>
        </p:txBody>
      </p:sp>
      <p:sp>
        <p:nvSpPr>
          <p:cNvPr id="6"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D9E9F619-DDA7-4396-BEF5-E42E21A0A600}"/>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1971382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 Divider">
    <p:bg bwMode="ltGray">
      <p:bgPr>
        <a:solidFill>
          <a:srgbClr val="F7F6F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495F4B-43C9-4BD0-8BB8-4942406D920E}"/>
              </a:ext>
            </a:extLst>
          </p:cNvPr>
          <p:cNvSpPr/>
          <p:nvPr userDrawn="1"/>
        </p:nvSpPr>
        <p:spPr>
          <a:xfrm>
            <a:off x="0" y="0"/>
            <a:ext cx="12192000" cy="6858000"/>
          </a:xfrm>
          <a:prstGeom prst="rect">
            <a:avLst/>
          </a:prstGeom>
          <a:solidFill>
            <a:srgbClr val="F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4" name="Text Placeholder 3">
            <a:extLst>
              <a:ext uri="{FF2B5EF4-FFF2-40B4-BE49-F238E27FC236}">
                <a16:creationId xmlns:a16="http://schemas.microsoft.com/office/drawing/2014/main" id="{A78766DD-9A06-4EF8-BC56-88FAB7304027}"/>
              </a:ext>
            </a:extLst>
          </p:cNvPr>
          <p:cNvSpPr>
            <a:spLocks noGrp="1"/>
          </p:cNvSpPr>
          <p:nvPr>
            <p:ph type="body" sz="quarter" idx="14" hasCustomPrompt="1"/>
          </p:nvPr>
        </p:nvSpPr>
        <p:spPr bwMode="gray">
          <a:xfrm>
            <a:off x="397164" y="647700"/>
            <a:ext cx="8902835" cy="5562300"/>
          </a:xfrm>
        </p:spPr>
        <p:txBody>
          <a:bodyPr anchor="ctr">
            <a:noAutofit/>
          </a:bodyPr>
          <a:lstStyle>
            <a:lvl1pPr marL="0" indent="0">
              <a:buNone/>
              <a:defRPr sz="41300">
                <a:solidFill>
                  <a:srgbClr val="EBE8E5"/>
                </a:solidFill>
              </a:defRPr>
            </a:lvl1pPr>
          </a:lstStyle>
          <a:p>
            <a:pPr lvl="0"/>
            <a:r>
              <a:rPr lang="en-GB" dirty="0"/>
              <a:t>01</a:t>
            </a:r>
          </a:p>
        </p:txBody>
      </p:sp>
      <p:sp>
        <p:nvSpPr>
          <p:cNvPr id="2" name="Title 1"/>
          <p:cNvSpPr>
            <a:spLocks noGrp="1"/>
          </p:cNvSpPr>
          <p:nvPr>
            <p:ph type="ctrTitle" hasCustomPrompt="1"/>
          </p:nvPr>
        </p:nvSpPr>
        <p:spPr>
          <a:xfrm>
            <a:off x="1623601" y="648000"/>
            <a:ext cx="7675974" cy="5562000"/>
          </a:xfrm>
        </p:spPr>
        <p:txBody>
          <a:bodyPr anchor="ctr"/>
          <a:lstStyle>
            <a:lvl1pPr algn="l">
              <a:defRPr sz="4400" b="1">
                <a:solidFill>
                  <a:schemeClr val="tx2"/>
                </a:solidFill>
              </a:defRPr>
            </a:lvl1pPr>
          </a:lstStyle>
          <a:p>
            <a:r>
              <a:rPr lang="en-GB" noProof="0" dirty="0"/>
              <a:t>Click to add title</a:t>
            </a:r>
            <a:endParaRPr lang="en-GB" dirty="0"/>
          </a:p>
        </p:txBody>
      </p:sp>
      <p:sp>
        <p:nvSpPr>
          <p:cNvPr id="5" name="Text Placeholder 4">
            <a:extLst>
              <a:ext uri="{FF2B5EF4-FFF2-40B4-BE49-F238E27FC236}">
                <a16:creationId xmlns:a16="http://schemas.microsoft.com/office/drawing/2014/main" id="{5C4AEF0E-2F4C-4353-B6DB-EE5157B00646}"/>
              </a:ext>
            </a:extLst>
          </p:cNvPr>
          <p:cNvSpPr>
            <a:spLocks noGrp="1"/>
          </p:cNvSpPr>
          <p:nvPr>
            <p:ph type="body" sz="quarter" idx="13" hasCustomPrompt="1"/>
          </p:nvPr>
        </p:nvSpPr>
        <p:spPr>
          <a:xfrm>
            <a:off x="648000" y="6210000"/>
            <a:ext cx="8652000" cy="324000"/>
          </a:xfrm>
        </p:spPr>
        <p:txBody>
          <a:bodyPr anchor="b"/>
          <a:lstStyle>
            <a:lvl1pPr marL="0" indent="0">
              <a:buNone/>
              <a:defRPr sz="800" i="1">
                <a:solidFill>
                  <a:schemeClr val="tx2"/>
                </a:solidFill>
              </a:defRPr>
            </a:lvl1pPr>
          </a:lstStyle>
          <a:p>
            <a:pPr lvl="0"/>
            <a:r>
              <a:rPr lang="en-GB" dirty="0"/>
              <a:t>Insert notes</a:t>
            </a:r>
          </a:p>
        </p:txBody>
      </p:sp>
      <p:sp>
        <p:nvSpPr>
          <p:cNvPr id="8" name="Date Placeholder 7">
            <a:extLst>
              <a:ext uri="{FF2B5EF4-FFF2-40B4-BE49-F238E27FC236}">
                <a16:creationId xmlns:a16="http://schemas.microsoft.com/office/drawing/2014/main" id="{91ECBE65-010C-4D94-BF91-EEE143A5516D}"/>
              </a:ext>
            </a:extLst>
          </p:cNvPr>
          <p:cNvSpPr>
            <a:spLocks noGrp="1"/>
          </p:cNvSpPr>
          <p:nvPr>
            <p:ph type="dt" sz="half" idx="10"/>
          </p:nvPr>
        </p:nvSpPr>
        <p:spPr/>
        <p:txBody>
          <a:bodyPr/>
          <a:lstStyle>
            <a:lvl1pPr>
              <a:defRPr>
                <a:solidFill>
                  <a:schemeClr val="tx2"/>
                </a:solidFill>
              </a:defRPr>
            </a:lvl1pPr>
          </a:lstStyle>
          <a:p>
            <a:endParaRPr lang="en-GB" dirty="0"/>
          </a:p>
        </p:txBody>
      </p:sp>
      <p:sp>
        <p:nvSpPr>
          <p:cNvPr id="9" name="Footer Placeholder 8">
            <a:extLst>
              <a:ext uri="{FF2B5EF4-FFF2-40B4-BE49-F238E27FC236}">
                <a16:creationId xmlns:a16="http://schemas.microsoft.com/office/drawing/2014/main" id="{AF5C669B-1714-4943-9D5E-0E675970ED2E}"/>
              </a:ext>
            </a:extLst>
          </p:cNvPr>
          <p:cNvSpPr>
            <a:spLocks noGrp="1"/>
          </p:cNvSpPr>
          <p:nvPr>
            <p:ph type="ftr" sz="quarter" idx="11"/>
          </p:nvPr>
        </p:nvSpPr>
        <p:spPr/>
        <p:txBody>
          <a:bodyPr/>
          <a:lstStyle>
            <a:lvl1pPr>
              <a:defRPr>
                <a:solidFill>
                  <a:schemeClr val="tx2"/>
                </a:solidFill>
              </a:defRPr>
            </a:lvl1pPr>
          </a:lstStyle>
          <a:p>
            <a:endParaRPr lang="en-GB" dirty="0"/>
          </a:p>
        </p:txBody>
      </p:sp>
      <p:sp>
        <p:nvSpPr>
          <p:cNvPr id="10" name="Slide Number Placeholder 9">
            <a:extLst>
              <a:ext uri="{FF2B5EF4-FFF2-40B4-BE49-F238E27FC236}">
                <a16:creationId xmlns:a16="http://schemas.microsoft.com/office/drawing/2014/main" id="{984D7319-E350-433D-A2B8-30EE77938BFC}"/>
              </a:ext>
            </a:extLst>
          </p:cNvPr>
          <p:cNvSpPr>
            <a:spLocks noGrp="1"/>
          </p:cNvSpPr>
          <p:nvPr>
            <p:ph type="sldNum" sz="quarter" idx="12"/>
          </p:nvPr>
        </p:nvSpPr>
        <p:spPr/>
        <p:txBody>
          <a:bodyPr/>
          <a:lstStyle>
            <a:lvl1pPr>
              <a:defRPr>
                <a:solidFill>
                  <a:schemeClr val="tx2"/>
                </a:solidFill>
              </a:defRPr>
            </a:lvl1pPr>
          </a:lstStyle>
          <a:p>
            <a:fld id="{23AA811B-2EBD-4900-905E-5BE206449611}" type="slidenum">
              <a:rPr lang="en-GB" smtClean="0"/>
              <a:pPr/>
              <a:t>‹#›</a:t>
            </a:fld>
            <a:endParaRPr lang="en-GB" dirty="0"/>
          </a:p>
        </p:txBody>
      </p:sp>
      <p:sp>
        <p:nvSpPr>
          <p:cNvPr id="24" name="Freeform: Shape 23">
            <a:extLst>
              <a:ext uri="{FF2B5EF4-FFF2-40B4-BE49-F238E27FC236}">
                <a16:creationId xmlns:a16="http://schemas.microsoft.com/office/drawing/2014/main" id="{CFC03F98-43D5-4866-9EED-B1724A421DE5}"/>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dirty="0"/>
          </a:p>
        </p:txBody>
      </p:sp>
      <p:sp>
        <p:nvSpPr>
          <p:cNvPr id="6" name="imag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8C259898-72ED-48AD-B8DB-354C87B7C69D}"/>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3878733780"/>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ags" Target="../tags/tag80.xml"/><Relationship Id="rId21" Type="http://schemas.openxmlformats.org/officeDocument/2006/relationships/slideLayout" Target="../slideLayouts/slideLayout21.xml"/><Relationship Id="rId42" Type="http://schemas.openxmlformats.org/officeDocument/2006/relationships/tags" Target="../tags/tag5.xml"/><Relationship Id="rId47" Type="http://schemas.openxmlformats.org/officeDocument/2006/relationships/tags" Target="../tags/tag10.xml"/><Relationship Id="rId63" Type="http://schemas.openxmlformats.org/officeDocument/2006/relationships/tags" Target="../tags/tag26.xml"/><Relationship Id="rId68" Type="http://schemas.openxmlformats.org/officeDocument/2006/relationships/tags" Target="../tags/tag31.xml"/><Relationship Id="rId84" Type="http://schemas.openxmlformats.org/officeDocument/2006/relationships/tags" Target="../tags/tag47.xml"/><Relationship Id="rId89" Type="http://schemas.openxmlformats.org/officeDocument/2006/relationships/tags" Target="../tags/tag52.xml"/><Relationship Id="rId112" Type="http://schemas.openxmlformats.org/officeDocument/2006/relationships/tags" Target="../tags/tag75.xml"/><Relationship Id="rId16" Type="http://schemas.openxmlformats.org/officeDocument/2006/relationships/slideLayout" Target="../slideLayouts/slideLayout16.xml"/><Relationship Id="rId107" Type="http://schemas.openxmlformats.org/officeDocument/2006/relationships/tags" Target="../tags/tag70.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theme" Target="../theme/theme1.xml"/><Relationship Id="rId53" Type="http://schemas.openxmlformats.org/officeDocument/2006/relationships/tags" Target="../tags/tag16.xml"/><Relationship Id="rId58" Type="http://schemas.openxmlformats.org/officeDocument/2006/relationships/tags" Target="../tags/tag21.xml"/><Relationship Id="rId74" Type="http://schemas.openxmlformats.org/officeDocument/2006/relationships/tags" Target="../tags/tag37.xml"/><Relationship Id="rId79" Type="http://schemas.openxmlformats.org/officeDocument/2006/relationships/tags" Target="../tags/tag42.xml"/><Relationship Id="rId102" Type="http://schemas.openxmlformats.org/officeDocument/2006/relationships/tags" Target="../tags/tag65.xml"/><Relationship Id="rId123" Type="http://schemas.openxmlformats.org/officeDocument/2006/relationships/tags" Target="../tags/tag86.xml"/><Relationship Id="rId5" Type="http://schemas.openxmlformats.org/officeDocument/2006/relationships/slideLayout" Target="../slideLayouts/slideLayout5.xml"/><Relationship Id="rId61" Type="http://schemas.openxmlformats.org/officeDocument/2006/relationships/tags" Target="../tags/tag24.xml"/><Relationship Id="rId82" Type="http://schemas.openxmlformats.org/officeDocument/2006/relationships/tags" Target="../tags/tag45.xml"/><Relationship Id="rId90" Type="http://schemas.openxmlformats.org/officeDocument/2006/relationships/tags" Target="../tags/tag53.xml"/><Relationship Id="rId95" Type="http://schemas.openxmlformats.org/officeDocument/2006/relationships/tags" Target="../tags/tag58.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6.xml"/><Relationship Id="rId48" Type="http://schemas.openxmlformats.org/officeDocument/2006/relationships/tags" Target="../tags/tag11.xml"/><Relationship Id="rId56" Type="http://schemas.openxmlformats.org/officeDocument/2006/relationships/tags" Target="../tags/tag19.xml"/><Relationship Id="rId64" Type="http://schemas.openxmlformats.org/officeDocument/2006/relationships/tags" Target="../tags/tag27.xml"/><Relationship Id="rId69" Type="http://schemas.openxmlformats.org/officeDocument/2006/relationships/tags" Target="../tags/tag32.xml"/><Relationship Id="rId77" Type="http://schemas.openxmlformats.org/officeDocument/2006/relationships/tags" Target="../tags/tag40.xml"/><Relationship Id="rId100" Type="http://schemas.openxmlformats.org/officeDocument/2006/relationships/tags" Target="../tags/tag63.xml"/><Relationship Id="rId105" Type="http://schemas.openxmlformats.org/officeDocument/2006/relationships/tags" Target="../tags/tag68.xml"/><Relationship Id="rId113" Type="http://schemas.openxmlformats.org/officeDocument/2006/relationships/tags" Target="../tags/tag76.xml"/><Relationship Id="rId118" Type="http://schemas.openxmlformats.org/officeDocument/2006/relationships/tags" Target="../tags/tag81.xml"/><Relationship Id="rId8" Type="http://schemas.openxmlformats.org/officeDocument/2006/relationships/slideLayout" Target="../slideLayouts/slideLayout8.xml"/><Relationship Id="rId51" Type="http://schemas.openxmlformats.org/officeDocument/2006/relationships/tags" Target="../tags/tag14.xml"/><Relationship Id="rId72" Type="http://schemas.openxmlformats.org/officeDocument/2006/relationships/tags" Target="../tags/tag35.xml"/><Relationship Id="rId80" Type="http://schemas.openxmlformats.org/officeDocument/2006/relationships/tags" Target="../tags/tag43.xml"/><Relationship Id="rId85" Type="http://schemas.openxmlformats.org/officeDocument/2006/relationships/tags" Target="../tags/tag48.xml"/><Relationship Id="rId93" Type="http://schemas.openxmlformats.org/officeDocument/2006/relationships/tags" Target="../tags/tag56.xml"/><Relationship Id="rId98" Type="http://schemas.openxmlformats.org/officeDocument/2006/relationships/tags" Target="../tags/tag61.xml"/><Relationship Id="rId121" Type="http://schemas.openxmlformats.org/officeDocument/2006/relationships/tags" Target="../tags/tag84.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1.xml"/><Relationship Id="rId46" Type="http://schemas.openxmlformats.org/officeDocument/2006/relationships/tags" Target="../tags/tag9.xml"/><Relationship Id="rId59" Type="http://schemas.openxmlformats.org/officeDocument/2006/relationships/tags" Target="../tags/tag22.xml"/><Relationship Id="rId67" Type="http://schemas.openxmlformats.org/officeDocument/2006/relationships/tags" Target="../tags/tag30.xml"/><Relationship Id="rId103" Type="http://schemas.openxmlformats.org/officeDocument/2006/relationships/tags" Target="../tags/tag66.xml"/><Relationship Id="rId108" Type="http://schemas.openxmlformats.org/officeDocument/2006/relationships/tags" Target="../tags/tag71.xml"/><Relationship Id="rId116" Type="http://schemas.openxmlformats.org/officeDocument/2006/relationships/tags" Target="../tags/tag79.xml"/><Relationship Id="rId124" Type="http://schemas.openxmlformats.org/officeDocument/2006/relationships/tags" Target="../tags/tag87.xml"/><Relationship Id="rId20" Type="http://schemas.openxmlformats.org/officeDocument/2006/relationships/slideLayout" Target="../slideLayouts/slideLayout20.xml"/><Relationship Id="rId41" Type="http://schemas.openxmlformats.org/officeDocument/2006/relationships/tags" Target="../tags/tag4.xml"/><Relationship Id="rId54" Type="http://schemas.openxmlformats.org/officeDocument/2006/relationships/tags" Target="../tags/tag17.xml"/><Relationship Id="rId62" Type="http://schemas.openxmlformats.org/officeDocument/2006/relationships/tags" Target="../tags/tag25.xml"/><Relationship Id="rId70" Type="http://schemas.openxmlformats.org/officeDocument/2006/relationships/tags" Target="../tags/tag33.xml"/><Relationship Id="rId75" Type="http://schemas.openxmlformats.org/officeDocument/2006/relationships/tags" Target="../tags/tag38.xml"/><Relationship Id="rId83" Type="http://schemas.openxmlformats.org/officeDocument/2006/relationships/tags" Target="../tags/tag46.xml"/><Relationship Id="rId88" Type="http://schemas.openxmlformats.org/officeDocument/2006/relationships/tags" Target="../tags/tag51.xml"/><Relationship Id="rId91" Type="http://schemas.openxmlformats.org/officeDocument/2006/relationships/tags" Target="../tags/tag54.xml"/><Relationship Id="rId96" Type="http://schemas.openxmlformats.org/officeDocument/2006/relationships/tags" Target="../tags/tag59.xml"/><Relationship Id="rId111" Type="http://schemas.openxmlformats.org/officeDocument/2006/relationships/tags" Target="../tags/tag7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12.xml"/><Relationship Id="rId57" Type="http://schemas.openxmlformats.org/officeDocument/2006/relationships/tags" Target="../tags/tag20.xml"/><Relationship Id="rId106" Type="http://schemas.openxmlformats.org/officeDocument/2006/relationships/tags" Target="../tags/tag69.xml"/><Relationship Id="rId114" Type="http://schemas.openxmlformats.org/officeDocument/2006/relationships/tags" Target="../tags/tag77.xml"/><Relationship Id="rId119" Type="http://schemas.openxmlformats.org/officeDocument/2006/relationships/tags" Target="../tags/tag82.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tags" Target="../tags/tag7.xml"/><Relationship Id="rId52" Type="http://schemas.openxmlformats.org/officeDocument/2006/relationships/tags" Target="../tags/tag15.xml"/><Relationship Id="rId60" Type="http://schemas.openxmlformats.org/officeDocument/2006/relationships/tags" Target="../tags/tag23.xml"/><Relationship Id="rId65" Type="http://schemas.openxmlformats.org/officeDocument/2006/relationships/tags" Target="../tags/tag28.xml"/><Relationship Id="rId73" Type="http://schemas.openxmlformats.org/officeDocument/2006/relationships/tags" Target="../tags/tag36.xml"/><Relationship Id="rId78" Type="http://schemas.openxmlformats.org/officeDocument/2006/relationships/tags" Target="../tags/tag41.xml"/><Relationship Id="rId81" Type="http://schemas.openxmlformats.org/officeDocument/2006/relationships/tags" Target="../tags/tag44.xml"/><Relationship Id="rId86" Type="http://schemas.openxmlformats.org/officeDocument/2006/relationships/tags" Target="../tags/tag49.xml"/><Relationship Id="rId94" Type="http://schemas.openxmlformats.org/officeDocument/2006/relationships/tags" Target="../tags/tag57.xml"/><Relationship Id="rId99" Type="http://schemas.openxmlformats.org/officeDocument/2006/relationships/tags" Target="../tags/tag62.xml"/><Relationship Id="rId101" Type="http://schemas.openxmlformats.org/officeDocument/2006/relationships/tags" Target="../tags/tag64.xml"/><Relationship Id="rId122" Type="http://schemas.openxmlformats.org/officeDocument/2006/relationships/tags" Target="../tags/tag8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2.xml"/><Relationship Id="rId109" Type="http://schemas.openxmlformats.org/officeDocument/2006/relationships/tags" Target="../tags/tag72.xml"/><Relationship Id="rId34" Type="http://schemas.openxmlformats.org/officeDocument/2006/relationships/slideLayout" Target="../slideLayouts/slideLayout34.xml"/><Relationship Id="rId50" Type="http://schemas.openxmlformats.org/officeDocument/2006/relationships/tags" Target="../tags/tag13.xml"/><Relationship Id="rId55" Type="http://schemas.openxmlformats.org/officeDocument/2006/relationships/tags" Target="../tags/tag18.xml"/><Relationship Id="rId76" Type="http://schemas.openxmlformats.org/officeDocument/2006/relationships/tags" Target="../tags/tag39.xml"/><Relationship Id="rId97" Type="http://schemas.openxmlformats.org/officeDocument/2006/relationships/tags" Target="../tags/tag60.xml"/><Relationship Id="rId104" Type="http://schemas.openxmlformats.org/officeDocument/2006/relationships/tags" Target="../tags/tag67.xml"/><Relationship Id="rId120" Type="http://schemas.openxmlformats.org/officeDocument/2006/relationships/tags" Target="../tags/tag83.xml"/><Relationship Id="rId125" Type="http://schemas.openxmlformats.org/officeDocument/2006/relationships/tags" Target="../tags/tag88.xml"/><Relationship Id="rId7" Type="http://schemas.openxmlformats.org/officeDocument/2006/relationships/slideLayout" Target="../slideLayouts/slideLayout7.xml"/><Relationship Id="rId71" Type="http://schemas.openxmlformats.org/officeDocument/2006/relationships/tags" Target="../tags/tag34.xml"/><Relationship Id="rId92" Type="http://schemas.openxmlformats.org/officeDocument/2006/relationships/tags" Target="../tags/tag55.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tags" Target="../tags/tag3.xml"/><Relationship Id="rId45" Type="http://schemas.openxmlformats.org/officeDocument/2006/relationships/tags" Target="../tags/tag8.xml"/><Relationship Id="rId66" Type="http://schemas.openxmlformats.org/officeDocument/2006/relationships/tags" Target="../tags/tag29.xml"/><Relationship Id="rId87" Type="http://schemas.openxmlformats.org/officeDocument/2006/relationships/tags" Target="../tags/tag50.xml"/><Relationship Id="rId110" Type="http://schemas.openxmlformats.org/officeDocument/2006/relationships/tags" Target="../tags/tag73.xml"/><Relationship Id="rId115" Type="http://schemas.openxmlformats.org/officeDocument/2006/relationships/tags" Target="../tags/tag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8000" y="1944000"/>
            <a:ext cx="10896000" cy="4266000"/>
          </a:xfrm>
          <a:prstGeom prst="rect">
            <a:avLst/>
          </a:prstGeom>
        </p:spPr>
        <p:txBody>
          <a:bodyPr vert="horz" lIns="0" tIns="0" rIns="0" bIns="0" rtlCol="0">
            <a:noAutofit/>
          </a:bodyPr>
          <a:lstStyle/>
          <a:p>
            <a:pPr lvl="0"/>
            <a:r>
              <a:rPr lang="en-GB" noProof="0" dirty="0"/>
              <a:t>Level 1</a:t>
            </a:r>
          </a:p>
          <a:p>
            <a:pPr lvl="1"/>
            <a:r>
              <a:rPr lang="en-GB" noProof="0" dirty="0"/>
              <a:t>Level 2</a:t>
            </a:r>
          </a:p>
          <a:p>
            <a:pPr lvl="2"/>
            <a:r>
              <a:rPr lang="en-GB" noProof="0" dirty="0"/>
              <a:t>Level 3</a:t>
            </a:r>
          </a:p>
          <a:p>
            <a:pPr lvl="3"/>
            <a:r>
              <a:rPr lang="en-GB" noProof="0" dirty="0"/>
              <a:t>Level 4, Header</a:t>
            </a:r>
          </a:p>
          <a:p>
            <a:pPr lvl="4"/>
            <a:r>
              <a:rPr lang="en-GB" noProof="0" dirty="0"/>
              <a:t>Level 5, Body</a:t>
            </a:r>
          </a:p>
          <a:p>
            <a:pPr lvl="5"/>
            <a:r>
              <a:rPr lang="en-GB" noProof="0" dirty="0"/>
              <a:t>Level 6</a:t>
            </a:r>
          </a:p>
          <a:p>
            <a:pPr lvl="6"/>
            <a:r>
              <a:rPr lang="en-GB" noProof="0" dirty="0"/>
              <a:t>Level 7, Small Header</a:t>
            </a:r>
          </a:p>
          <a:p>
            <a:pPr lvl="7"/>
            <a:r>
              <a:rPr lang="en-GB" noProof="0" dirty="0"/>
              <a:t>Level 8, Small Body</a:t>
            </a:r>
          </a:p>
          <a:p>
            <a:pPr lvl="8"/>
            <a:r>
              <a:rPr lang="en-GB" noProof="0" dirty="0"/>
              <a:t>Level 9, Infographic</a:t>
            </a:r>
          </a:p>
        </p:txBody>
      </p:sp>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648000" y="648000"/>
            <a:ext cx="10896000" cy="12960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0643F1B6-0743-4D14-8B95-B030120DE5D1}"/>
              </a:ext>
            </a:extLst>
          </p:cNvPr>
          <p:cNvSpPr>
            <a:spLocks noGrp="1"/>
          </p:cNvSpPr>
          <p:nvPr>
            <p:ph type="dt" sz="half" idx="2"/>
          </p:nvPr>
        </p:nvSpPr>
        <p:spPr>
          <a:xfrm>
            <a:off x="648000" y="324000"/>
            <a:ext cx="1920000" cy="125850"/>
          </a:xfrm>
          <a:prstGeom prst="rect">
            <a:avLst/>
          </a:prstGeom>
        </p:spPr>
        <p:txBody>
          <a:bodyPr vert="horz" lIns="0" tIns="0" rIns="0" bIns="0" rtlCol="0" anchor="t"/>
          <a:lstStyle>
            <a:lvl1pPr algn="l">
              <a:defRPr sz="700">
                <a:solidFill>
                  <a:schemeClr val="tx2"/>
                </a:solidFill>
              </a:defRPr>
            </a:lvl1pPr>
          </a:lstStyle>
          <a:p>
            <a:endParaRPr lang="en-GB" dirty="0"/>
          </a:p>
        </p:txBody>
      </p:sp>
      <p:sp>
        <p:nvSpPr>
          <p:cNvPr id="8" name="Footer Placeholder 7">
            <a:extLst>
              <a:ext uri="{FF2B5EF4-FFF2-40B4-BE49-F238E27FC236}">
                <a16:creationId xmlns:a16="http://schemas.microsoft.com/office/drawing/2014/main" id="{69460BDC-2796-43E8-A075-B3BFBC3B28E3}"/>
              </a:ext>
            </a:extLst>
          </p:cNvPr>
          <p:cNvSpPr>
            <a:spLocks noGrp="1"/>
          </p:cNvSpPr>
          <p:nvPr>
            <p:ph type="ftr" sz="quarter" idx="3"/>
          </p:nvPr>
        </p:nvSpPr>
        <p:spPr>
          <a:xfrm>
            <a:off x="2892712" y="323850"/>
            <a:ext cx="4162138" cy="126000"/>
          </a:xfrm>
          <a:prstGeom prst="rect">
            <a:avLst/>
          </a:prstGeom>
        </p:spPr>
        <p:txBody>
          <a:bodyPr vert="horz" lIns="0" tIns="0" rIns="0" bIns="0" rtlCol="0" anchor="t"/>
          <a:lstStyle>
            <a:lvl1pPr algn="l">
              <a:defRPr sz="700">
                <a:solidFill>
                  <a:schemeClr val="tx2"/>
                </a:solidFill>
              </a:defRPr>
            </a:lvl1pPr>
          </a:lstStyle>
          <a:p>
            <a:endParaRPr lang="en-GB" dirty="0"/>
          </a:p>
        </p:txBody>
      </p:sp>
      <p:sp>
        <p:nvSpPr>
          <p:cNvPr id="9" name="Slide Number Placeholder 8">
            <a:extLst>
              <a:ext uri="{FF2B5EF4-FFF2-40B4-BE49-F238E27FC236}">
                <a16:creationId xmlns:a16="http://schemas.microsoft.com/office/drawing/2014/main" id="{5942516E-ED5A-4F68-B285-E8D0CC42F948}"/>
              </a:ext>
            </a:extLst>
          </p:cNvPr>
          <p:cNvSpPr>
            <a:spLocks noGrp="1"/>
          </p:cNvSpPr>
          <p:nvPr>
            <p:ph type="sldNum" sz="quarter" idx="4"/>
          </p:nvPr>
        </p:nvSpPr>
        <p:spPr>
          <a:xfrm>
            <a:off x="324000" y="324000"/>
            <a:ext cx="324000" cy="125850"/>
          </a:xfrm>
          <a:prstGeom prst="rect">
            <a:avLst/>
          </a:prstGeom>
        </p:spPr>
        <p:txBody>
          <a:bodyPr vert="horz" lIns="0" tIns="0" rIns="0" bIns="0" rtlCol="0" anchor="t"/>
          <a:lstStyle>
            <a:lvl1pPr algn="l">
              <a:defRPr sz="700">
                <a:solidFill>
                  <a:schemeClr val="tx2"/>
                </a:solidFill>
              </a:defRPr>
            </a:lvl1pPr>
          </a:lstStyle>
          <a:p>
            <a:fld id="{23AA811B-2EBD-4900-905E-5BE206449611}" type="slidenum">
              <a:rPr lang="en-GB" smtClean="0"/>
              <a:pPr/>
              <a:t>‹#›</a:t>
            </a:fld>
            <a:endParaRPr lang="en-GB" dirty="0"/>
          </a:p>
        </p:txBody>
      </p:sp>
      <p:sp>
        <p:nvSpPr>
          <p:cNvPr id="26" name="TextBox 25">
            <a:extLst>
              <a:ext uri="{FF2B5EF4-FFF2-40B4-BE49-F238E27FC236}">
                <a16:creationId xmlns:a16="http://schemas.microsoft.com/office/drawing/2014/main" id="{278D69B5-2783-4637-A949-A867EE4EFE6B}"/>
              </a:ext>
            </a:extLst>
          </p:cNvPr>
          <p:cNvSpPr txBox="1"/>
          <p:nvPr userDrawn="1"/>
        </p:nvSpPr>
        <p:spPr>
          <a:xfrm>
            <a:off x="11218069" y="324000"/>
            <a:ext cx="648494" cy="107722"/>
          </a:xfrm>
          <a:prstGeom prst="rect">
            <a:avLst/>
          </a:prstGeom>
          <a:noFill/>
        </p:spPr>
        <p:txBody>
          <a:bodyPr wrap="square" lIns="0" tIns="0" rIns="0" bIns="0" rtlCol="0">
            <a:spAutoFit/>
          </a:bodyPr>
          <a:lstStyle/>
          <a:p>
            <a:pPr algn="r"/>
            <a:r>
              <a:rPr lang="en-GB" sz="700" dirty="0">
                <a:solidFill>
                  <a:schemeClr val="tx2"/>
                </a:solidFill>
              </a:rPr>
              <a:t>Novo Nordisk</a:t>
            </a:r>
            <a:r>
              <a:rPr lang="en-GB" sz="700" baseline="30000" dirty="0">
                <a:solidFill>
                  <a:schemeClr val="tx2"/>
                </a:solidFill>
              </a:rPr>
              <a:t>®</a:t>
            </a:r>
          </a:p>
        </p:txBody>
      </p:sp>
      <p:sp>
        <p:nvSpPr>
          <p:cNvPr id="4" name="[WorkArea]" descr="&lt;?xml version=&quot;1.0&quot; encoding=&quot;utf-16&quot;?&gt;&#10;&lt;GridTheme xmlns:xsi=&quot;http://www.w3.org/2001/XMLSchema-instance&quot; xmlns:xsd=&quot;http://www.w3.org/2001/XMLSchema&quot;&gt;&#10;  &lt;GuideLines /&gt;&#10;  &lt;SubGrids&gt;&#10;    &lt;SubGrid&gt;&#10;      &lt;Left&gt;25.51181&lt;/Left&gt;&#10;      &lt;Top&gt;25.51181&lt;/Top&gt;&#10;      &lt;Width&gt;25.51181&lt;/Width&gt;&#10;      &lt;Height&gt;25.51181&lt;/Height&gt;&#10;    &lt;/SubGrid&gt;&#10;    &lt;SubGrid&gt;&#10;      &lt;Left&gt;51.02362&lt;/Left&gt;&#10;      &lt;Top&gt;25.51181&lt;/Top&gt;&#10;      &lt;Width&gt;151.1811&lt;/Width&gt;&#10;      &lt;Height&gt;25.51181&lt;/Height&gt;&#10;    &lt;/SubGrid&gt;&#10;    &lt;SubGrid&gt;&#10;      &lt;Left&gt;202.204727&lt;/Left&gt;&#10;      &lt;Top&gt;25.51181&lt;/Top&gt;&#10;      &lt;Width&gt;25.51181&lt;/Width&gt;&#10;      &lt;Height&gt;25.51181&lt;/Height&gt;&#10;    &lt;/SubGrid&gt;&#10;    &lt;SubGrid&gt;&#10;      &lt;Left&gt;227.716537&lt;/Left&gt;&#10;      &lt;Top&gt;25.51181&lt;/Top&gt;&#10;      &lt;Width&gt;151.1811&lt;/Width&gt;&#10;      &lt;Height&gt;25.51181&lt;/Height&gt;&#10;    &lt;/SubGrid&gt;&#10;    &lt;SubGrid&gt;&#10;      &lt;Left&gt;378.897644&lt;/Left&gt;&#10;      &lt;Top&gt;25.51181&lt;/Top&gt;&#10;      &lt;Width&gt;25.51181&lt;/Width&gt;&#10;      &lt;Height&gt;25.51181&lt;/Height&gt;&#10;    &lt;/SubGrid&gt;&#10;    &lt;SubGrid&gt;&#10;      &lt;Left&gt;404.409454&lt;/Left&gt;&#10;      &lt;Top&gt;25.51181&lt;/Top&gt;&#10;      &lt;Width&gt;151.1811&lt;/Width&gt;&#10;      &lt;Height&gt;25.51181&lt;/Height&gt;&#10;    &lt;/SubGrid&gt;&#10;    &lt;SubGrid&gt;&#10;      &lt;Left&gt;555.5906&lt;/Left&gt;&#10;      &lt;Top&gt;25.51181&lt;/Top&gt;&#10;      &lt;Width&gt;25.51181&lt;/Width&gt;&#10;      &lt;Height&gt;25.51181&lt;/Height&gt;&#10;    &lt;/SubGrid&gt;&#10;    &lt;SubGrid&gt;&#10;      &lt;Left&gt;581.102356&lt;/Left&gt;&#10;      &lt;Top&gt;25.51181&lt;/Top&gt;&#10;      &lt;Width&gt;151.1811&lt;/Width&gt;&#10;      &lt;Height&gt;25.51181&lt;/Height&gt;&#10;    &lt;/SubGrid&gt;&#10;    &lt;SubGrid&gt;&#10;      &lt;Left&gt;732.283447&lt;/Left&gt;&#10;      &lt;Top&gt;25.51181&lt;/Top&gt;&#10;      &lt;Width&gt;25.51181&lt;/Width&gt;&#10;      &lt;Height&gt;25.51181&lt;/Height&gt;&#10;    &lt;/SubGrid&gt;&#10;    &lt;SubGrid&gt;&#10;      &lt;Left&gt;757.7953&lt;/Left&gt;&#10;      &lt;Top&gt;25.51181&lt;/Top&gt;&#10;      &lt;Width&gt;151.1811&lt;/Width&gt;&#10;      &lt;Height&gt;25.51181&lt;/Height&gt;&#10;    &lt;/SubGrid&gt;&#10;    &lt;SubGrid&gt;&#10;      &lt;Left&gt;908.9764&lt;/Left&gt;&#10;      &lt;Top&gt;25.51181&lt;/Top&gt;&#10;      &lt;Width&gt;25.51181&lt;/Width&gt;&#10;      &lt;Height&gt;25.51181&lt;/Height&gt;&#10;    &lt;/SubGrid&gt;&#10;    &lt;SubGrid&gt;&#10;      &lt;Left&gt;25.51181&lt;/Left&gt;&#10;      &lt;Top&gt;218.976379&lt;/Top&gt;&#10;      &lt;Width&gt;25.51181&lt;/Width&gt;&#10;      &lt;Height&gt;25.51181&lt;/Height&gt;&#10;    &lt;/SubGrid&gt;&#10;    &lt;SubGrid&gt;&#10;      &lt;Left&gt;25.51181&lt;/Left&gt;&#10;      &lt;Top&gt;244.48819&lt;/Top&gt;&#10;      &lt;Width&gt;25.51181&lt;/Width&gt;&#10;      &lt;Height&gt;25.51181&lt;/Height&gt;&#10;    &lt;/SubGrid&gt;&#10;    &lt;SubGrid&gt;&#10;      &lt;Left&gt;25.51181&lt;/Left&gt;&#10;      &lt;Top&gt;270&lt;/Top&gt;&#10;      &lt;Width&gt;25.51181&lt;/Width&gt;&#10;      &lt;Height&gt;25.51181&lt;/Height&gt;&#10;    &lt;/SubGrid&gt;&#10;    &lt;SubGrid&gt;&#10;      &lt;Left&gt;25.51181&lt;/Left&gt;&#10;      &lt;Top&gt;295.5118&lt;/Top&gt;&#10;      &lt;Width&gt;25.51181&lt;/Width&gt;&#10;      &lt;Height&gt;25.51181&lt;/Height&gt;&#10;    &lt;/SubGrid&gt;&#10;    &lt;SubGrid&gt;&#10;      &lt;Left&gt;51.02362&lt;/Left&gt;&#10;      &lt;Top&gt;295.5118&lt;/Top&gt;&#10;      &lt;Width&gt;151.1811&lt;/Width&gt;&#10;      &lt;Height&gt;25.51181&lt;/Height&gt;&#10;    &lt;/SubGrid&gt;&#10;    &lt;SubGrid&gt;&#10;      &lt;Left&gt;202.204727&lt;/Left&gt;&#10;      &lt;Top&gt;295.5118&lt;/Top&gt;&#10;      &lt;Width&gt;25.51181&lt;/Width&gt;&#10;      &lt;Height&gt;25.51181&lt;/Height&gt;&#10;    &lt;/SubGrid&gt;&#10;    &lt;SubGrid&gt;&#10;      &lt;Left&gt;51.02362&lt;/Left&gt;&#10;      &lt;Top&gt;270&lt;/Top&gt;&#10;      &lt;Width&gt;151.1811&lt;/Width&gt;&#10;      &lt;Height&gt;25.51181&lt;/Height&gt;&#10;    &lt;/SubGrid&gt;&#10;    &lt;SubGrid&gt;&#10;      &lt;Left&gt;202.204727&lt;/Left&gt;&#10;      &lt;Top&gt;270&lt;/Top&gt;&#10;      &lt;Width&gt;25.51181&lt;/Width&gt;&#10;      &lt;Height&gt;25.51181&lt;/Height&gt;&#10;    &lt;/SubGrid&gt;&#10;    &lt;SubGrid&gt;&#10;      &lt;Left&gt;51.02362&lt;/Left&gt;&#10;      &lt;Top&gt;244.48819&lt;/Top&gt;&#10;      &lt;Width&gt;151.1811&lt;/Width&gt;&#10;      &lt;Height&gt;25.51181&lt;/Height&gt;&#10;    &lt;/SubGrid&gt;&#10;    &lt;SubGrid&gt;&#10;      &lt;Left&gt;202.204727&lt;/Left&gt;&#10;      &lt;Top&gt;244.48819&lt;/Top&gt;&#10;      &lt;Width&gt;25.51181&lt;/Width&gt;&#10;      &lt;Height&gt;25.51181&lt;/Height&gt;&#10;    &lt;/SubGrid&gt;&#10;    &lt;SubGrid&gt;&#10;      &lt;Left&gt;51.02362&lt;/Left&gt;&#10;      &lt;Top&gt;218.976379&lt;/Top&gt;&#10;      &lt;Width&gt;151.1811&lt;/Width&gt;&#10;      &lt;Height&gt;25.51181&lt;/Height&gt;&#10;    &lt;/SubGrid&gt;&#10;    &lt;SubGrid&gt;&#10;      &lt;Left&gt;202.204727&lt;/Left&gt;&#10;      &lt;Top&gt;218.976379&lt;/Top&gt;&#10;      &lt;Width&gt;25.51181&lt;/Width&gt;&#10;      &lt;Height&gt;25.51181&lt;/Height&gt;&#10;    &lt;/SubGrid&gt;&#10;    &lt;SubGrid&gt;&#10;      &lt;Left&gt;25.51181&lt;/Left&gt;&#10;      &lt;Top&gt;488.976379&lt;/Top&gt;&#10;      &lt;Width&gt;25.51181&lt;/Width&gt;&#10;      &lt;Height&gt;25.51181&lt;/Height&gt;&#10;    &lt;/SubGrid&gt;&#10;    &lt;SubGrid&gt;&#10;      &lt;Left&gt;51.02362&lt;/Left&gt;&#10;      &lt;Top&gt;488.976379&lt;/Top&gt;&#10;      &lt;Width&gt;151.1811&lt;/Width&gt;&#10;      &lt;Height&gt;25.51181&lt;/Height&gt;&#10;    &lt;/SubGrid&gt;&#10;    &lt;SubGrid&gt;&#10;      &lt;Left&gt;202.204727&lt;/Left&gt;&#10;      &lt;Top&gt;488.976379&lt;/Top&gt;&#10;      &lt;Width&gt;25.51181&lt;/Width&gt;&#10;      &lt;Height&gt;25.51181&lt;/Height&gt;&#10;    &lt;/SubGrid&gt;&#10;    &lt;SubGrid&gt;&#10;      &lt;Left&gt;227.716537&lt;/Left&gt;&#10;      &lt;Top&gt;488.976379&lt;/Top&gt;&#10;      &lt;Width&gt;151.1811&lt;/Width&gt;&#10;      &lt;Height&gt;25.51181&lt;/Height&gt;&#10;    &lt;/SubGrid&gt;&#10;    &lt;SubGrid&gt;&#10;      &lt;Left&gt;378.897644&lt;/Left&gt;&#10;      &lt;Top&gt;488.976379&lt;/Top&gt;&#10;      &lt;Width&gt;25.51181&lt;/Width&gt;&#10;      &lt;Height&gt;25.51181&lt;/Height&gt;&#10;    &lt;/SubGrid&gt;&#10;    &lt;SubGrid&gt;&#10;      &lt;Left&gt;404.409454&lt;/Left&gt;&#10;      &lt;Top&gt;488.976379&lt;/Top&gt;&#10;      &lt;Width&gt;151.1811&lt;/Width&gt;&#10;      &lt;Height&gt;25.51181&lt;/Height&gt;&#10;    &lt;/SubGrid&gt;&#10;    &lt;SubGrid&gt;&#10;      &lt;Left&gt;555.5906&lt;/Left&gt;&#10;      &lt;Top&gt;488.976379&lt;/Top&gt;&#10;      &lt;Width&gt;25.51181&lt;/Width&gt;&#10;      &lt;Height&gt;25.51181&lt;/Height&gt;&#10;    &lt;/SubGrid&gt;&#10;    &lt;SubGrid&gt;&#10;      &lt;Left&gt;581.102356&lt;/Left&gt;&#10;      &lt;Top&gt;488.976379&lt;/Top&gt;&#10;      &lt;Width&gt;151.1811&lt;/Width&gt;&#10;      &lt;Height&gt;25.51181&lt;/Height&gt;&#10;    &lt;/SubGrid&gt;&#10;    &lt;SubGrid&gt;&#10;      &lt;Left&gt;732.283447&lt;/Left&gt;&#10;      &lt;Top&gt;488.976379&lt;/Top&gt;&#10;      &lt;Width&gt;25.51181&lt;/Width&gt;&#10;      &lt;Height&gt;25.51181&lt;/Height&gt;&#10;    &lt;/SubGrid&gt;&#10;    &lt;SubGrid&gt;&#10;      &lt;Left&gt;757.7953&lt;/Left&gt;&#10;      &lt;Top&gt;488.976379&lt;/Top&gt;&#10;      &lt;Width&gt;151.1811&lt;/Width&gt;&#10;      &lt;Height&gt;25.51181&lt;/Height&gt;&#10;    &lt;/SubGrid&gt;&#10;    &lt;SubGrid&gt;&#10;      &lt;Left&gt;908.9764&lt;/Left&gt;&#10;      &lt;Top&gt;488.976379&lt;/Top&gt;&#10;      &lt;Width&gt;25.51181&lt;/Width&gt;&#10;      &lt;Height&gt;25.51181&lt;/Height&gt;&#10;    &lt;/SubGrid&gt;&#10;    &lt;SubGrid&gt;&#10;      &lt;Left&gt;227.716537&lt;/Left&gt;&#10;      &lt;Top&gt;295.5118&lt;/Top&gt;&#10;      &lt;Width&gt;151.1811&lt;/Width&gt;&#10;      &lt;Height&gt;25.51181&lt;/Height&gt;&#10;    &lt;/SubGrid&gt;&#10;    &lt;SubGrid&gt;&#10;      &lt;Left&gt;378.897644&lt;/Left&gt;&#10;      &lt;Top&gt;295.5118&lt;/Top&gt;&#10;      &lt;Width&gt;25.51181&lt;/Width&gt;&#10;      &lt;Height&gt;25.51181&lt;/Height&gt;&#10;    &lt;/SubGrid&gt;&#10;    &lt;SubGrid&gt;&#10;      &lt;Left&gt;227.716537&lt;/Left&gt;&#10;      &lt;Top&gt;270&lt;/Top&gt;&#10;      &lt;Width&gt;151.1811&lt;/Width&gt;&#10;      &lt;Height&gt;25.51181&lt;/Height&gt;&#10;    &lt;/SubGrid&gt;&#10;    &lt;SubGrid&gt;&#10;      &lt;Left&gt;378.897644&lt;/Left&gt;&#10;      &lt;Top&gt;270&lt;/Top&gt;&#10;      &lt;Width&gt;25.51181&lt;/Width&gt;&#10;      &lt;Height&gt;25.51181&lt;/Height&gt;&#10;    &lt;/SubGrid&gt;&#10;    &lt;SubGrid&gt;&#10;      &lt;Left&gt;227.716537&lt;/Left&gt;&#10;      &lt;Top&gt;244.48819&lt;/Top&gt;&#10;      &lt;Width&gt;151.1811&lt;/Width&gt;&#10;      &lt;Height&gt;25.51181&lt;/Height&gt;&#10;    &lt;/SubGrid&gt;&#10;    &lt;SubGrid&gt;&#10;      &lt;Left&gt;378.897644&lt;/Left&gt;&#10;      &lt;Top&gt;244.48819&lt;/Top&gt;&#10;      &lt;Width&gt;25.51181&lt;/Width&gt;&#10;      &lt;Height&gt;25.51181&lt;/Height&gt;&#10;    &lt;/SubGrid&gt;&#10;    &lt;SubGrid&gt;&#10;      &lt;Left&gt;227.716537&lt;/Left&gt;&#10;      &lt;Top&gt;218.976379&lt;/Top&gt;&#10;      &lt;Width&gt;151.1811&lt;/Width&gt;&#10;      &lt;Height&gt;25.51181&lt;/Height&gt;&#10;    &lt;/SubGrid&gt;&#10;    &lt;SubGrid&gt;&#10;      &lt;Left&gt;378.897644&lt;/Left&gt;&#10;      &lt;Top&gt;218.976379&lt;/Top&gt;&#10;      &lt;Width&gt;25.51181&lt;/Width&gt;&#10;      &lt;Height&gt;25.51181&lt;/Height&gt;&#10;    &lt;/SubGrid&gt;&#10;    &lt;SubGrid&gt;&#10;      &lt;Left&gt;404.409454&lt;/Left&gt;&#10;      &lt;Top&gt;295.5118&lt;/Top&gt;&#10;      &lt;Width&gt;151.1811&lt;/Width&gt;&#10;      &lt;Height&gt;25.51181&lt;/Height&gt;&#10;    &lt;/SubGrid&gt;&#10;    &lt;SubGrid&gt;&#10;      &lt;Left&gt;555.5906&lt;/Left&gt;&#10;      &lt;Top&gt;295.5118&lt;/Top&gt;&#10;      &lt;Width&gt;25.51181&lt;/Width&gt;&#10;      &lt;Height&gt;25.51181&lt;/Height&gt;&#10;    &lt;/SubGrid&gt;&#10;    &lt;SubGrid&gt;&#10;      &lt;Left&gt;404.409454&lt;/Left&gt;&#10;      &lt;Top&gt;270&lt;/Top&gt;&#10;      &lt;Width&gt;151.1811&lt;/Width&gt;&#10;      &lt;Height&gt;25.51181&lt;/Height&gt;&#10;    &lt;/SubGrid&gt;&#10;    &lt;SubGrid&gt;&#10;      &lt;Left&gt;555.5906&lt;/Left&gt;&#10;      &lt;Top&gt;270&lt;/Top&gt;&#10;      &lt;Width&gt;25.51181&lt;/Width&gt;&#10;      &lt;Height&gt;25.51181&lt;/Height&gt;&#10;    &lt;/SubGrid&gt;&#10;    &lt;SubGrid&gt;&#10;      &lt;Left&gt;404.409454&lt;/Left&gt;&#10;      &lt;Top&gt;244.48819&lt;/Top&gt;&#10;      &lt;Width&gt;151.1811&lt;/Width&gt;&#10;      &lt;Height&gt;25.51181&lt;/Height&gt;&#10;    &lt;/SubGrid&gt;&#10;    &lt;SubGrid&gt;&#10;      &lt;Left&gt;555.5906&lt;/Left&gt;&#10;      &lt;Top&gt;244.48819&lt;/Top&gt;&#10;      &lt;Width&gt;25.51181&lt;/Width&gt;&#10;      &lt;Height&gt;25.51181&lt;/Height&gt;&#10;    &lt;/SubGrid&gt;&#10;    &lt;SubGrid&gt;&#10;      &lt;Left&gt;404.409454&lt;/Left&gt;&#10;      &lt;Top&gt;218.976379&lt;/Top&gt;&#10;      &lt;Width&gt;151.1811&lt;/Width&gt;&#10;      &lt;Height&gt;25.51181&lt;/Height&gt;&#10;    &lt;/SubGrid&gt;&#10;    &lt;SubGrid&gt;&#10;      &lt;Left&gt;555.5906&lt;/Left&gt;&#10;      &lt;Top&gt;218.976379&lt;/Top&gt;&#10;      &lt;Width&gt;25.51181&lt;/Width&gt;&#10;      &lt;Height&gt;25.51181&lt;/Height&gt;&#10;    &lt;/SubGrid&gt;&#10;    &lt;SubGrid&gt;&#10;      &lt;Left&gt;581.102356&lt;/Left&gt;&#10;      &lt;Top&gt;295.5118&lt;/Top&gt;&#10;      &lt;Width&gt;151.1811&lt;/Width&gt;&#10;      &lt;Height&gt;25.51181&lt;/Height&gt;&#10;    &lt;/SubGrid&gt;&#10;    &lt;SubGrid&gt;&#10;      &lt;Left&gt;732.283447&lt;/Left&gt;&#10;      &lt;Top&gt;295.5118&lt;/Top&gt;&#10;      &lt;Width&gt;25.51181&lt;/Width&gt;&#10;      &lt;Height&gt;25.51181&lt;/Height&gt;&#10;    &lt;/SubGrid&gt;&#10;    &lt;SubGrid&gt;&#10;      &lt;Left&gt;581.102356&lt;/Left&gt;&#10;      &lt;Top&gt;270&lt;/Top&gt;&#10;      &lt;Width&gt;151.1811&lt;/Width&gt;&#10;      &lt;Height&gt;25.51181&lt;/Height&gt;&#10;    &lt;/SubGrid&gt;&#10;    &lt;SubGrid&gt;&#10;      &lt;Left&gt;732.283447&lt;/Left&gt;&#10;      &lt;Top&gt;270&lt;/Top&gt;&#10;      &lt;Width&gt;25.51181&lt;/Width&gt;&#10;      &lt;Height&gt;25.51181&lt;/Height&gt;&#10;    &lt;/SubGrid&gt;&#10;    &lt;SubGrid&gt;&#10;      &lt;Left&gt;581.102356&lt;/Left&gt;&#10;      &lt;Top&gt;244.48819&lt;/Top&gt;&#10;      &lt;Width&gt;151.1811&lt;/Width&gt;&#10;      &lt;Height&gt;25.51181&lt;/Height&gt;&#10;    &lt;/SubGrid&gt;&#10;    &lt;SubGrid&gt;&#10;      &lt;Left&gt;732.283447&lt;/Left&gt;&#10;      &lt;Top&gt;244.48819&lt;/Top&gt;&#10;      &lt;Width&gt;25.51181&lt;/Width&gt;&#10;      &lt;Height&gt;25.51181&lt;/Height&gt;&#10;    &lt;/SubGrid&gt;&#10;    &lt;SubGrid&gt;&#10;      &lt;Left&gt;581.102356&lt;/Left&gt;&#10;      &lt;Top&gt;218.976379&lt;/Top&gt;&#10;      &lt;Width&gt;151.1811&lt;/Width&gt;&#10;      &lt;Height&gt;25.51181&lt;/Height&gt;&#10;    &lt;/SubGrid&gt;&#10;    &lt;SubGrid&gt;&#10;      &lt;Left&gt;732.283447&lt;/Left&gt;&#10;      &lt;Top&gt;218.976379&lt;/Top&gt;&#10;      &lt;Width&gt;25.51181&lt;/Width&gt;&#10;      &lt;Height&gt;25.51181&lt;/Height&gt;&#10;    &lt;/SubGrid&gt;&#10;    &lt;SubGrid&gt;&#10;      &lt;Left&gt;757.7953&lt;/Left&gt;&#10;      &lt;Top&gt;295.5118&lt;/Top&gt;&#10;      &lt;Width&gt;151.1811&lt;/Width&gt;&#10;      &lt;Height&gt;25.51181&lt;/Height&gt;&#10;    &lt;/SubGrid&gt;&#10;    &lt;SubGrid&gt;&#10;      &lt;Left&gt;908.9764&lt;/Left&gt;&#10;      &lt;Top&gt;295.5118&lt;/Top&gt;&#10;      &lt;Width&gt;25.51181&lt;/Width&gt;&#10;      &lt;Height&gt;25.51181&lt;/Height&gt;&#10;    &lt;/SubGrid&gt;&#10;    &lt;SubGrid&gt;&#10;      &lt;Left&gt;757.7953&lt;/Left&gt;&#10;      &lt;Top&gt;270&lt;/Top&gt;&#10;      &lt;Width&gt;151.1811&lt;/Width&gt;&#10;      &lt;Height&gt;25.51181&lt;/Height&gt;&#10;    &lt;/SubGrid&gt;&#10;    &lt;SubGrid&gt;&#10;      &lt;Left&gt;908.9764&lt;/Left&gt;&#10;      &lt;Top&gt;270&lt;/Top&gt;&#10;      &lt;Width&gt;25.51181&lt;/Width&gt;&#10;      &lt;Height&gt;25.51181&lt;/Height&gt;&#10;    &lt;/SubGrid&gt;&#10;    &lt;SubGrid&gt;&#10;      &lt;Left&gt;757.7953&lt;/Left&gt;&#10;      &lt;Top&gt;244.48819&lt;/Top&gt;&#10;      &lt;Width&gt;151.1811&lt;/Width&gt;&#10;      &lt;Height&gt;25.51181&lt;/Height&gt;&#10;    &lt;/SubGrid&gt;&#10;    &lt;SubGrid&gt;&#10;      &lt;Left&gt;908.9764&lt;/Left&gt;&#10;      &lt;Top&gt;244.48819&lt;/Top&gt;&#10;      &lt;Width&gt;25.51181&lt;/Width&gt;&#10;      &lt;Height&gt;25.51181&lt;/Height&gt;&#10;    &lt;/SubGrid&gt;&#10;    &lt;SubGrid&gt;&#10;      &lt;Left&gt;757.7953&lt;/Left&gt;&#10;      &lt;Top&gt;218.976379&lt;/Top&gt;&#10;      &lt;Width&gt;151.1811&lt;/Width&gt;&#10;      &lt;Height&gt;25.51181&lt;/Height&gt;&#10;    &lt;/SubGrid&gt;&#10;    &lt;SubGrid&gt;&#10;      &lt;Left&gt;908.9764&lt;/Left&gt;&#10;      &lt;Top&gt;218.976379&lt;/Top&gt;&#10;      &lt;Width&gt;25.51181&lt;/Width&gt;&#10;      &lt;Height&gt;25.51181&lt;/Height&gt;&#10;    &lt;/SubGrid&gt;&#10;    &lt;SubGrid&gt;&#10;      &lt;Left&gt;25.51181&lt;/Left&gt;&#10;      &lt;Top&gt;51.02362&lt;/Top&gt;&#10;      &lt;Width&gt;25.51181&lt;/Width&gt;&#10;      &lt;Height&gt;167.952759&lt;/Height&gt;&#10;    &lt;/SubGrid&gt;&#10;    &lt;SubGrid&gt;&#10;      &lt;Left&gt;202.204727&lt;/Left&gt;&#10;      &lt;Top&gt;51.02362&lt;/Top&gt;&#10;      &lt;Width&gt;25.51181&lt;/Width&gt;&#10;      &lt;Height&gt;167.952759&lt;/Height&gt;&#10;    &lt;/SubGrid&gt;&#10;    &lt;SubGrid&gt;&#10;      &lt;Left&gt;378.897644&lt;/Left&gt;&#10;      &lt;Top&gt;51.02362&lt;/Top&gt;&#10;      &lt;Width&gt;25.51181&lt;/Width&gt;&#10;      &lt;Height&gt;167.952759&lt;/Height&gt;&#10;    &lt;/SubGrid&gt;&#10;    &lt;SubGrid&gt;&#10;      &lt;Left&gt;555.5906&lt;/Left&gt;&#10;      &lt;Top&gt;51.02362&lt;/Top&gt;&#10;      &lt;Width&gt;25.51181&lt;/Width&gt;&#10;      &lt;Height&gt;167.952759&lt;/Height&gt;&#10;    &lt;/SubGrid&gt;&#10;    &lt;SubGrid&gt;&#10;      &lt;Left&gt;732.283447&lt;/Left&gt;&#10;      &lt;Top&gt;51.02362&lt;/Top&gt;&#10;      &lt;Width&gt;25.51181&lt;/Width&gt;&#10;      &lt;Height&gt;167.952759&lt;/Height&gt;&#10;    &lt;/SubGrid&gt;&#10;    &lt;SubGrid&gt;&#10;      &lt;Left&gt;908.9764&lt;/Left&gt;&#10;      &lt;Top&gt;51.02362&lt;/Top&gt;&#10;      &lt;Width&gt;25.51181&lt;/Width&gt;&#10;      &lt;Height&gt;167.952759&lt;/Height&gt;&#10;    &lt;/SubGrid&gt;&#10;    &lt;SubGrid&gt;&#10;      &lt;Left&gt;25.51181&lt;/Left&gt;&#10;      &lt;Top&gt;321.023621&lt;/Top&gt;&#10;      &lt;Width&gt;25.51181&lt;/Width&gt;&#10;      &lt;Height&gt;167.952759&lt;/Height&gt;&#10;    &lt;/SubGrid&gt;&#10;    &lt;SubGrid&gt;&#10;      &lt;Left&gt;202.204727&lt;/Left&gt;&#10;      &lt;Top&gt;321.023621&lt;/Top&gt;&#10;      &lt;Width&gt;25.51181&lt;/Width&gt;&#10;      &lt;Height&gt;167.952759&lt;/Height&gt;&#10;    &lt;/SubGrid&gt;&#10;    &lt;SubGrid&gt;&#10;      &lt;Left&gt;378.897644&lt;/Left&gt;&#10;      &lt;Top&gt;321.023621&lt;/Top&gt;&#10;      &lt;Width&gt;25.51181&lt;/Width&gt;&#10;      &lt;Height&gt;167.952759&lt;/Height&gt;&#10;    &lt;/SubGrid&gt;&#10;    &lt;SubGrid&gt;&#10;      &lt;Left&gt;555.5906&lt;/Left&gt;&#10;      &lt;Top&gt;321.023621&lt;/Top&gt;&#10;      &lt;Width&gt;25.51181&lt;/Width&gt;&#10;      &lt;Height&gt;167.952759&lt;/Height&gt;&#10;    &lt;/SubGrid&gt;&#10;    &lt;SubGrid&gt;&#10;      &lt;Left&gt;732.283447&lt;/Left&gt;&#10;      &lt;Top&gt;321.023621&lt;/Top&gt;&#10;      &lt;Width&gt;25.51181&lt;/Width&gt;&#10;      &lt;Height&gt;167.952759&lt;/Height&gt;&#10;    &lt;/SubGrid&gt;&#10;    &lt;SubGrid&gt;&#10;      &lt;Left&gt;908.9764&lt;/Left&gt;&#10;      &lt;Top&gt;321.023621&lt;/Top&gt;&#10;      &lt;Width&gt;25.51181&lt;/Width&gt;&#10;      &lt;Height&gt;167.952759&lt;/Height&gt;&#10;    &lt;/SubGrid&gt;&#10;    &lt;SubGrid&gt;&#10;      &lt;Left&gt;51.02362&lt;/Left&gt;&#10;      &lt;Top&gt;51.02362&lt;/Top&gt;&#10;      &lt;Width&gt;151.1811&lt;/Width&gt;&#10;      &lt;Height&gt;167.952759&lt;/Height&gt;&#10;    &lt;/SubGrid&gt;&#10;    &lt;SubGrid&gt;&#10;      &lt;Left&gt;227.716537&lt;/Left&gt;&#10;      &lt;Top&gt;51.02362&lt;/Top&gt;&#10;      &lt;Width&gt;151.1811&lt;/Width&gt;&#10;      &lt;Height&gt;167.952759&lt;/Height&gt;&#10;    &lt;/SubGrid&gt;&#10;    &lt;SubGrid&gt;&#10;      &lt;Left&gt;404.409454&lt;/Left&gt;&#10;      &lt;Top&gt;51.02362&lt;/Top&gt;&#10;      &lt;Width&gt;151.1811&lt;/Width&gt;&#10;      &lt;Height&gt;167.952759&lt;/Height&gt;&#10;    &lt;/SubGrid&gt;&#10;    &lt;SubGrid&gt;&#10;      &lt;Left&gt;581.102356&lt;/Left&gt;&#10;      &lt;Top&gt;51.02362&lt;/Top&gt;&#10;      &lt;Width&gt;151.1811&lt;/Width&gt;&#10;      &lt;Height&gt;167.952759&lt;/Height&gt;&#10;    &lt;/SubGrid&gt;&#10;    &lt;SubGrid&gt;&#10;      &lt;Left&gt;757.7953&lt;/Left&gt;&#10;      &lt;Top&gt;51.02362&lt;/Top&gt;&#10;      &lt;Width&gt;151.1811&lt;/Width&gt;&#10;      &lt;Height&gt;167.952759&lt;/Height&gt;&#10;    &lt;/SubGrid&gt;&#10;    &lt;SubGrid&gt;&#10;      &lt;Left&gt;51.02362&lt;/Left&gt;&#10;      &lt;Top&gt;321.023621&lt;/Top&gt;&#10;      &lt;Width&gt;151.1811&lt;/Width&gt;&#10;      &lt;Height&gt;167.952759&lt;/Height&gt;&#10;    &lt;/SubGrid&gt;&#10;    &lt;SubGrid&gt;&#10;      &lt;Left&gt;227.716537&lt;/Left&gt;&#10;      &lt;Top&gt;321.023621&lt;/Top&gt;&#10;      &lt;Width&gt;151.1811&lt;/Width&gt;&#10;      &lt;Height&gt;167.952759&lt;/Height&gt;&#10;    &lt;/SubGrid&gt;&#10;    &lt;SubGrid&gt;&#10;      &lt;Left&gt;404.409454&lt;/Left&gt;&#10;      &lt;Top&gt;321.023621&lt;/Top&gt;&#10;      &lt;Width&gt;151.1811&lt;/Width&gt;&#10;      &lt;Height&gt;167.952759&lt;/Height&gt;&#10;    &lt;/SubGrid&gt;&#10;    &lt;SubGrid&gt;&#10;      &lt;Left&gt;581.102356&lt;/Left&gt;&#10;      &lt;Top&gt;321.023621&lt;/Top&gt;&#10;      &lt;Width&gt;151.1811&lt;/Width&gt;&#10;      &lt;Height&gt;167.952759&lt;/Height&gt;&#10;    &lt;/SubGrid&gt;&#10;    &lt;SubGrid&gt;&#10;      &lt;Left&gt;757.7953&lt;/Left&gt;&#10;      &lt;Top&gt;321.023621&lt;/Top&gt;&#10;      &lt;Width&gt;151.1811&lt;/Width&gt;&#10;      &lt;Height&gt;167.952759&lt;/Height&gt;&#10;    &lt;/SubGrid&gt;&#10;  &lt;/SubGrids&gt;&#10;  &lt;WorkArea&gt;&#10;    &lt;Top&gt;25.51181&lt;/Top&gt;&#10;    &lt;Left&gt;25.51181&lt;/Left&gt;&#10;    &lt;Width&gt;908.9764&lt;/Width&gt;&#10;    &lt;Height&gt;488.976379&lt;/Height&gt;&#10;  &lt;/WorkArea&gt;&#10;  &lt;AspectW&gt;-1&lt;/AspectW&gt;&#10;  &lt;AspectH&gt;-1&lt;/AspectH&gt;&#10;  &lt;Width&gt;960&lt;/Width&gt;&#10;  &lt;Height&gt;540&lt;/Height&gt;&#10;  &lt;HGap&gt;5&lt;/HGap&gt;&#10;  &lt;VGap&gt;5&lt;/VGap&gt;&#10;  &lt;OfficeVersion&gt;-1&lt;/OfficeVersion&gt;&#10;&lt;/GridTheme&gt;" hidden="1">
            <a:extLst>
              <a:ext uri="{FF2B5EF4-FFF2-40B4-BE49-F238E27FC236}">
                <a16:creationId xmlns:a16="http://schemas.microsoft.com/office/drawing/2014/main" id="{F5F0A4E1-4330-49F4-88F5-A83195F8511C}"/>
              </a:ext>
            </a:extLst>
          </p:cNvPr>
          <p:cNvSpPr/>
          <p:nvPr userDrawn="1"/>
        </p:nvSpPr>
        <p:spPr>
          <a:xfrm>
            <a:off x="324000" y="324000"/>
            <a:ext cx="11544000" cy="6210000"/>
          </a:xfrm>
          <a:prstGeom prst="rect">
            <a:avLst/>
          </a:prstGeom>
          <a:solidFill>
            <a:srgbClr val="E6E6E6"/>
          </a:solidFill>
          <a:ln w="31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5" name="Rectangle 4" hidden="1">
            <a:extLst>
              <a:ext uri="{FF2B5EF4-FFF2-40B4-BE49-F238E27FC236}">
                <a16:creationId xmlns:a16="http://schemas.microsoft.com/office/drawing/2014/main" id="{F30BD45F-E3FD-4877-8E01-D258D6C49ED2}"/>
              </a:ext>
            </a:extLst>
          </p:cNvPr>
          <p:cNvSpPr/>
          <p:nvPr userDrawn="1">
            <p:custDataLst>
              <p:tags r:id="rId38"/>
            </p:custDataLst>
          </p:nvPr>
        </p:nvSpPr>
        <p:spPr>
          <a:xfrm>
            <a:off x="324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6" name="Rectangle 5" hidden="1">
            <a:extLst>
              <a:ext uri="{FF2B5EF4-FFF2-40B4-BE49-F238E27FC236}">
                <a16:creationId xmlns:a16="http://schemas.microsoft.com/office/drawing/2014/main" id="{61F8F4EB-98F9-49C6-AD23-0434FEEA7DAD}"/>
              </a:ext>
            </a:extLst>
          </p:cNvPr>
          <p:cNvSpPr/>
          <p:nvPr userDrawn="1">
            <p:custDataLst>
              <p:tags r:id="rId39"/>
            </p:custDataLst>
          </p:nvPr>
        </p:nvSpPr>
        <p:spPr>
          <a:xfrm>
            <a:off x="648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 name="Rectangle 9" hidden="1">
            <a:extLst>
              <a:ext uri="{FF2B5EF4-FFF2-40B4-BE49-F238E27FC236}">
                <a16:creationId xmlns:a16="http://schemas.microsoft.com/office/drawing/2014/main" id="{5461F43A-D29F-4117-83B4-78ECC6A90694}"/>
              </a:ext>
            </a:extLst>
          </p:cNvPr>
          <p:cNvSpPr/>
          <p:nvPr userDrawn="1">
            <p:custDataLst>
              <p:tags r:id="rId40"/>
            </p:custDataLst>
          </p:nvPr>
        </p:nvSpPr>
        <p:spPr>
          <a:xfrm>
            <a:off x="2568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1" name="Rectangle 10" hidden="1">
            <a:extLst>
              <a:ext uri="{FF2B5EF4-FFF2-40B4-BE49-F238E27FC236}">
                <a16:creationId xmlns:a16="http://schemas.microsoft.com/office/drawing/2014/main" id="{3885B838-2022-4A1F-A84B-BB1127E2EE43}"/>
              </a:ext>
            </a:extLst>
          </p:cNvPr>
          <p:cNvSpPr/>
          <p:nvPr userDrawn="1">
            <p:custDataLst>
              <p:tags r:id="rId41"/>
            </p:custDataLst>
          </p:nvPr>
        </p:nvSpPr>
        <p:spPr>
          <a:xfrm>
            <a:off x="2892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2" name="Rectangle 11" hidden="1">
            <a:extLst>
              <a:ext uri="{FF2B5EF4-FFF2-40B4-BE49-F238E27FC236}">
                <a16:creationId xmlns:a16="http://schemas.microsoft.com/office/drawing/2014/main" id="{AC6417FB-6B96-4CAA-9A61-CE3C85379335}"/>
              </a:ext>
            </a:extLst>
          </p:cNvPr>
          <p:cNvSpPr/>
          <p:nvPr userDrawn="1">
            <p:custDataLst>
              <p:tags r:id="rId42"/>
            </p:custDataLst>
          </p:nvPr>
        </p:nvSpPr>
        <p:spPr>
          <a:xfrm>
            <a:off x="4812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3" name="Rectangle 12" hidden="1">
            <a:extLst>
              <a:ext uri="{FF2B5EF4-FFF2-40B4-BE49-F238E27FC236}">
                <a16:creationId xmlns:a16="http://schemas.microsoft.com/office/drawing/2014/main" id="{88F2338E-050E-4997-B5FD-16609E6B05AC}"/>
              </a:ext>
            </a:extLst>
          </p:cNvPr>
          <p:cNvSpPr/>
          <p:nvPr userDrawn="1">
            <p:custDataLst>
              <p:tags r:id="rId43"/>
            </p:custDataLst>
          </p:nvPr>
        </p:nvSpPr>
        <p:spPr>
          <a:xfrm>
            <a:off x="5136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4" name="Rectangle 13" hidden="1">
            <a:extLst>
              <a:ext uri="{FF2B5EF4-FFF2-40B4-BE49-F238E27FC236}">
                <a16:creationId xmlns:a16="http://schemas.microsoft.com/office/drawing/2014/main" id="{65330914-84C1-4EFF-8088-9FF9153B21A3}"/>
              </a:ext>
            </a:extLst>
          </p:cNvPr>
          <p:cNvSpPr/>
          <p:nvPr userDrawn="1">
            <p:custDataLst>
              <p:tags r:id="rId44"/>
            </p:custDataLst>
          </p:nvPr>
        </p:nvSpPr>
        <p:spPr>
          <a:xfrm>
            <a:off x="7056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5" name="Rectangle 14" hidden="1">
            <a:extLst>
              <a:ext uri="{FF2B5EF4-FFF2-40B4-BE49-F238E27FC236}">
                <a16:creationId xmlns:a16="http://schemas.microsoft.com/office/drawing/2014/main" id="{0D9F1F0C-68CC-4F13-A58D-7D5850D6BABB}"/>
              </a:ext>
            </a:extLst>
          </p:cNvPr>
          <p:cNvSpPr/>
          <p:nvPr userDrawn="1">
            <p:custDataLst>
              <p:tags r:id="rId45"/>
            </p:custDataLst>
          </p:nvPr>
        </p:nvSpPr>
        <p:spPr>
          <a:xfrm>
            <a:off x="7380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6" name="Rectangle 15" hidden="1">
            <a:extLst>
              <a:ext uri="{FF2B5EF4-FFF2-40B4-BE49-F238E27FC236}">
                <a16:creationId xmlns:a16="http://schemas.microsoft.com/office/drawing/2014/main" id="{FCD1A103-17AC-4A34-8A1D-92E20B67C019}"/>
              </a:ext>
            </a:extLst>
          </p:cNvPr>
          <p:cNvSpPr/>
          <p:nvPr userDrawn="1">
            <p:custDataLst>
              <p:tags r:id="rId46"/>
            </p:custDataLst>
          </p:nvPr>
        </p:nvSpPr>
        <p:spPr>
          <a:xfrm>
            <a:off x="9300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7" name="Rectangle 16" hidden="1">
            <a:extLst>
              <a:ext uri="{FF2B5EF4-FFF2-40B4-BE49-F238E27FC236}">
                <a16:creationId xmlns:a16="http://schemas.microsoft.com/office/drawing/2014/main" id="{6D17E478-3C99-48E5-91A4-253FD970A082}"/>
              </a:ext>
            </a:extLst>
          </p:cNvPr>
          <p:cNvSpPr/>
          <p:nvPr userDrawn="1">
            <p:custDataLst>
              <p:tags r:id="rId47"/>
            </p:custDataLst>
          </p:nvPr>
        </p:nvSpPr>
        <p:spPr>
          <a:xfrm>
            <a:off x="9624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8" name="Rectangle 17" hidden="1">
            <a:extLst>
              <a:ext uri="{FF2B5EF4-FFF2-40B4-BE49-F238E27FC236}">
                <a16:creationId xmlns:a16="http://schemas.microsoft.com/office/drawing/2014/main" id="{ACBDE3FC-87C8-4EA6-8040-812BA3745D76}"/>
              </a:ext>
            </a:extLst>
          </p:cNvPr>
          <p:cNvSpPr/>
          <p:nvPr userDrawn="1">
            <p:custDataLst>
              <p:tags r:id="rId48"/>
            </p:custDataLst>
          </p:nvPr>
        </p:nvSpPr>
        <p:spPr>
          <a:xfrm>
            <a:off x="11544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9" name="Rectangle 18" hidden="1">
            <a:extLst>
              <a:ext uri="{FF2B5EF4-FFF2-40B4-BE49-F238E27FC236}">
                <a16:creationId xmlns:a16="http://schemas.microsoft.com/office/drawing/2014/main" id="{994EE5B0-B3FC-43D9-8B31-B03CA4819265}"/>
              </a:ext>
            </a:extLst>
          </p:cNvPr>
          <p:cNvSpPr/>
          <p:nvPr userDrawn="1">
            <p:custDataLst>
              <p:tags r:id="rId49"/>
            </p:custDataLst>
          </p:nvPr>
        </p:nvSpPr>
        <p:spPr>
          <a:xfrm>
            <a:off x="324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0" name="Rectangle 19" hidden="1">
            <a:extLst>
              <a:ext uri="{FF2B5EF4-FFF2-40B4-BE49-F238E27FC236}">
                <a16:creationId xmlns:a16="http://schemas.microsoft.com/office/drawing/2014/main" id="{71B943CE-F983-40CB-852B-B348DA0EECF9}"/>
              </a:ext>
            </a:extLst>
          </p:cNvPr>
          <p:cNvSpPr/>
          <p:nvPr userDrawn="1">
            <p:custDataLst>
              <p:tags r:id="rId50"/>
            </p:custDataLst>
          </p:nvPr>
        </p:nvSpPr>
        <p:spPr>
          <a:xfrm>
            <a:off x="324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1" name="Rectangle 20" hidden="1">
            <a:extLst>
              <a:ext uri="{FF2B5EF4-FFF2-40B4-BE49-F238E27FC236}">
                <a16:creationId xmlns:a16="http://schemas.microsoft.com/office/drawing/2014/main" id="{195AE9FF-57B5-4B28-95BD-65EB616F8339}"/>
              </a:ext>
            </a:extLst>
          </p:cNvPr>
          <p:cNvSpPr/>
          <p:nvPr userDrawn="1">
            <p:custDataLst>
              <p:tags r:id="rId51"/>
            </p:custDataLst>
          </p:nvPr>
        </p:nvSpPr>
        <p:spPr>
          <a:xfrm>
            <a:off x="324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2" name="Rectangle 21" hidden="1">
            <a:extLst>
              <a:ext uri="{FF2B5EF4-FFF2-40B4-BE49-F238E27FC236}">
                <a16:creationId xmlns:a16="http://schemas.microsoft.com/office/drawing/2014/main" id="{09C4273C-D9B3-4E1C-BECF-E403BC0FED81}"/>
              </a:ext>
            </a:extLst>
          </p:cNvPr>
          <p:cNvSpPr/>
          <p:nvPr userDrawn="1">
            <p:custDataLst>
              <p:tags r:id="rId52"/>
            </p:custDataLst>
          </p:nvPr>
        </p:nvSpPr>
        <p:spPr>
          <a:xfrm>
            <a:off x="324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3" name="Rectangle 22" hidden="1">
            <a:extLst>
              <a:ext uri="{FF2B5EF4-FFF2-40B4-BE49-F238E27FC236}">
                <a16:creationId xmlns:a16="http://schemas.microsoft.com/office/drawing/2014/main" id="{D61A9C98-DFAC-4C93-9FC3-FA4B7268AFD4}"/>
              </a:ext>
            </a:extLst>
          </p:cNvPr>
          <p:cNvSpPr/>
          <p:nvPr userDrawn="1">
            <p:custDataLst>
              <p:tags r:id="rId53"/>
            </p:custDataLst>
          </p:nvPr>
        </p:nvSpPr>
        <p:spPr>
          <a:xfrm>
            <a:off x="648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4" name="Rectangle 23" hidden="1">
            <a:extLst>
              <a:ext uri="{FF2B5EF4-FFF2-40B4-BE49-F238E27FC236}">
                <a16:creationId xmlns:a16="http://schemas.microsoft.com/office/drawing/2014/main" id="{2738953D-847C-44BC-BB1D-3E35D57608D4}"/>
              </a:ext>
            </a:extLst>
          </p:cNvPr>
          <p:cNvSpPr/>
          <p:nvPr userDrawn="1">
            <p:custDataLst>
              <p:tags r:id="rId54"/>
            </p:custDataLst>
          </p:nvPr>
        </p:nvSpPr>
        <p:spPr>
          <a:xfrm>
            <a:off x="2568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5" name="Rectangle 24" hidden="1">
            <a:extLst>
              <a:ext uri="{FF2B5EF4-FFF2-40B4-BE49-F238E27FC236}">
                <a16:creationId xmlns:a16="http://schemas.microsoft.com/office/drawing/2014/main" id="{A85DD5C0-07B7-493F-ACD2-090488BDD5B6}"/>
              </a:ext>
            </a:extLst>
          </p:cNvPr>
          <p:cNvSpPr/>
          <p:nvPr userDrawn="1">
            <p:custDataLst>
              <p:tags r:id="rId55"/>
            </p:custDataLst>
          </p:nvPr>
        </p:nvSpPr>
        <p:spPr>
          <a:xfrm>
            <a:off x="648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37" name="Rectangle 36" hidden="1">
            <a:extLst>
              <a:ext uri="{FF2B5EF4-FFF2-40B4-BE49-F238E27FC236}">
                <a16:creationId xmlns:a16="http://schemas.microsoft.com/office/drawing/2014/main" id="{2D03EC4E-106A-492D-9392-E8DAE462F1BE}"/>
              </a:ext>
            </a:extLst>
          </p:cNvPr>
          <p:cNvSpPr/>
          <p:nvPr userDrawn="1">
            <p:custDataLst>
              <p:tags r:id="rId56"/>
            </p:custDataLst>
          </p:nvPr>
        </p:nvSpPr>
        <p:spPr>
          <a:xfrm>
            <a:off x="2568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45" name="Rectangle 44" hidden="1">
            <a:extLst>
              <a:ext uri="{FF2B5EF4-FFF2-40B4-BE49-F238E27FC236}">
                <a16:creationId xmlns:a16="http://schemas.microsoft.com/office/drawing/2014/main" id="{20022031-21E7-4D6F-92EB-D2DDACC3013D}"/>
              </a:ext>
            </a:extLst>
          </p:cNvPr>
          <p:cNvSpPr/>
          <p:nvPr userDrawn="1">
            <p:custDataLst>
              <p:tags r:id="rId57"/>
            </p:custDataLst>
          </p:nvPr>
        </p:nvSpPr>
        <p:spPr>
          <a:xfrm>
            <a:off x="648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46" name="Rectangle 45" hidden="1">
            <a:extLst>
              <a:ext uri="{FF2B5EF4-FFF2-40B4-BE49-F238E27FC236}">
                <a16:creationId xmlns:a16="http://schemas.microsoft.com/office/drawing/2014/main" id="{0D8C0033-6DD1-44FA-8D1E-C266A6CB5E58}"/>
              </a:ext>
            </a:extLst>
          </p:cNvPr>
          <p:cNvSpPr/>
          <p:nvPr userDrawn="1">
            <p:custDataLst>
              <p:tags r:id="rId58"/>
            </p:custDataLst>
          </p:nvPr>
        </p:nvSpPr>
        <p:spPr>
          <a:xfrm>
            <a:off x="2568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47" name="Rectangle 46" hidden="1">
            <a:extLst>
              <a:ext uri="{FF2B5EF4-FFF2-40B4-BE49-F238E27FC236}">
                <a16:creationId xmlns:a16="http://schemas.microsoft.com/office/drawing/2014/main" id="{5405C511-8E76-4F70-B418-D42EFC88B59C}"/>
              </a:ext>
            </a:extLst>
          </p:cNvPr>
          <p:cNvSpPr/>
          <p:nvPr userDrawn="1">
            <p:custDataLst>
              <p:tags r:id="rId59"/>
            </p:custDataLst>
          </p:nvPr>
        </p:nvSpPr>
        <p:spPr>
          <a:xfrm>
            <a:off x="648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48" name="Rectangle 47" hidden="1">
            <a:extLst>
              <a:ext uri="{FF2B5EF4-FFF2-40B4-BE49-F238E27FC236}">
                <a16:creationId xmlns:a16="http://schemas.microsoft.com/office/drawing/2014/main" id="{3A318B50-011A-4077-B856-5AA6365091AC}"/>
              </a:ext>
            </a:extLst>
          </p:cNvPr>
          <p:cNvSpPr/>
          <p:nvPr userDrawn="1">
            <p:custDataLst>
              <p:tags r:id="rId60"/>
            </p:custDataLst>
          </p:nvPr>
        </p:nvSpPr>
        <p:spPr>
          <a:xfrm>
            <a:off x="2568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49" name="Rectangle 48" hidden="1">
            <a:extLst>
              <a:ext uri="{FF2B5EF4-FFF2-40B4-BE49-F238E27FC236}">
                <a16:creationId xmlns:a16="http://schemas.microsoft.com/office/drawing/2014/main" id="{6A2BCA5B-FE07-43B1-A4B7-31BD6164A6E4}"/>
              </a:ext>
            </a:extLst>
          </p:cNvPr>
          <p:cNvSpPr/>
          <p:nvPr userDrawn="1">
            <p:custDataLst>
              <p:tags r:id="rId61"/>
            </p:custDataLst>
          </p:nvPr>
        </p:nvSpPr>
        <p:spPr>
          <a:xfrm>
            <a:off x="324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50" name="Rectangle 49" hidden="1">
            <a:extLst>
              <a:ext uri="{FF2B5EF4-FFF2-40B4-BE49-F238E27FC236}">
                <a16:creationId xmlns:a16="http://schemas.microsoft.com/office/drawing/2014/main" id="{5C40FFBD-7783-45AC-8A2B-097F0420F8BE}"/>
              </a:ext>
            </a:extLst>
          </p:cNvPr>
          <p:cNvSpPr/>
          <p:nvPr userDrawn="1">
            <p:custDataLst>
              <p:tags r:id="rId62"/>
            </p:custDataLst>
          </p:nvPr>
        </p:nvSpPr>
        <p:spPr>
          <a:xfrm>
            <a:off x="648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51" name="Rectangle 50" hidden="1">
            <a:extLst>
              <a:ext uri="{FF2B5EF4-FFF2-40B4-BE49-F238E27FC236}">
                <a16:creationId xmlns:a16="http://schemas.microsoft.com/office/drawing/2014/main" id="{4CEBE773-5EE2-48C7-957B-8390AB5ACC07}"/>
              </a:ext>
            </a:extLst>
          </p:cNvPr>
          <p:cNvSpPr/>
          <p:nvPr userDrawn="1">
            <p:custDataLst>
              <p:tags r:id="rId63"/>
            </p:custDataLst>
          </p:nvPr>
        </p:nvSpPr>
        <p:spPr>
          <a:xfrm>
            <a:off x="2568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52" name="Rectangle 51" hidden="1">
            <a:extLst>
              <a:ext uri="{FF2B5EF4-FFF2-40B4-BE49-F238E27FC236}">
                <a16:creationId xmlns:a16="http://schemas.microsoft.com/office/drawing/2014/main" id="{A88B1085-4452-48B2-ABE2-B39A1F2C8B5C}"/>
              </a:ext>
            </a:extLst>
          </p:cNvPr>
          <p:cNvSpPr/>
          <p:nvPr userDrawn="1">
            <p:custDataLst>
              <p:tags r:id="rId64"/>
            </p:custDataLst>
          </p:nvPr>
        </p:nvSpPr>
        <p:spPr>
          <a:xfrm>
            <a:off x="2892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53" name="Rectangle 52" hidden="1">
            <a:extLst>
              <a:ext uri="{FF2B5EF4-FFF2-40B4-BE49-F238E27FC236}">
                <a16:creationId xmlns:a16="http://schemas.microsoft.com/office/drawing/2014/main" id="{35677462-D07F-483C-9C29-E04937D96970}"/>
              </a:ext>
            </a:extLst>
          </p:cNvPr>
          <p:cNvSpPr/>
          <p:nvPr userDrawn="1">
            <p:custDataLst>
              <p:tags r:id="rId65"/>
            </p:custDataLst>
          </p:nvPr>
        </p:nvSpPr>
        <p:spPr>
          <a:xfrm>
            <a:off x="4812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54" name="Rectangle 53" hidden="1">
            <a:extLst>
              <a:ext uri="{FF2B5EF4-FFF2-40B4-BE49-F238E27FC236}">
                <a16:creationId xmlns:a16="http://schemas.microsoft.com/office/drawing/2014/main" id="{719982BD-DEFC-4091-A576-C424DBA3C4DD}"/>
              </a:ext>
            </a:extLst>
          </p:cNvPr>
          <p:cNvSpPr/>
          <p:nvPr userDrawn="1">
            <p:custDataLst>
              <p:tags r:id="rId66"/>
            </p:custDataLst>
          </p:nvPr>
        </p:nvSpPr>
        <p:spPr>
          <a:xfrm>
            <a:off x="5136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55" name="Rectangle 54" hidden="1">
            <a:extLst>
              <a:ext uri="{FF2B5EF4-FFF2-40B4-BE49-F238E27FC236}">
                <a16:creationId xmlns:a16="http://schemas.microsoft.com/office/drawing/2014/main" id="{09DABF0B-9E1E-4C4B-B44A-B858D0F51253}"/>
              </a:ext>
            </a:extLst>
          </p:cNvPr>
          <p:cNvSpPr/>
          <p:nvPr userDrawn="1">
            <p:custDataLst>
              <p:tags r:id="rId67"/>
            </p:custDataLst>
          </p:nvPr>
        </p:nvSpPr>
        <p:spPr>
          <a:xfrm>
            <a:off x="7056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56" name="Rectangle 55" hidden="1">
            <a:extLst>
              <a:ext uri="{FF2B5EF4-FFF2-40B4-BE49-F238E27FC236}">
                <a16:creationId xmlns:a16="http://schemas.microsoft.com/office/drawing/2014/main" id="{4C2D3A6A-66FD-4AEE-8C1E-B6E5EECF6AC4}"/>
              </a:ext>
            </a:extLst>
          </p:cNvPr>
          <p:cNvSpPr/>
          <p:nvPr userDrawn="1">
            <p:custDataLst>
              <p:tags r:id="rId68"/>
            </p:custDataLst>
          </p:nvPr>
        </p:nvSpPr>
        <p:spPr>
          <a:xfrm>
            <a:off x="7380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57" name="Rectangle 56" hidden="1">
            <a:extLst>
              <a:ext uri="{FF2B5EF4-FFF2-40B4-BE49-F238E27FC236}">
                <a16:creationId xmlns:a16="http://schemas.microsoft.com/office/drawing/2014/main" id="{2D1F338B-CF9E-4B33-946A-4DB709760AF6}"/>
              </a:ext>
            </a:extLst>
          </p:cNvPr>
          <p:cNvSpPr/>
          <p:nvPr userDrawn="1">
            <p:custDataLst>
              <p:tags r:id="rId69"/>
            </p:custDataLst>
          </p:nvPr>
        </p:nvSpPr>
        <p:spPr>
          <a:xfrm>
            <a:off x="9300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58" name="Rectangle 57" hidden="1">
            <a:extLst>
              <a:ext uri="{FF2B5EF4-FFF2-40B4-BE49-F238E27FC236}">
                <a16:creationId xmlns:a16="http://schemas.microsoft.com/office/drawing/2014/main" id="{C62DDC7A-A75D-47D1-8199-CF07F2BDFB07}"/>
              </a:ext>
            </a:extLst>
          </p:cNvPr>
          <p:cNvSpPr/>
          <p:nvPr userDrawn="1">
            <p:custDataLst>
              <p:tags r:id="rId70"/>
            </p:custDataLst>
          </p:nvPr>
        </p:nvSpPr>
        <p:spPr>
          <a:xfrm>
            <a:off x="9624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59" name="Rectangle 58" hidden="1">
            <a:extLst>
              <a:ext uri="{FF2B5EF4-FFF2-40B4-BE49-F238E27FC236}">
                <a16:creationId xmlns:a16="http://schemas.microsoft.com/office/drawing/2014/main" id="{58B5BE77-B2A7-4D7F-8E0B-C3E954ED65B5}"/>
              </a:ext>
            </a:extLst>
          </p:cNvPr>
          <p:cNvSpPr/>
          <p:nvPr userDrawn="1">
            <p:custDataLst>
              <p:tags r:id="rId71"/>
            </p:custDataLst>
          </p:nvPr>
        </p:nvSpPr>
        <p:spPr>
          <a:xfrm>
            <a:off x="11544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60" name="Rectangle 59" hidden="1">
            <a:extLst>
              <a:ext uri="{FF2B5EF4-FFF2-40B4-BE49-F238E27FC236}">
                <a16:creationId xmlns:a16="http://schemas.microsoft.com/office/drawing/2014/main" id="{FCFBBBC3-8FB6-4FAC-ADAD-D2D96E64A22C}"/>
              </a:ext>
            </a:extLst>
          </p:cNvPr>
          <p:cNvSpPr/>
          <p:nvPr userDrawn="1">
            <p:custDataLst>
              <p:tags r:id="rId72"/>
            </p:custDataLst>
          </p:nvPr>
        </p:nvSpPr>
        <p:spPr>
          <a:xfrm>
            <a:off x="2892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61" name="Rectangle 60" hidden="1">
            <a:extLst>
              <a:ext uri="{FF2B5EF4-FFF2-40B4-BE49-F238E27FC236}">
                <a16:creationId xmlns:a16="http://schemas.microsoft.com/office/drawing/2014/main" id="{2C5A7DD2-B5CE-413A-9B54-583BA9EBCDFF}"/>
              </a:ext>
            </a:extLst>
          </p:cNvPr>
          <p:cNvSpPr/>
          <p:nvPr userDrawn="1">
            <p:custDataLst>
              <p:tags r:id="rId73"/>
            </p:custDataLst>
          </p:nvPr>
        </p:nvSpPr>
        <p:spPr>
          <a:xfrm>
            <a:off x="4812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62" name="Rectangle 61" hidden="1">
            <a:extLst>
              <a:ext uri="{FF2B5EF4-FFF2-40B4-BE49-F238E27FC236}">
                <a16:creationId xmlns:a16="http://schemas.microsoft.com/office/drawing/2014/main" id="{D9461BA4-4B7F-4140-AC43-136B90730752}"/>
              </a:ext>
            </a:extLst>
          </p:cNvPr>
          <p:cNvSpPr/>
          <p:nvPr userDrawn="1">
            <p:custDataLst>
              <p:tags r:id="rId74"/>
            </p:custDataLst>
          </p:nvPr>
        </p:nvSpPr>
        <p:spPr>
          <a:xfrm>
            <a:off x="2892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63" name="Rectangle 62" hidden="1">
            <a:extLst>
              <a:ext uri="{FF2B5EF4-FFF2-40B4-BE49-F238E27FC236}">
                <a16:creationId xmlns:a16="http://schemas.microsoft.com/office/drawing/2014/main" id="{DEB946CF-96A1-4659-9385-72D850C9C025}"/>
              </a:ext>
            </a:extLst>
          </p:cNvPr>
          <p:cNvSpPr/>
          <p:nvPr userDrawn="1">
            <p:custDataLst>
              <p:tags r:id="rId75"/>
            </p:custDataLst>
          </p:nvPr>
        </p:nvSpPr>
        <p:spPr>
          <a:xfrm>
            <a:off x="4812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64" name="Rectangle 63" hidden="1">
            <a:extLst>
              <a:ext uri="{FF2B5EF4-FFF2-40B4-BE49-F238E27FC236}">
                <a16:creationId xmlns:a16="http://schemas.microsoft.com/office/drawing/2014/main" id="{742C5205-4F49-47AB-B503-BC7F63858642}"/>
              </a:ext>
            </a:extLst>
          </p:cNvPr>
          <p:cNvSpPr/>
          <p:nvPr userDrawn="1">
            <p:custDataLst>
              <p:tags r:id="rId76"/>
            </p:custDataLst>
          </p:nvPr>
        </p:nvSpPr>
        <p:spPr>
          <a:xfrm>
            <a:off x="2892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65" name="Rectangle 64" hidden="1">
            <a:extLst>
              <a:ext uri="{FF2B5EF4-FFF2-40B4-BE49-F238E27FC236}">
                <a16:creationId xmlns:a16="http://schemas.microsoft.com/office/drawing/2014/main" id="{5B2DC920-B604-43E9-ADC1-B26167353D44}"/>
              </a:ext>
            </a:extLst>
          </p:cNvPr>
          <p:cNvSpPr/>
          <p:nvPr userDrawn="1">
            <p:custDataLst>
              <p:tags r:id="rId77"/>
            </p:custDataLst>
          </p:nvPr>
        </p:nvSpPr>
        <p:spPr>
          <a:xfrm>
            <a:off x="4812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66" name="Rectangle 65" hidden="1">
            <a:extLst>
              <a:ext uri="{FF2B5EF4-FFF2-40B4-BE49-F238E27FC236}">
                <a16:creationId xmlns:a16="http://schemas.microsoft.com/office/drawing/2014/main" id="{419CE6B2-B4FC-4BBD-937B-2FAF2EC436EB}"/>
              </a:ext>
            </a:extLst>
          </p:cNvPr>
          <p:cNvSpPr/>
          <p:nvPr userDrawn="1">
            <p:custDataLst>
              <p:tags r:id="rId78"/>
            </p:custDataLst>
          </p:nvPr>
        </p:nvSpPr>
        <p:spPr>
          <a:xfrm>
            <a:off x="2892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67" name="Rectangle 66" hidden="1">
            <a:extLst>
              <a:ext uri="{FF2B5EF4-FFF2-40B4-BE49-F238E27FC236}">
                <a16:creationId xmlns:a16="http://schemas.microsoft.com/office/drawing/2014/main" id="{24F744BF-7A2A-44A1-99AF-BF4D80F50B40}"/>
              </a:ext>
            </a:extLst>
          </p:cNvPr>
          <p:cNvSpPr/>
          <p:nvPr userDrawn="1">
            <p:custDataLst>
              <p:tags r:id="rId79"/>
            </p:custDataLst>
          </p:nvPr>
        </p:nvSpPr>
        <p:spPr>
          <a:xfrm>
            <a:off x="4812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68" name="Rectangle 67" hidden="1">
            <a:extLst>
              <a:ext uri="{FF2B5EF4-FFF2-40B4-BE49-F238E27FC236}">
                <a16:creationId xmlns:a16="http://schemas.microsoft.com/office/drawing/2014/main" id="{4A561C12-BD2C-4ABE-9ACE-047842A9B253}"/>
              </a:ext>
            </a:extLst>
          </p:cNvPr>
          <p:cNvSpPr/>
          <p:nvPr userDrawn="1">
            <p:custDataLst>
              <p:tags r:id="rId80"/>
            </p:custDataLst>
          </p:nvPr>
        </p:nvSpPr>
        <p:spPr>
          <a:xfrm>
            <a:off x="5136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69" name="Rectangle 68" hidden="1">
            <a:extLst>
              <a:ext uri="{FF2B5EF4-FFF2-40B4-BE49-F238E27FC236}">
                <a16:creationId xmlns:a16="http://schemas.microsoft.com/office/drawing/2014/main" id="{1F79B3EE-7015-44C0-B98B-D7976E3CC6C0}"/>
              </a:ext>
            </a:extLst>
          </p:cNvPr>
          <p:cNvSpPr/>
          <p:nvPr userDrawn="1">
            <p:custDataLst>
              <p:tags r:id="rId81"/>
            </p:custDataLst>
          </p:nvPr>
        </p:nvSpPr>
        <p:spPr>
          <a:xfrm>
            <a:off x="7056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70" name="Rectangle 69" hidden="1">
            <a:extLst>
              <a:ext uri="{FF2B5EF4-FFF2-40B4-BE49-F238E27FC236}">
                <a16:creationId xmlns:a16="http://schemas.microsoft.com/office/drawing/2014/main" id="{55195DF3-05B5-49EC-8E2A-6D131BFB07E4}"/>
              </a:ext>
            </a:extLst>
          </p:cNvPr>
          <p:cNvSpPr/>
          <p:nvPr userDrawn="1">
            <p:custDataLst>
              <p:tags r:id="rId82"/>
            </p:custDataLst>
          </p:nvPr>
        </p:nvSpPr>
        <p:spPr>
          <a:xfrm>
            <a:off x="5136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71" name="Rectangle 70" hidden="1">
            <a:extLst>
              <a:ext uri="{FF2B5EF4-FFF2-40B4-BE49-F238E27FC236}">
                <a16:creationId xmlns:a16="http://schemas.microsoft.com/office/drawing/2014/main" id="{6C7ACCBF-3785-451F-8D26-06EB8169ED29}"/>
              </a:ext>
            </a:extLst>
          </p:cNvPr>
          <p:cNvSpPr/>
          <p:nvPr userDrawn="1">
            <p:custDataLst>
              <p:tags r:id="rId83"/>
            </p:custDataLst>
          </p:nvPr>
        </p:nvSpPr>
        <p:spPr>
          <a:xfrm>
            <a:off x="7056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72" name="Rectangle 71" hidden="1">
            <a:extLst>
              <a:ext uri="{FF2B5EF4-FFF2-40B4-BE49-F238E27FC236}">
                <a16:creationId xmlns:a16="http://schemas.microsoft.com/office/drawing/2014/main" id="{0DB1FB36-F0B8-4569-B24C-A7FE882E3A0D}"/>
              </a:ext>
            </a:extLst>
          </p:cNvPr>
          <p:cNvSpPr/>
          <p:nvPr userDrawn="1">
            <p:custDataLst>
              <p:tags r:id="rId84"/>
            </p:custDataLst>
          </p:nvPr>
        </p:nvSpPr>
        <p:spPr>
          <a:xfrm>
            <a:off x="5136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73" name="Rectangle 72" hidden="1">
            <a:extLst>
              <a:ext uri="{FF2B5EF4-FFF2-40B4-BE49-F238E27FC236}">
                <a16:creationId xmlns:a16="http://schemas.microsoft.com/office/drawing/2014/main" id="{A16BF7E9-5EB1-4763-B3B3-B9BDDFCE9368}"/>
              </a:ext>
            </a:extLst>
          </p:cNvPr>
          <p:cNvSpPr/>
          <p:nvPr userDrawn="1">
            <p:custDataLst>
              <p:tags r:id="rId85"/>
            </p:custDataLst>
          </p:nvPr>
        </p:nvSpPr>
        <p:spPr>
          <a:xfrm>
            <a:off x="7056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74" name="Rectangle 73" hidden="1">
            <a:extLst>
              <a:ext uri="{FF2B5EF4-FFF2-40B4-BE49-F238E27FC236}">
                <a16:creationId xmlns:a16="http://schemas.microsoft.com/office/drawing/2014/main" id="{B859330A-8EF0-4EC1-8579-E436CA633192}"/>
              </a:ext>
            </a:extLst>
          </p:cNvPr>
          <p:cNvSpPr/>
          <p:nvPr userDrawn="1">
            <p:custDataLst>
              <p:tags r:id="rId86"/>
            </p:custDataLst>
          </p:nvPr>
        </p:nvSpPr>
        <p:spPr>
          <a:xfrm>
            <a:off x="5136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75" name="Rectangle 74" hidden="1">
            <a:extLst>
              <a:ext uri="{FF2B5EF4-FFF2-40B4-BE49-F238E27FC236}">
                <a16:creationId xmlns:a16="http://schemas.microsoft.com/office/drawing/2014/main" id="{28ADAA1F-5B13-4CA7-92F6-B9BD284DD1E1}"/>
              </a:ext>
            </a:extLst>
          </p:cNvPr>
          <p:cNvSpPr/>
          <p:nvPr userDrawn="1">
            <p:custDataLst>
              <p:tags r:id="rId87"/>
            </p:custDataLst>
          </p:nvPr>
        </p:nvSpPr>
        <p:spPr>
          <a:xfrm>
            <a:off x="7056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76" name="Rectangle 75" hidden="1">
            <a:extLst>
              <a:ext uri="{FF2B5EF4-FFF2-40B4-BE49-F238E27FC236}">
                <a16:creationId xmlns:a16="http://schemas.microsoft.com/office/drawing/2014/main" id="{D063FCBC-0F82-4BF7-A4F3-63086372BCA1}"/>
              </a:ext>
            </a:extLst>
          </p:cNvPr>
          <p:cNvSpPr/>
          <p:nvPr userDrawn="1">
            <p:custDataLst>
              <p:tags r:id="rId88"/>
            </p:custDataLst>
          </p:nvPr>
        </p:nvSpPr>
        <p:spPr>
          <a:xfrm>
            <a:off x="7380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77" name="Rectangle 76" hidden="1">
            <a:extLst>
              <a:ext uri="{FF2B5EF4-FFF2-40B4-BE49-F238E27FC236}">
                <a16:creationId xmlns:a16="http://schemas.microsoft.com/office/drawing/2014/main" id="{CE645546-D2AC-47E6-9FEE-B872688AACBC}"/>
              </a:ext>
            </a:extLst>
          </p:cNvPr>
          <p:cNvSpPr/>
          <p:nvPr userDrawn="1">
            <p:custDataLst>
              <p:tags r:id="rId89"/>
            </p:custDataLst>
          </p:nvPr>
        </p:nvSpPr>
        <p:spPr>
          <a:xfrm>
            <a:off x="9300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78" name="Rectangle 77" hidden="1">
            <a:extLst>
              <a:ext uri="{FF2B5EF4-FFF2-40B4-BE49-F238E27FC236}">
                <a16:creationId xmlns:a16="http://schemas.microsoft.com/office/drawing/2014/main" id="{67D40869-4909-44AB-ADF7-F7E881C8F368}"/>
              </a:ext>
            </a:extLst>
          </p:cNvPr>
          <p:cNvSpPr/>
          <p:nvPr userDrawn="1">
            <p:custDataLst>
              <p:tags r:id="rId90"/>
            </p:custDataLst>
          </p:nvPr>
        </p:nvSpPr>
        <p:spPr>
          <a:xfrm>
            <a:off x="7380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79" name="Rectangle 78" hidden="1">
            <a:extLst>
              <a:ext uri="{FF2B5EF4-FFF2-40B4-BE49-F238E27FC236}">
                <a16:creationId xmlns:a16="http://schemas.microsoft.com/office/drawing/2014/main" id="{135A9F82-A30E-49D6-85D5-F27123AF0F10}"/>
              </a:ext>
            </a:extLst>
          </p:cNvPr>
          <p:cNvSpPr/>
          <p:nvPr userDrawn="1">
            <p:custDataLst>
              <p:tags r:id="rId91"/>
            </p:custDataLst>
          </p:nvPr>
        </p:nvSpPr>
        <p:spPr>
          <a:xfrm>
            <a:off x="9300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80" name="Rectangle 79" hidden="1">
            <a:extLst>
              <a:ext uri="{FF2B5EF4-FFF2-40B4-BE49-F238E27FC236}">
                <a16:creationId xmlns:a16="http://schemas.microsoft.com/office/drawing/2014/main" id="{95983F4E-3EE6-4BD7-AD35-C47ED01C5ED4}"/>
              </a:ext>
            </a:extLst>
          </p:cNvPr>
          <p:cNvSpPr/>
          <p:nvPr userDrawn="1">
            <p:custDataLst>
              <p:tags r:id="rId92"/>
            </p:custDataLst>
          </p:nvPr>
        </p:nvSpPr>
        <p:spPr>
          <a:xfrm>
            <a:off x="7380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81" name="Rectangle 80" hidden="1">
            <a:extLst>
              <a:ext uri="{FF2B5EF4-FFF2-40B4-BE49-F238E27FC236}">
                <a16:creationId xmlns:a16="http://schemas.microsoft.com/office/drawing/2014/main" id="{F717EFA4-0ED4-4A46-9AFD-0F0A6E65D253}"/>
              </a:ext>
            </a:extLst>
          </p:cNvPr>
          <p:cNvSpPr/>
          <p:nvPr userDrawn="1">
            <p:custDataLst>
              <p:tags r:id="rId93"/>
            </p:custDataLst>
          </p:nvPr>
        </p:nvSpPr>
        <p:spPr>
          <a:xfrm>
            <a:off x="9300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82" name="Rectangle 81" hidden="1">
            <a:extLst>
              <a:ext uri="{FF2B5EF4-FFF2-40B4-BE49-F238E27FC236}">
                <a16:creationId xmlns:a16="http://schemas.microsoft.com/office/drawing/2014/main" id="{6E85224F-39CC-4044-9201-BDF5309E2509}"/>
              </a:ext>
            </a:extLst>
          </p:cNvPr>
          <p:cNvSpPr/>
          <p:nvPr userDrawn="1">
            <p:custDataLst>
              <p:tags r:id="rId94"/>
            </p:custDataLst>
          </p:nvPr>
        </p:nvSpPr>
        <p:spPr>
          <a:xfrm>
            <a:off x="7380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83" name="Rectangle 82" hidden="1">
            <a:extLst>
              <a:ext uri="{FF2B5EF4-FFF2-40B4-BE49-F238E27FC236}">
                <a16:creationId xmlns:a16="http://schemas.microsoft.com/office/drawing/2014/main" id="{C5FFBE79-1CFF-48A7-9FA3-6763881AA963}"/>
              </a:ext>
            </a:extLst>
          </p:cNvPr>
          <p:cNvSpPr/>
          <p:nvPr userDrawn="1">
            <p:custDataLst>
              <p:tags r:id="rId95"/>
            </p:custDataLst>
          </p:nvPr>
        </p:nvSpPr>
        <p:spPr>
          <a:xfrm>
            <a:off x="9300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84" name="Rectangle 83" hidden="1">
            <a:extLst>
              <a:ext uri="{FF2B5EF4-FFF2-40B4-BE49-F238E27FC236}">
                <a16:creationId xmlns:a16="http://schemas.microsoft.com/office/drawing/2014/main" id="{C7039B6D-AC56-40A5-858D-599754E1E0AD}"/>
              </a:ext>
            </a:extLst>
          </p:cNvPr>
          <p:cNvSpPr/>
          <p:nvPr userDrawn="1">
            <p:custDataLst>
              <p:tags r:id="rId96"/>
            </p:custDataLst>
          </p:nvPr>
        </p:nvSpPr>
        <p:spPr>
          <a:xfrm>
            <a:off x="9624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85" name="Rectangle 84" hidden="1">
            <a:extLst>
              <a:ext uri="{FF2B5EF4-FFF2-40B4-BE49-F238E27FC236}">
                <a16:creationId xmlns:a16="http://schemas.microsoft.com/office/drawing/2014/main" id="{71018EC8-1FEE-415C-B1E0-DAFC251C6F4F}"/>
              </a:ext>
            </a:extLst>
          </p:cNvPr>
          <p:cNvSpPr/>
          <p:nvPr userDrawn="1">
            <p:custDataLst>
              <p:tags r:id="rId97"/>
            </p:custDataLst>
          </p:nvPr>
        </p:nvSpPr>
        <p:spPr>
          <a:xfrm>
            <a:off x="11544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86" name="Rectangle 85" hidden="1">
            <a:extLst>
              <a:ext uri="{FF2B5EF4-FFF2-40B4-BE49-F238E27FC236}">
                <a16:creationId xmlns:a16="http://schemas.microsoft.com/office/drawing/2014/main" id="{33D0B803-F928-4AB8-9FA8-7A2550C65926}"/>
              </a:ext>
            </a:extLst>
          </p:cNvPr>
          <p:cNvSpPr/>
          <p:nvPr userDrawn="1">
            <p:custDataLst>
              <p:tags r:id="rId98"/>
            </p:custDataLst>
          </p:nvPr>
        </p:nvSpPr>
        <p:spPr>
          <a:xfrm>
            <a:off x="9624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87" name="Rectangle 86" hidden="1">
            <a:extLst>
              <a:ext uri="{FF2B5EF4-FFF2-40B4-BE49-F238E27FC236}">
                <a16:creationId xmlns:a16="http://schemas.microsoft.com/office/drawing/2014/main" id="{A74BCB38-7D1D-4BB9-94CE-ADBDC5DAB010}"/>
              </a:ext>
            </a:extLst>
          </p:cNvPr>
          <p:cNvSpPr/>
          <p:nvPr userDrawn="1">
            <p:custDataLst>
              <p:tags r:id="rId99"/>
            </p:custDataLst>
          </p:nvPr>
        </p:nvSpPr>
        <p:spPr>
          <a:xfrm>
            <a:off x="11544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88" name="Rectangle 87" hidden="1">
            <a:extLst>
              <a:ext uri="{FF2B5EF4-FFF2-40B4-BE49-F238E27FC236}">
                <a16:creationId xmlns:a16="http://schemas.microsoft.com/office/drawing/2014/main" id="{6E6BC775-1DC0-42CB-BA95-EB6F78CFD0FE}"/>
              </a:ext>
            </a:extLst>
          </p:cNvPr>
          <p:cNvSpPr/>
          <p:nvPr userDrawn="1">
            <p:custDataLst>
              <p:tags r:id="rId100"/>
            </p:custDataLst>
          </p:nvPr>
        </p:nvSpPr>
        <p:spPr>
          <a:xfrm>
            <a:off x="9624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89" name="Rectangle 88" hidden="1">
            <a:extLst>
              <a:ext uri="{FF2B5EF4-FFF2-40B4-BE49-F238E27FC236}">
                <a16:creationId xmlns:a16="http://schemas.microsoft.com/office/drawing/2014/main" id="{95792BBB-2B34-4739-8C69-B66E64F8A279}"/>
              </a:ext>
            </a:extLst>
          </p:cNvPr>
          <p:cNvSpPr/>
          <p:nvPr userDrawn="1">
            <p:custDataLst>
              <p:tags r:id="rId101"/>
            </p:custDataLst>
          </p:nvPr>
        </p:nvSpPr>
        <p:spPr>
          <a:xfrm>
            <a:off x="11544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0" name="Rectangle 89" hidden="1">
            <a:extLst>
              <a:ext uri="{FF2B5EF4-FFF2-40B4-BE49-F238E27FC236}">
                <a16:creationId xmlns:a16="http://schemas.microsoft.com/office/drawing/2014/main" id="{E8FDD868-6922-48B4-976C-6F9677663DAF}"/>
              </a:ext>
            </a:extLst>
          </p:cNvPr>
          <p:cNvSpPr/>
          <p:nvPr userDrawn="1">
            <p:custDataLst>
              <p:tags r:id="rId102"/>
            </p:custDataLst>
          </p:nvPr>
        </p:nvSpPr>
        <p:spPr>
          <a:xfrm>
            <a:off x="9624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1" name="Rectangle 90" hidden="1">
            <a:extLst>
              <a:ext uri="{FF2B5EF4-FFF2-40B4-BE49-F238E27FC236}">
                <a16:creationId xmlns:a16="http://schemas.microsoft.com/office/drawing/2014/main" id="{E3A8AF86-B9FD-4654-82BA-248AF9D72F7C}"/>
              </a:ext>
            </a:extLst>
          </p:cNvPr>
          <p:cNvSpPr/>
          <p:nvPr userDrawn="1">
            <p:custDataLst>
              <p:tags r:id="rId103"/>
            </p:custDataLst>
          </p:nvPr>
        </p:nvSpPr>
        <p:spPr>
          <a:xfrm>
            <a:off x="11544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2" name="Rectangle 91" hidden="1">
            <a:extLst>
              <a:ext uri="{FF2B5EF4-FFF2-40B4-BE49-F238E27FC236}">
                <a16:creationId xmlns:a16="http://schemas.microsoft.com/office/drawing/2014/main" id="{F1579785-2978-4428-A96D-6D6718940F9D}"/>
              </a:ext>
            </a:extLst>
          </p:cNvPr>
          <p:cNvSpPr/>
          <p:nvPr userDrawn="1">
            <p:custDataLst>
              <p:tags r:id="rId104"/>
            </p:custDataLst>
          </p:nvPr>
        </p:nvSpPr>
        <p:spPr>
          <a:xfrm>
            <a:off x="324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3" name="Rectangle 92" hidden="1">
            <a:extLst>
              <a:ext uri="{FF2B5EF4-FFF2-40B4-BE49-F238E27FC236}">
                <a16:creationId xmlns:a16="http://schemas.microsoft.com/office/drawing/2014/main" id="{0584FA97-4AB6-4A5E-91FB-95E9E602EA26}"/>
              </a:ext>
            </a:extLst>
          </p:cNvPr>
          <p:cNvSpPr/>
          <p:nvPr userDrawn="1">
            <p:custDataLst>
              <p:tags r:id="rId105"/>
            </p:custDataLst>
          </p:nvPr>
        </p:nvSpPr>
        <p:spPr>
          <a:xfrm>
            <a:off x="2568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4" name="Rectangle 93" hidden="1">
            <a:extLst>
              <a:ext uri="{FF2B5EF4-FFF2-40B4-BE49-F238E27FC236}">
                <a16:creationId xmlns:a16="http://schemas.microsoft.com/office/drawing/2014/main" id="{A48EE25C-475F-4316-B6A2-011BEE3BCD92}"/>
              </a:ext>
            </a:extLst>
          </p:cNvPr>
          <p:cNvSpPr/>
          <p:nvPr userDrawn="1">
            <p:custDataLst>
              <p:tags r:id="rId106"/>
            </p:custDataLst>
          </p:nvPr>
        </p:nvSpPr>
        <p:spPr>
          <a:xfrm>
            <a:off x="4812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5" name="Rectangle 94" hidden="1">
            <a:extLst>
              <a:ext uri="{FF2B5EF4-FFF2-40B4-BE49-F238E27FC236}">
                <a16:creationId xmlns:a16="http://schemas.microsoft.com/office/drawing/2014/main" id="{7E857FE4-C9A3-45B7-B041-66EE09495EEC}"/>
              </a:ext>
            </a:extLst>
          </p:cNvPr>
          <p:cNvSpPr/>
          <p:nvPr userDrawn="1">
            <p:custDataLst>
              <p:tags r:id="rId107"/>
            </p:custDataLst>
          </p:nvPr>
        </p:nvSpPr>
        <p:spPr>
          <a:xfrm>
            <a:off x="7056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6" name="Rectangle 95" hidden="1">
            <a:extLst>
              <a:ext uri="{FF2B5EF4-FFF2-40B4-BE49-F238E27FC236}">
                <a16:creationId xmlns:a16="http://schemas.microsoft.com/office/drawing/2014/main" id="{9B5A1CBD-EB02-4B45-AF38-AAD0F53B4AD5}"/>
              </a:ext>
            </a:extLst>
          </p:cNvPr>
          <p:cNvSpPr/>
          <p:nvPr userDrawn="1">
            <p:custDataLst>
              <p:tags r:id="rId108"/>
            </p:custDataLst>
          </p:nvPr>
        </p:nvSpPr>
        <p:spPr>
          <a:xfrm>
            <a:off x="9300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7" name="Rectangle 96" hidden="1">
            <a:extLst>
              <a:ext uri="{FF2B5EF4-FFF2-40B4-BE49-F238E27FC236}">
                <a16:creationId xmlns:a16="http://schemas.microsoft.com/office/drawing/2014/main" id="{B80B4760-EF40-4F2E-9A91-131FFC1E37B4}"/>
              </a:ext>
            </a:extLst>
          </p:cNvPr>
          <p:cNvSpPr/>
          <p:nvPr userDrawn="1">
            <p:custDataLst>
              <p:tags r:id="rId109"/>
            </p:custDataLst>
          </p:nvPr>
        </p:nvSpPr>
        <p:spPr>
          <a:xfrm>
            <a:off x="11544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8" name="Rectangle 97" hidden="1">
            <a:extLst>
              <a:ext uri="{FF2B5EF4-FFF2-40B4-BE49-F238E27FC236}">
                <a16:creationId xmlns:a16="http://schemas.microsoft.com/office/drawing/2014/main" id="{8E8A7F77-3721-4815-B970-1D077CD2DA75}"/>
              </a:ext>
            </a:extLst>
          </p:cNvPr>
          <p:cNvSpPr/>
          <p:nvPr userDrawn="1">
            <p:custDataLst>
              <p:tags r:id="rId110"/>
            </p:custDataLst>
          </p:nvPr>
        </p:nvSpPr>
        <p:spPr>
          <a:xfrm>
            <a:off x="324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9" name="Rectangle 98" hidden="1">
            <a:extLst>
              <a:ext uri="{FF2B5EF4-FFF2-40B4-BE49-F238E27FC236}">
                <a16:creationId xmlns:a16="http://schemas.microsoft.com/office/drawing/2014/main" id="{55C42CA1-292D-4FB8-8399-74D1AD374EBE}"/>
              </a:ext>
            </a:extLst>
          </p:cNvPr>
          <p:cNvSpPr/>
          <p:nvPr userDrawn="1">
            <p:custDataLst>
              <p:tags r:id="rId111"/>
            </p:custDataLst>
          </p:nvPr>
        </p:nvSpPr>
        <p:spPr>
          <a:xfrm>
            <a:off x="2568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0" name="Rectangle 99" hidden="1">
            <a:extLst>
              <a:ext uri="{FF2B5EF4-FFF2-40B4-BE49-F238E27FC236}">
                <a16:creationId xmlns:a16="http://schemas.microsoft.com/office/drawing/2014/main" id="{76F4910F-0223-4A58-B2B3-CC1032CA6A96}"/>
              </a:ext>
            </a:extLst>
          </p:cNvPr>
          <p:cNvSpPr/>
          <p:nvPr userDrawn="1">
            <p:custDataLst>
              <p:tags r:id="rId112"/>
            </p:custDataLst>
          </p:nvPr>
        </p:nvSpPr>
        <p:spPr>
          <a:xfrm>
            <a:off x="4812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1" name="Rectangle 100" hidden="1">
            <a:extLst>
              <a:ext uri="{FF2B5EF4-FFF2-40B4-BE49-F238E27FC236}">
                <a16:creationId xmlns:a16="http://schemas.microsoft.com/office/drawing/2014/main" id="{309CA6FE-3AA4-4E04-82CE-33A9467E0E6A}"/>
              </a:ext>
            </a:extLst>
          </p:cNvPr>
          <p:cNvSpPr/>
          <p:nvPr userDrawn="1">
            <p:custDataLst>
              <p:tags r:id="rId113"/>
            </p:custDataLst>
          </p:nvPr>
        </p:nvSpPr>
        <p:spPr>
          <a:xfrm>
            <a:off x="7056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2" name="Rectangle 101" hidden="1">
            <a:extLst>
              <a:ext uri="{FF2B5EF4-FFF2-40B4-BE49-F238E27FC236}">
                <a16:creationId xmlns:a16="http://schemas.microsoft.com/office/drawing/2014/main" id="{D3FAE458-E122-4E17-A2BB-860390DB639B}"/>
              </a:ext>
            </a:extLst>
          </p:cNvPr>
          <p:cNvSpPr/>
          <p:nvPr userDrawn="1">
            <p:custDataLst>
              <p:tags r:id="rId114"/>
            </p:custDataLst>
          </p:nvPr>
        </p:nvSpPr>
        <p:spPr>
          <a:xfrm>
            <a:off x="9300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3" name="Rectangle 102" hidden="1">
            <a:extLst>
              <a:ext uri="{FF2B5EF4-FFF2-40B4-BE49-F238E27FC236}">
                <a16:creationId xmlns:a16="http://schemas.microsoft.com/office/drawing/2014/main" id="{09CCF6D6-3C14-49F1-9CCF-BB2BB02BA463}"/>
              </a:ext>
            </a:extLst>
          </p:cNvPr>
          <p:cNvSpPr/>
          <p:nvPr userDrawn="1">
            <p:custDataLst>
              <p:tags r:id="rId115"/>
            </p:custDataLst>
          </p:nvPr>
        </p:nvSpPr>
        <p:spPr>
          <a:xfrm>
            <a:off x="11544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4" name="Rectangle 103" hidden="1">
            <a:extLst>
              <a:ext uri="{FF2B5EF4-FFF2-40B4-BE49-F238E27FC236}">
                <a16:creationId xmlns:a16="http://schemas.microsoft.com/office/drawing/2014/main" id="{89199ED3-108C-4CB1-85A2-7274AF6D76B6}"/>
              </a:ext>
            </a:extLst>
          </p:cNvPr>
          <p:cNvSpPr/>
          <p:nvPr userDrawn="1">
            <p:custDataLst>
              <p:tags r:id="rId116"/>
            </p:custDataLst>
          </p:nvPr>
        </p:nvSpPr>
        <p:spPr>
          <a:xfrm>
            <a:off x="648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5" name="Rectangle 104" hidden="1">
            <a:extLst>
              <a:ext uri="{FF2B5EF4-FFF2-40B4-BE49-F238E27FC236}">
                <a16:creationId xmlns:a16="http://schemas.microsoft.com/office/drawing/2014/main" id="{F4889CBE-7887-46C6-99BA-4A154FF96016}"/>
              </a:ext>
            </a:extLst>
          </p:cNvPr>
          <p:cNvSpPr/>
          <p:nvPr userDrawn="1">
            <p:custDataLst>
              <p:tags r:id="rId117"/>
            </p:custDataLst>
          </p:nvPr>
        </p:nvSpPr>
        <p:spPr>
          <a:xfrm>
            <a:off x="2892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6" name="Rectangle 105" hidden="1">
            <a:extLst>
              <a:ext uri="{FF2B5EF4-FFF2-40B4-BE49-F238E27FC236}">
                <a16:creationId xmlns:a16="http://schemas.microsoft.com/office/drawing/2014/main" id="{2714EDDA-63CD-4C57-BF1D-55D84EF7DA1C}"/>
              </a:ext>
            </a:extLst>
          </p:cNvPr>
          <p:cNvSpPr/>
          <p:nvPr userDrawn="1">
            <p:custDataLst>
              <p:tags r:id="rId118"/>
            </p:custDataLst>
          </p:nvPr>
        </p:nvSpPr>
        <p:spPr>
          <a:xfrm>
            <a:off x="5136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7" name="Rectangle 106" hidden="1">
            <a:extLst>
              <a:ext uri="{FF2B5EF4-FFF2-40B4-BE49-F238E27FC236}">
                <a16:creationId xmlns:a16="http://schemas.microsoft.com/office/drawing/2014/main" id="{5A4A540B-AB24-4508-BDE2-193816CE6C2F}"/>
              </a:ext>
            </a:extLst>
          </p:cNvPr>
          <p:cNvSpPr/>
          <p:nvPr userDrawn="1">
            <p:custDataLst>
              <p:tags r:id="rId119"/>
            </p:custDataLst>
          </p:nvPr>
        </p:nvSpPr>
        <p:spPr>
          <a:xfrm>
            <a:off x="7380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8" name="Rectangle 107" hidden="1">
            <a:extLst>
              <a:ext uri="{FF2B5EF4-FFF2-40B4-BE49-F238E27FC236}">
                <a16:creationId xmlns:a16="http://schemas.microsoft.com/office/drawing/2014/main" id="{2E588317-42FC-4AFD-BF07-4EEAEA17B0FB}"/>
              </a:ext>
            </a:extLst>
          </p:cNvPr>
          <p:cNvSpPr/>
          <p:nvPr userDrawn="1">
            <p:custDataLst>
              <p:tags r:id="rId120"/>
            </p:custDataLst>
          </p:nvPr>
        </p:nvSpPr>
        <p:spPr>
          <a:xfrm>
            <a:off x="9624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9" name="Rectangle 108" hidden="1">
            <a:extLst>
              <a:ext uri="{FF2B5EF4-FFF2-40B4-BE49-F238E27FC236}">
                <a16:creationId xmlns:a16="http://schemas.microsoft.com/office/drawing/2014/main" id="{409B9FF3-D5DB-4C25-942C-75E24E0BD588}"/>
              </a:ext>
            </a:extLst>
          </p:cNvPr>
          <p:cNvSpPr/>
          <p:nvPr userDrawn="1">
            <p:custDataLst>
              <p:tags r:id="rId121"/>
            </p:custDataLst>
          </p:nvPr>
        </p:nvSpPr>
        <p:spPr>
          <a:xfrm>
            <a:off x="648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10" name="Rectangle 109" hidden="1">
            <a:extLst>
              <a:ext uri="{FF2B5EF4-FFF2-40B4-BE49-F238E27FC236}">
                <a16:creationId xmlns:a16="http://schemas.microsoft.com/office/drawing/2014/main" id="{B34EB183-B95A-4A10-93F6-B2E688291320}"/>
              </a:ext>
            </a:extLst>
          </p:cNvPr>
          <p:cNvSpPr/>
          <p:nvPr userDrawn="1">
            <p:custDataLst>
              <p:tags r:id="rId122"/>
            </p:custDataLst>
          </p:nvPr>
        </p:nvSpPr>
        <p:spPr>
          <a:xfrm>
            <a:off x="2892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11" name="Rectangle 110" hidden="1">
            <a:extLst>
              <a:ext uri="{FF2B5EF4-FFF2-40B4-BE49-F238E27FC236}">
                <a16:creationId xmlns:a16="http://schemas.microsoft.com/office/drawing/2014/main" id="{9445802B-D13B-4448-BCCA-EAC068866CD3}"/>
              </a:ext>
            </a:extLst>
          </p:cNvPr>
          <p:cNvSpPr/>
          <p:nvPr userDrawn="1">
            <p:custDataLst>
              <p:tags r:id="rId123"/>
            </p:custDataLst>
          </p:nvPr>
        </p:nvSpPr>
        <p:spPr>
          <a:xfrm>
            <a:off x="5136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12" name="Rectangle 111" hidden="1">
            <a:extLst>
              <a:ext uri="{FF2B5EF4-FFF2-40B4-BE49-F238E27FC236}">
                <a16:creationId xmlns:a16="http://schemas.microsoft.com/office/drawing/2014/main" id="{C10B3B33-18E6-4256-821F-887D5B33BF81}"/>
              </a:ext>
            </a:extLst>
          </p:cNvPr>
          <p:cNvSpPr/>
          <p:nvPr userDrawn="1">
            <p:custDataLst>
              <p:tags r:id="rId124"/>
            </p:custDataLst>
          </p:nvPr>
        </p:nvSpPr>
        <p:spPr>
          <a:xfrm>
            <a:off x="7380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13" name="Rectangle 112" hidden="1">
            <a:extLst>
              <a:ext uri="{FF2B5EF4-FFF2-40B4-BE49-F238E27FC236}">
                <a16:creationId xmlns:a16="http://schemas.microsoft.com/office/drawing/2014/main" id="{C76950B1-616E-4DAB-A1C9-C18FEC9C31D4}"/>
              </a:ext>
            </a:extLst>
          </p:cNvPr>
          <p:cNvSpPr/>
          <p:nvPr userDrawn="1">
            <p:custDataLst>
              <p:tags r:id="rId125"/>
            </p:custDataLst>
          </p:nvPr>
        </p:nvSpPr>
        <p:spPr>
          <a:xfrm>
            <a:off x="9624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15"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1090779A-FA30-4EF9-809F-763A92C81AB1}"/>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29" r:id="rId1"/>
    <p:sldLayoutId id="2147483792" r:id="rId2"/>
    <p:sldLayoutId id="2147483796" r:id="rId3"/>
    <p:sldLayoutId id="2147483730" r:id="rId4"/>
    <p:sldLayoutId id="2147483737" r:id="rId5"/>
    <p:sldLayoutId id="2147483801" r:id="rId6"/>
    <p:sldLayoutId id="2147483765" r:id="rId7"/>
    <p:sldLayoutId id="2147483731" r:id="rId8"/>
    <p:sldLayoutId id="2147483766" r:id="rId9"/>
    <p:sldLayoutId id="2147483802" r:id="rId10"/>
    <p:sldLayoutId id="2147483804" r:id="rId11"/>
    <p:sldLayoutId id="2147483797" r:id="rId12"/>
    <p:sldLayoutId id="2147483732" r:id="rId13"/>
    <p:sldLayoutId id="2147483767" r:id="rId14"/>
    <p:sldLayoutId id="2147483768" r:id="rId15"/>
    <p:sldLayoutId id="2147483769" r:id="rId16"/>
    <p:sldLayoutId id="2147483770" r:id="rId17"/>
    <p:sldLayoutId id="2147483771" r:id="rId18"/>
    <p:sldLayoutId id="2147483772" r:id="rId19"/>
    <p:sldLayoutId id="2147483773" r:id="rId20"/>
    <p:sldLayoutId id="2147483790" r:id="rId21"/>
    <p:sldLayoutId id="2147483793" r:id="rId22"/>
    <p:sldLayoutId id="2147483798" r:id="rId23"/>
    <p:sldLayoutId id="2147483794" r:id="rId24"/>
    <p:sldLayoutId id="2147483795" r:id="rId25"/>
    <p:sldLayoutId id="2147483774" r:id="rId26"/>
    <p:sldLayoutId id="2147483775" r:id="rId27"/>
    <p:sldLayoutId id="2147483776" r:id="rId28"/>
    <p:sldLayoutId id="2147483799" r:id="rId29"/>
    <p:sldLayoutId id="2147483800" r:id="rId30"/>
    <p:sldLayoutId id="2147483743" r:id="rId31"/>
    <p:sldLayoutId id="2147483744" r:id="rId32"/>
    <p:sldLayoutId id="2147483803" r:id="rId33"/>
    <p:sldLayoutId id="2147483805" r:id="rId34"/>
    <p:sldLayoutId id="2147483762" r:id="rId35"/>
    <p:sldLayoutId id="2147483751" r:id="rId36"/>
  </p:sldLayoutIdLst>
  <p:hf hdr="0"/>
  <p:txStyles>
    <p:titleStyle>
      <a:lvl1pPr algn="l" defTabSz="914400" rtl="0" eaLnBrk="1" latinLnBrk="0" hangingPunct="1">
        <a:lnSpc>
          <a:spcPct val="100000"/>
        </a:lnSpc>
        <a:spcBef>
          <a:spcPct val="0"/>
        </a:spcBef>
        <a:buNone/>
        <a:defRPr sz="3600" kern="1200">
          <a:solidFill>
            <a:schemeClr val="tx2"/>
          </a:solidFill>
          <a:latin typeface="+mj-lt"/>
          <a:ea typeface="+mj-ea"/>
          <a:cs typeface="+mj-cs"/>
        </a:defRPr>
      </a:lvl1pPr>
    </p:titleStyle>
    <p:bodyStyle>
      <a:lvl1pPr marL="27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54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2pPr>
      <a:lvl3pPr marL="81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00000"/>
        </a:lnSpc>
        <a:spcBef>
          <a:spcPts val="1200"/>
        </a:spcBef>
        <a:spcAft>
          <a:spcPts val="12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0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00000"/>
        </a:lnSpc>
        <a:spcBef>
          <a:spcPts val="1200"/>
        </a:spcBef>
        <a:spcAft>
          <a:spcPts val="1200"/>
        </a:spcAft>
        <a:buFont typeface="Arial" panose="020B0604020202020204" pitchFamily="34" charset="0"/>
        <a:buChar char="​"/>
        <a:defRPr sz="1000" b="1" kern="1200">
          <a:solidFill>
            <a:schemeClr val="tx2"/>
          </a:solidFill>
          <a:latin typeface="+mn-lt"/>
          <a:ea typeface="+mn-ea"/>
          <a:cs typeface="+mn-cs"/>
        </a:defRPr>
      </a:lvl6pPr>
      <a:lvl7pPr marL="0" indent="0" algn="l" defTabSz="914400" rtl="0" eaLnBrk="1" latinLnBrk="0" hangingPunct="1">
        <a:lnSpc>
          <a:spcPct val="100000"/>
        </a:lnSpc>
        <a:spcBef>
          <a:spcPts val="300"/>
        </a:spcBef>
        <a:spcAft>
          <a:spcPts val="600"/>
        </a:spcAft>
        <a:buFont typeface="Arial" panose="020B0604020202020204" pitchFamily="34" charset="0"/>
        <a:buChar char="​"/>
        <a:defRPr sz="1000" b="0" kern="1200" baseline="0">
          <a:solidFill>
            <a:schemeClr val="tx2"/>
          </a:solidFill>
          <a:latin typeface="+mn-lt"/>
          <a:ea typeface="+mn-ea"/>
          <a:cs typeface="+mn-cs"/>
        </a:defRPr>
      </a:lvl7pPr>
      <a:lvl8pPr marL="180000" indent="-180000" algn="l" defTabSz="914400" rtl="0" eaLnBrk="1" latinLnBrk="0" hangingPunct="1">
        <a:lnSpc>
          <a:spcPct val="100000"/>
        </a:lnSpc>
        <a:spcBef>
          <a:spcPts val="300"/>
        </a:spcBef>
        <a:spcAft>
          <a:spcPts val="600"/>
        </a:spcAft>
        <a:buFont typeface="Arial" panose="020B0604020202020204" pitchFamily="34" charset="0"/>
        <a:buChar char="•"/>
        <a:defRPr sz="1000" kern="1200">
          <a:solidFill>
            <a:schemeClr val="tx2"/>
          </a:solidFill>
          <a:latin typeface="+mn-lt"/>
          <a:ea typeface="+mn-ea"/>
          <a:cs typeface="+mn-cs"/>
        </a:defRPr>
      </a:lvl8pPr>
      <a:lvl9pPr marL="0" indent="0" algn="l" defTabSz="914400" rtl="0" eaLnBrk="1" latinLnBrk="0" hangingPunct="1">
        <a:lnSpc>
          <a:spcPct val="100000"/>
        </a:lnSpc>
        <a:spcBef>
          <a:spcPts val="0"/>
        </a:spcBef>
        <a:spcAft>
          <a:spcPts val="1200"/>
        </a:spcAft>
        <a:buFont typeface="Arial" panose="020B0604020202020204" pitchFamily="34" charset="0"/>
        <a:buChar char="​"/>
        <a:defRPr sz="4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A4A3A4"/>
          </p15:clr>
        </p15:guide>
        <p15:guide id="2" pos="1617" userDrawn="1">
          <p15:clr>
            <a:srgbClr val="A4A3A4"/>
          </p15:clr>
        </p15:guide>
        <p15:guide id="5" pos="3031" userDrawn="1">
          <p15:clr>
            <a:srgbClr val="A4A3A4"/>
          </p15:clr>
        </p15:guide>
        <p15:guide id="6" pos="3235" userDrawn="1">
          <p15:clr>
            <a:srgbClr val="A4A3A4"/>
          </p15:clr>
        </p15:guide>
        <p15:guide id="7" orient="horz" pos="3911" userDrawn="1">
          <p15:clr>
            <a:srgbClr val="A4A3A4"/>
          </p15:clr>
        </p15:guide>
        <p15:guide id="8" orient="horz" pos="4115" userDrawn="1">
          <p15:clr>
            <a:srgbClr val="A4A3A4"/>
          </p15:clr>
        </p15:guide>
        <p15:guide id="9" pos="6063" userDrawn="1">
          <p15:clr>
            <a:srgbClr val="A4A3A4"/>
          </p15:clr>
        </p15:guide>
        <p15:guide id="10" pos="7272" userDrawn="1">
          <p15:clr>
            <a:srgbClr val="A4A3A4"/>
          </p15:clr>
        </p15:guide>
        <p15:guide id="12" pos="4444" userDrawn="1">
          <p15:clr>
            <a:srgbClr val="A4A3A4"/>
          </p15:clr>
        </p15:guide>
        <p15:guide id="13" pos="4648" userDrawn="1">
          <p15:clr>
            <a:srgbClr val="A4A3A4"/>
          </p15:clr>
        </p15:guide>
        <p15:guide id="14" orient="horz" pos="204" userDrawn="1">
          <p15:clr>
            <a:srgbClr val="A4A3A4"/>
          </p15:clr>
        </p15:guide>
        <p15:guide id="15" orient="horz" pos="408" userDrawn="1">
          <p15:clr>
            <a:srgbClr val="A4A3A4"/>
          </p15:clr>
        </p15:guide>
        <p15:guide id="16" pos="1821" userDrawn="1">
          <p15:clr>
            <a:srgbClr val="A4A3A4"/>
          </p15:clr>
        </p15:guide>
        <p15:guide id="18" pos="5859" userDrawn="1">
          <p15:clr>
            <a:srgbClr val="A4A3A4"/>
          </p15:clr>
        </p15:guide>
        <p15:guide id="20" pos="7476" userDrawn="1">
          <p15:clr>
            <a:srgbClr val="A4A3A4"/>
          </p15:clr>
        </p15:guide>
        <p15:guide id="21" pos="20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3.xml"/><Relationship Id="rId1" Type="http://schemas.openxmlformats.org/officeDocument/2006/relationships/tags" Target="../tags/tag89.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37.png"/><Relationship Id="rId1" Type="http://schemas.openxmlformats.org/officeDocument/2006/relationships/slideLayout" Target="../slideLayouts/slideLayout21.xml"/><Relationship Id="rId4" Type="http://schemas.openxmlformats.org/officeDocument/2006/relationships/slide" Target="slide19.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customXml" Target="../../customXml/item1.xml"/><Relationship Id="rId1" Type="http://schemas.openxmlformats.org/officeDocument/2006/relationships/customXml" Target="../../customXml/item8.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13.xml"/><Relationship Id="rId1" Type="http://schemas.openxmlformats.org/officeDocument/2006/relationships/tags" Target="../tags/tag90.xml"/><Relationship Id="rId5" Type="http://schemas.openxmlformats.org/officeDocument/2006/relationships/slide" Target="slide18.xml"/><Relationship Id="rId4" Type="http://schemas.openxmlformats.org/officeDocument/2006/relationships/slide" Target="slide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customXml" Target="../../customXml/item3.xml"/><Relationship Id="rId1" Type="http://schemas.openxmlformats.org/officeDocument/2006/relationships/customXml" Target="../../customXml/item6.xml"/></Relationships>
</file>

<file path=ppt/slides/_rels/slide2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Layout" Target="../slideLayouts/slideLayout13.xml"/><Relationship Id="rId1" Type="http://schemas.openxmlformats.org/officeDocument/2006/relationships/tags" Target="../tags/tag91.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 Target="slide16.xml"/><Relationship Id="rId1" Type="http://schemas.openxmlformats.org/officeDocument/2006/relationships/slideLayout" Target="../slideLayouts/slideLayout10.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 Target="slide19.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6.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3.xml"/><Relationship Id="rId1" Type="http://schemas.openxmlformats.org/officeDocument/2006/relationships/tags" Target="../tags/tag9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7.png"/><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a:extLst>
              <a:ext uri="{FF2B5EF4-FFF2-40B4-BE49-F238E27FC236}">
                <a16:creationId xmlns:a16="http://schemas.microsoft.com/office/drawing/2014/main" id="{D72AADC4-02F7-4E0A-A0D1-E6220EEA4C5A}"/>
              </a:ext>
            </a:extLst>
          </p:cNvPr>
          <p:cNvPicPr>
            <a:picLocks noChangeAspect="1"/>
          </p:cNvPicPr>
          <p:nvPr>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3611" y="0"/>
            <a:ext cx="12188389" cy="6858000"/>
          </a:xfrm>
          <a:prstGeom prst="rect">
            <a:avLst/>
          </a:prstGeom>
        </p:spPr>
      </p:pic>
      <p:sp>
        <p:nvSpPr>
          <p:cNvPr id="5" name="Text Placeholder 4">
            <a:extLst>
              <a:ext uri="{FF2B5EF4-FFF2-40B4-BE49-F238E27FC236}">
                <a16:creationId xmlns:a16="http://schemas.microsoft.com/office/drawing/2014/main" id="{59DA3D8D-9636-4CE7-9E8A-7499908A87FE}"/>
              </a:ext>
            </a:extLst>
          </p:cNvPr>
          <p:cNvSpPr>
            <a:spLocks noGrp="1"/>
          </p:cNvSpPr>
          <p:nvPr>
            <p:ph type="body" sz="quarter" idx="17"/>
          </p:nvPr>
        </p:nvSpPr>
        <p:spPr>
          <a:xfrm>
            <a:off x="535880" y="2036048"/>
            <a:ext cx="8652001" cy="1309148"/>
          </a:xfrm>
        </p:spPr>
        <p:txBody>
          <a:bodyPr/>
          <a:lstStyle/>
          <a:p>
            <a:r>
              <a:rPr lang="da-DK" dirty="0">
                <a:solidFill>
                  <a:schemeClr val="accent1"/>
                </a:solidFill>
              </a:rPr>
              <a:t>Guideline for reviewers and Biostat</a:t>
            </a:r>
            <a:endParaRPr lang="en-GB" dirty="0">
              <a:solidFill>
                <a:schemeClr val="accent1"/>
              </a:solidFill>
            </a:endParaRPr>
          </a:p>
          <a:p>
            <a:endParaRPr lang="en-GB" dirty="0"/>
          </a:p>
        </p:txBody>
      </p:sp>
      <p:sp>
        <p:nvSpPr>
          <p:cNvPr id="6" name="Footer Placeholder 5">
            <a:extLst>
              <a:ext uri="{FF2B5EF4-FFF2-40B4-BE49-F238E27FC236}">
                <a16:creationId xmlns:a16="http://schemas.microsoft.com/office/drawing/2014/main" id="{51392952-5646-404D-A521-B71D2BB01A5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19609439-9736-4D01-9E65-9203CC1B62F6}"/>
              </a:ext>
            </a:extLst>
          </p:cNvPr>
          <p:cNvSpPr>
            <a:spLocks noGrp="1"/>
          </p:cNvSpPr>
          <p:nvPr>
            <p:ph type="sldNum" sz="quarter" idx="4"/>
          </p:nvPr>
        </p:nvSpPr>
        <p:spPr/>
        <p:txBody>
          <a:bodyPr/>
          <a:lstStyle/>
          <a:p>
            <a:fld id="{23AA811B-2EBD-4900-905E-5BE206449611}" type="slidenum">
              <a:rPr lang="en-GB" smtClean="0"/>
              <a:pPr/>
              <a:t>1</a:t>
            </a:fld>
            <a:endParaRPr lang="en-GB" dirty="0"/>
          </a:p>
        </p:txBody>
      </p:sp>
      <p:pic>
        <p:nvPicPr>
          <p:cNvPr id="16" name="Picture 15" descr="A picture containing drawing&#10;&#10;Description automatically generated">
            <a:extLst>
              <a:ext uri="{FF2B5EF4-FFF2-40B4-BE49-F238E27FC236}">
                <a16:creationId xmlns:a16="http://schemas.microsoft.com/office/drawing/2014/main" id="{0858C11F-AC50-45AD-B82E-A3BCEAA81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880" y="625325"/>
            <a:ext cx="5471068" cy="1309148"/>
          </a:xfrm>
          <a:prstGeom prst="rect">
            <a:avLst/>
          </a:prstGeom>
        </p:spPr>
      </p:pic>
    </p:spTree>
    <p:extLst>
      <p:ext uri="{BB962C8B-B14F-4D97-AF65-F5344CB8AC3E}">
        <p14:creationId xmlns:p14="http://schemas.microsoft.com/office/powerpoint/2010/main" val="2786475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D384-9591-4083-82F1-C44E97211DB6}"/>
              </a:ext>
            </a:extLst>
          </p:cNvPr>
          <p:cNvSpPr>
            <a:spLocks noGrp="1"/>
          </p:cNvSpPr>
          <p:nvPr>
            <p:ph type="title"/>
          </p:nvPr>
        </p:nvSpPr>
        <p:spPr>
          <a:xfrm>
            <a:off x="647999" y="647700"/>
            <a:ext cx="5286220" cy="1651119"/>
          </a:xfrm>
        </p:spPr>
        <p:txBody>
          <a:bodyPr anchor="t">
            <a:normAutofit/>
          </a:bodyPr>
          <a:lstStyle/>
          <a:p>
            <a:r>
              <a:rPr lang="da-DK" dirty="0"/>
              <a:t>Profile info</a:t>
            </a:r>
            <a:endParaRPr lang="en-GB" dirty="0"/>
          </a:p>
        </p:txBody>
      </p:sp>
      <p:pic>
        <p:nvPicPr>
          <p:cNvPr id="5" name="Picture 4">
            <a:extLst>
              <a:ext uri="{FF2B5EF4-FFF2-40B4-BE49-F238E27FC236}">
                <a16:creationId xmlns:a16="http://schemas.microsoft.com/office/drawing/2014/main" id="{4C223A14-83EA-46B1-B517-242FB56E27DC}"/>
              </a:ext>
            </a:extLst>
          </p:cNvPr>
          <p:cNvPicPr>
            <a:picLocks noChangeAspect="1"/>
          </p:cNvPicPr>
          <p:nvPr/>
        </p:nvPicPr>
        <p:blipFill>
          <a:blip r:embed="rId2"/>
          <a:stretch>
            <a:fillRect/>
          </a:stretch>
        </p:blipFill>
        <p:spPr>
          <a:xfrm>
            <a:off x="410547" y="2014934"/>
            <a:ext cx="5988554" cy="3682960"/>
          </a:xfrm>
          <a:prstGeom prst="rect">
            <a:avLst/>
          </a:prstGeom>
          <a:noFill/>
          <a:ln>
            <a:solidFill>
              <a:schemeClr val="tx2"/>
            </a:solidFill>
          </a:ln>
        </p:spPr>
      </p:pic>
      <p:sp>
        <p:nvSpPr>
          <p:cNvPr id="20" name="Text Placeholder 3">
            <a:extLst>
              <a:ext uri="{FF2B5EF4-FFF2-40B4-BE49-F238E27FC236}">
                <a16:creationId xmlns:a16="http://schemas.microsoft.com/office/drawing/2014/main" id="{B18A630E-9E58-4930-8E6C-BE3A9055C6A6}"/>
              </a:ext>
            </a:extLst>
          </p:cNvPr>
          <p:cNvSpPr>
            <a:spLocks noGrp="1"/>
          </p:cNvSpPr>
          <p:nvPr>
            <p:ph type="body" sz="quarter" idx="16"/>
          </p:nvPr>
        </p:nvSpPr>
        <p:spPr>
          <a:xfrm>
            <a:off x="6854890" y="867986"/>
            <a:ext cx="5081534" cy="5666014"/>
          </a:xfrm>
        </p:spPr>
        <p:txBody>
          <a:bodyPr/>
          <a:lstStyle/>
          <a:p>
            <a:endParaRPr lang="en-US" dirty="0"/>
          </a:p>
        </p:txBody>
      </p:sp>
      <p:sp>
        <p:nvSpPr>
          <p:cNvPr id="3" name="Content Placeholder 2">
            <a:extLst>
              <a:ext uri="{FF2B5EF4-FFF2-40B4-BE49-F238E27FC236}">
                <a16:creationId xmlns:a16="http://schemas.microsoft.com/office/drawing/2014/main" id="{21172B6C-F19D-411D-A6B7-F415E0634F13}"/>
              </a:ext>
            </a:extLst>
          </p:cNvPr>
          <p:cNvSpPr>
            <a:spLocks noGrp="1"/>
          </p:cNvSpPr>
          <p:nvPr>
            <p:ph sz="quarter" idx="17"/>
          </p:nvPr>
        </p:nvSpPr>
        <p:spPr>
          <a:xfrm>
            <a:off x="7023697" y="2014934"/>
            <a:ext cx="4757756" cy="5221111"/>
          </a:xfrm>
        </p:spPr>
        <p:txBody>
          <a:bodyPr>
            <a:normAutofit/>
          </a:bodyPr>
          <a:lstStyle/>
          <a:p>
            <a:r>
              <a:rPr lang="da-DK" sz="1400" dirty="0"/>
              <a:t>Choose ‘Upload PK data’ in the menu bar </a:t>
            </a:r>
          </a:p>
          <a:p>
            <a:r>
              <a:rPr lang="da-DK" sz="1400" dirty="0"/>
              <a:t>Specify variables of interest in ‘</a:t>
            </a:r>
            <a:r>
              <a:rPr lang="da-DK" sz="1400" b="1" dirty="0">
                <a:solidFill>
                  <a:schemeClr val="accent4"/>
                </a:solidFill>
              </a:rPr>
              <a:t>Data selector</a:t>
            </a:r>
            <a:r>
              <a:rPr lang="da-DK" sz="1400" dirty="0"/>
              <a:t>’</a:t>
            </a:r>
          </a:p>
          <a:p>
            <a:r>
              <a:rPr lang="da-DK" sz="1400" dirty="0"/>
              <a:t>Click browse to upload either an R or SAS dataset in long format. It is recommended to use adam data. </a:t>
            </a:r>
          </a:p>
          <a:p>
            <a:r>
              <a:rPr lang="da-DK" sz="1400" dirty="0"/>
              <a:t>‘Unique profile ID’ </a:t>
            </a:r>
          </a:p>
          <a:p>
            <a:pPr lvl="1"/>
            <a:r>
              <a:rPr lang="en-GB" sz="1200" dirty="0"/>
              <a:t>A combination of variables that identifies a unique PK profile. Hence, a type of subject identification should always be included, e.g. FSUBJID or SUBJID</a:t>
            </a:r>
          </a:p>
          <a:p>
            <a:pPr lvl="1"/>
            <a:r>
              <a:rPr lang="da-DK" sz="1200" dirty="0"/>
              <a:t>It needs to stay constant throughout each data load since comments will be bound to it</a:t>
            </a:r>
            <a:endParaRPr lang="da-DK" sz="1400" dirty="0"/>
          </a:p>
          <a:p>
            <a:r>
              <a:rPr lang="da-DK" sz="1400" dirty="0"/>
              <a:t>‘Profile type’ and ‘Drug’</a:t>
            </a:r>
          </a:p>
          <a:p>
            <a:pPr lvl="1"/>
            <a:r>
              <a:rPr lang="da-DK" sz="1200" dirty="0"/>
              <a:t>Optional variables that are used for </a:t>
            </a:r>
            <a:r>
              <a:rPr lang="da-DK" sz="1200" dirty="0">
                <a:hlinkClick r:id="rId3" action="ppaction://hlinksldjump"/>
              </a:rPr>
              <a:t>alignment of axes</a:t>
            </a:r>
            <a:r>
              <a:rPr lang="da-DK" sz="1200" dirty="0"/>
              <a:t> and </a:t>
            </a:r>
            <a:r>
              <a:rPr lang="da-DK" sz="1200" dirty="0">
                <a:hlinkClick r:id="rId4" action="ppaction://hlinksldjump"/>
              </a:rPr>
              <a:t>ordering</a:t>
            </a:r>
            <a:r>
              <a:rPr lang="da-DK" sz="1200" dirty="0"/>
              <a:t> of PK prifles</a:t>
            </a:r>
          </a:p>
          <a:p>
            <a:pPr lvl="1"/>
            <a:r>
              <a:rPr lang="da-DK" sz="1200" dirty="0"/>
              <a:t>Set to ‘None’ if neither ordering or aligning is needed</a:t>
            </a:r>
          </a:p>
          <a:p>
            <a:endParaRPr lang="en-GB" dirty="0"/>
          </a:p>
        </p:txBody>
      </p:sp>
      <p:sp>
        <p:nvSpPr>
          <p:cNvPr id="21" name="Date Placeholder 5">
            <a:extLst>
              <a:ext uri="{FF2B5EF4-FFF2-40B4-BE49-F238E27FC236}">
                <a16:creationId xmlns:a16="http://schemas.microsoft.com/office/drawing/2014/main" id="{4C9587EF-BEF1-4454-B168-1417D3A1159B}"/>
              </a:ext>
            </a:extLst>
          </p:cNvPr>
          <p:cNvSpPr>
            <a:spLocks noGrp="1"/>
          </p:cNvSpPr>
          <p:nvPr>
            <p:ph type="dt" sz="half" idx="10"/>
          </p:nvPr>
        </p:nvSpPr>
        <p:spPr>
          <a:xfrm>
            <a:off x="648000" y="324000"/>
            <a:ext cx="1920000" cy="125850"/>
          </a:xfrm>
        </p:spPr>
        <p:txBody>
          <a:bodyPr/>
          <a:lstStyle/>
          <a:p>
            <a:endParaRPr lang="en-GB"/>
          </a:p>
        </p:txBody>
      </p:sp>
      <p:sp>
        <p:nvSpPr>
          <p:cNvPr id="19" name="Footer Placeholder 7">
            <a:extLst>
              <a:ext uri="{FF2B5EF4-FFF2-40B4-BE49-F238E27FC236}">
                <a16:creationId xmlns:a16="http://schemas.microsoft.com/office/drawing/2014/main" id="{D8DD45CD-14B2-459F-ACBB-7291426EAC2D}"/>
              </a:ext>
            </a:extLst>
          </p:cNvPr>
          <p:cNvSpPr>
            <a:spLocks noGrp="1"/>
          </p:cNvSpPr>
          <p:nvPr>
            <p:ph type="ftr" sz="quarter" idx="11"/>
          </p:nvPr>
        </p:nvSpPr>
        <p:spPr>
          <a:xfrm>
            <a:off x="2892712" y="323850"/>
            <a:ext cx="4162138" cy="126000"/>
          </a:xfrm>
        </p:spPr>
        <p:txBody>
          <a:bodyPr/>
          <a:lstStyle/>
          <a:p>
            <a:endParaRPr lang="en-GB"/>
          </a:p>
        </p:txBody>
      </p:sp>
      <p:sp>
        <p:nvSpPr>
          <p:cNvPr id="7" name="Slide Number Placeholder 6">
            <a:extLst>
              <a:ext uri="{FF2B5EF4-FFF2-40B4-BE49-F238E27FC236}">
                <a16:creationId xmlns:a16="http://schemas.microsoft.com/office/drawing/2014/main" id="{D4B23CB2-C669-497B-8F33-E7C7B14AEC08}"/>
              </a:ext>
            </a:extLst>
          </p:cNvPr>
          <p:cNvSpPr>
            <a:spLocks noGrp="1"/>
          </p:cNvSpPr>
          <p:nvPr>
            <p:ph type="sldNum" sz="quarter" idx="12"/>
          </p:nvPr>
        </p:nvSpPr>
        <p:spPr>
          <a:xfrm>
            <a:off x="324000" y="324000"/>
            <a:ext cx="324000" cy="125850"/>
          </a:xfrm>
        </p:spPr>
        <p:txBody>
          <a:bodyPr anchor="t">
            <a:normAutofit/>
          </a:bodyPr>
          <a:lstStyle/>
          <a:p>
            <a:pPr>
              <a:spcAft>
                <a:spcPts val="600"/>
              </a:spcAft>
            </a:pPr>
            <a:fld id="{23AA811B-2EBD-4900-905E-5BE206449611}" type="slidenum">
              <a:rPr lang="en-GB" smtClean="0"/>
              <a:pPr>
                <a:spcAft>
                  <a:spcPts val="600"/>
                </a:spcAft>
              </a:pPr>
              <a:t>10</a:t>
            </a:fld>
            <a:endParaRPr lang="en-GB"/>
          </a:p>
        </p:txBody>
      </p:sp>
      <p:sp>
        <p:nvSpPr>
          <p:cNvPr id="9" name="Rectangle 8">
            <a:extLst>
              <a:ext uri="{FF2B5EF4-FFF2-40B4-BE49-F238E27FC236}">
                <a16:creationId xmlns:a16="http://schemas.microsoft.com/office/drawing/2014/main" id="{24BB921F-59E6-44FA-9B02-B00BFF8242EE}"/>
              </a:ext>
            </a:extLst>
          </p:cNvPr>
          <p:cNvSpPr/>
          <p:nvPr/>
        </p:nvSpPr>
        <p:spPr>
          <a:xfrm>
            <a:off x="422739" y="2027547"/>
            <a:ext cx="601389" cy="167013"/>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4" name="Rectangle 3">
            <a:extLst>
              <a:ext uri="{FF2B5EF4-FFF2-40B4-BE49-F238E27FC236}">
                <a16:creationId xmlns:a16="http://schemas.microsoft.com/office/drawing/2014/main" id="{DBCF02F6-A466-48EE-8BCC-DC79BDA78BB5}"/>
              </a:ext>
            </a:extLst>
          </p:cNvPr>
          <p:cNvSpPr/>
          <p:nvPr/>
        </p:nvSpPr>
        <p:spPr>
          <a:xfrm>
            <a:off x="422739" y="2682240"/>
            <a:ext cx="5923197" cy="55473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386508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D384-9591-4083-82F1-C44E97211DB6}"/>
              </a:ext>
            </a:extLst>
          </p:cNvPr>
          <p:cNvSpPr>
            <a:spLocks noGrp="1"/>
          </p:cNvSpPr>
          <p:nvPr>
            <p:ph type="title"/>
          </p:nvPr>
        </p:nvSpPr>
        <p:spPr>
          <a:xfrm>
            <a:off x="647999" y="647700"/>
            <a:ext cx="5286220" cy="1651119"/>
          </a:xfrm>
        </p:spPr>
        <p:txBody>
          <a:bodyPr anchor="t">
            <a:normAutofit/>
          </a:bodyPr>
          <a:lstStyle/>
          <a:p>
            <a:r>
              <a:rPr lang="da-DK" dirty="0"/>
              <a:t>Time variables</a:t>
            </a:r>
            <a:endParaRPr lang="en-GB" dirty="0"/>
          </a:p>
        </p:txBody>
      </p:sp>
      <p:pic>
        <p:nvPicPr>
          <p:cNvPr id="5" name="Picture 4">
            <a:extLst>
              <a:ext uri="{FF2B5EF4-FFF2-40B4-BE49-F238E27FC236}">
                <a16:creationId xmlns:a16="http://schemas.microsoft.com/office/drawing/2014/main" id="{4C223A14-83EA-46B1-B517-242FB56E27DC}"/>
              </a:ext>
            </a:extLst>
          </p:cNvPr>
          <p:cNvPicPr>
            <a:picLocks noChangeAspect="1"/>
          </p:cNvPicPr>
          <p:nvPr/>
        </p:nvPicPr>
        <p:blipFill>
          <a:blip r:embed="rId2"/>
          <a:stretch>
            <a:fillRect/>
          </a:stretch>
        </p:blipFill>
        <p:spPr>
          <a:xfrm>
            <a:off x="410547" y="2014934"/>
            <a:ext cx="5988554" cy="3682960"/>
          </a:xfrm>
          <a:prstGeom prst="rect">
            <a:avLst/>
          </a:prstGeom>
          <a:noFill/>
          <a:ln>
            <a:solidFill>
              <a:schemeClr val="tx2"/>
            </a:solidFill>
          </a:ln>
        </p:spPr>
      </p:pic>
      <p:sp>
        <p:nvSpPr>
          <p:cNvPr id="20" name="Text Placeholder 3">
            <a:extLst>
              <a:ext uri="{FF2B5EF4-FFF2-40B4-BE49-F238E27FC236}">
                <a16:creationId xmlns:a16="http://schemas.microsoft.com/office/drawing/2014/main" id="{B18A630E-9E58-4930-8E6C-BE3A9055C6A6}"/>
              </a:ext>
            </a:extLst>
          </p:cNvPr>
          <p:cNvSpPr>
            <a:spLocks noGrp="1"/>
          </p:cNvSpPr>
          <p:nvPr>
            <p:ph type="body" sz="quarter" idx="16"/>
          </p:nvPr>
        </p:nvSpPr>
        <p:spPr>
          <a:xfrm>
            <a:off x="6854890" y="867986"/>
            <a:ext cx="5081534" cy="5666014"/>
          </a:xfrm>
        </p:spPr>
        <p:txBody>
          <a:bodyPr/>
          <a:lstStyle/>
          <a:p>
            <a:endParaRPr lang="en-US" dirty="0"/>
          </a:p>
        </p:txBody>
      </p:sp>
      <p:sp>
        <p:nvSpPr>
          <p:cNvPr id="3" name="Content Placeholder 2">
            <a:extLst>
              <a:ext uri="{FF2B5EF4-FFF2-40B4-BE49-F238E27FC236}">
                <a16:creationId xmlns:a16="http://schemas.microsoft.com/office/drawing/2014/main" id="{21172B6C-F19D-411D-A6B7-F415E0634F13}"/>
              </a:ext>
            </a:extLst>
          </p:cNvPr>
          <p:cNvSpPr>
            <a:spLocks noGrp="1"/>
          </p:cNvSpPr>
          <p:nvPr>
            <p:ph sz="quarter" idx="17"/>
          </p:nvPr>
        </p:nvSpPr>
        <p:spPr>
          <a:xfrm>
            <a:off x="7016779" y="2014934"/>
            <a:ext cx="4757756" cy="5221111"/>
          </a:xfrm>
        </p:spPr>
        <p:txBody>
          <a:bodyPr>
            <a:normAutofit/>
          </a:bodyPr>
          <a:lstStyle/>
          <a:p>
            <a:r>
              <a:rPr lang="da-DK" sz="1600" dirty="0"/>
              <a:t>‘Nominal time’</a:t>
            </a:r>
          </a:p>
          <a:p>
            <a:pPr lvl="1"/>
            <a:r>
              <a:rPr lang="en-GB" sz="1400" dirty="0"/>
              <a:t>Time variable reflecting the nominal time for each data point</a:t>
            </a:r>
          </a:p>
          <a:p>
            <a:pPr lvl="1"/>
            <a:r>
              <a:rPr lang="da-DK" sz="1400" dirty="0"/>
              <a:t>It needs to stay constant throughout each data load since comments will be bound to it</a:t>
            </a:r>
          </a:p>
          <a:p>
            <a:r>
              <a:rPr lang="da-DK" sz="1600" dirty="0"/>
              <a:t>‘Time in plots’</a:t>
            </a:r>
          </a:p>
          <a:p>
            <a:pPr lvl="1"/>
            <a:r>
              <a:rPr lang="en-GB" sz="1400" dirty="0"/>
              <a:t>Time variable used when plotting each PK profile</a:t>
            </a:r>
          </a:p>
          <a:p>
            <a:pPr lvl="1"/>
            <a:r>
              <a:rPr lang="en-GB" sz="1400" dirty="0"/>
              <a:t>This variable is used in tail fit estimation</a:t>
            </a:r>
          </a:p>
          <a:p>
            <a:pPr lvl="1"/>
            <a:r>
              <a:rPr lang="en-GB" sz="1400" dirty="0"/>
              <a:t>Whether this should be nominal or actual time is trial specific</a:t>
            </a:r>
            <a:endParaRPr lang="da-DK" sz="1400" dirty="0"/>
          </a:p>
          <a:p>
            <a:r>
              <a:rPr lang="da-DK" sz="1600" dirty="0"/>
              <a:t>‘Time unit’</a:t>
            </a:r>
          </a:p>
          <a:p>
            <a:pPr lvl="1"/>
            <a:r>
              <a:rPr lang="en-GB" sz="1400" dirty="0"/>
              <a:t>Unit of the variable selected in 'Time in plots'</a:t>
            </a:r>
            <a:endParaRPr lang="da-DK" sz="1600" dirty="0"/>
          </a:p>
          <a:p>
            <a:endParaRPr lang="da-DK" sz="1600" dirty="0"/>
          </a:p>
          <a:p>
            <a:endParaRPr lang="da-DK" dirty="0"/>
          </a:p>
          <a:p>
            <a:endParaRPr lang="en-GB" dirty="0"/>
          </a:p>
        </p:txBody>
      </p:sp>
      <p:sp>
        <p:nvSpPr>
          <p:cNvPr id="21" name="Date Placeholder 5">
            <a:extLst>
              <a:ext uri="{FF2B5EF4-FFF2-40B4-BE49-F238E27FC236}">
                <a16:creationId xmlns:a16="http://schemas.microsoft.com/office/drawing/2014/main" id="{4C9587EF-BEF1-4454-B168-1417D3A1159B}"/>
              </a:ext>
            </a:extLst>
          </p:cNvPr>
          <p:cNvSpPr>
            <a:spLocks noGrp="1"/>
          </p:cNvSpPr>
          <p:nvPr>
            <p:ph type="dt" sz="half" idx="10"/>
          </p:nvPr>
        </p:nvSpPr>
        <p:spPr>
          <a:xfrm>
            <a:off x="648000" y="324000"/>
            <a:ext cx="1920000" cy="125850"/>
          </a:xfrm>
        </p:spPr>
        <p:txBody>
          <a:bodyPr/>
          <a:lstStyle/>
          <a:p>
            <a:endParaRPr lang="en-GB"/>
          </a:p>
        </p:txBody>
      </p:sp>
      <p:sp>
        <p:nvSpPr>
          <p:cNvPr id="19" name="Footer Placeholder 7">
            <a:extLst>
              <a:ext uri="{FF2B5EF4-FFF2-40B4-BE49-F238E27FC236}">
                <a16:creationId xmlns:a16="http://schemas.microsoft.com/office/drawing/2014/main" id="{D8DD45CD-14B2-459F-ACBB-7291426EAC2D}"/>
              </a:ext>
            </a:extLst>
          </p:cNvPr>
          <p:cNvSpPr>
            <a:spLocks noGrp="1"/>
          </p:cNvSpPr>
          <p:nvPr>
            <p:ph type="ftr" sz="quarter" idx="11"/>
          </p:nvPr>
        </p:nvSpPr>
        <p:spPr>
          <a:xfrm>
            <a:off x="2892712" y="323850"/>
            <a:ext cx="4162138" cy="126000"/>
          </a:xfrm>
        </p:spPr>
        <p:txBody>
          <a:bodyPr/>
          <a:lstStyle/>
          <a:p>
            <a:endParaRPr lang="en-GB"/>
          </a:p>
        </p:txBody>
      </p:sp>
      <p:sp>
        <p:nvSpPr>
          <p:cNvPr id="7" name="Slide Number Placeholder 6">
            <a:extLst>
              <a:ext uri="{FF2B5EF4-FFF2-40B4-BE49-F238E27FC236}">
                <a16:creationId xmlns:a16="http://schemas.microsoft.com/office/drawing/2014/main" id="{D4B23CB2-C669-497B-8F33-E7C7B14AEC08}"/>
              </a:ext>
            </a:extLst>
          </p:cNvPr>
          <p:cNvSpPr>
            <a:spLocks noGrp="1"/>
          </p:cNvSpPr>
          <p:nvPr>
            <p:ph type="sldNum" sz="quarter" idx="12"/>
          </p:nvPr>
        </p:nvSpPr>
        <p:spPr>
          <a:xfrm>
            <a:off x="324000" y="324000"/>
            <a:ext cx="324000" cy="125850"/>
          </a:xfrm>
        </p:spPr>
        <p:txBody>
          <a:bodyPr anchor="t">
            <a:normAutofit/>
          </a:bodyPr>
          <a:lstStyle/>
          <a:p>
            <a:pPr>
              <a:spcAft>
                <a:spcPts val="600"/>
              </a:spcAft>
            </a:pPr>
            <a:fld id="{23AA811B-2EBD-4900-905E-5BE206449611}" type="slidenum">
              <a:rPr lang="en-GB" smtClean="0"/>
              <a:pPr>
                <a:spcAft>
                  <a:spcPts val="600"/>
                </a:spcAft>
              </a:pPr>
              <a:t>11</a:t>
            </a:fld>
            <a:endParaRPr lang="en-GB"/>
          </a:p>
        </p:txBody>
      </p:sp>
      <p:sp>
        <p:nvSpPr>
          <p:cNvPr id="9" name="Rectangle 8">
            <a:extLst>
              <a:ext uri="{FF2B5EF4-FFF2-40B4-BE49-F238E27FC236}">
                <a16:creationId xmlns:a16="http://schemas.microsoft.com/office/drawing/2014/main" id="{24BB921F-59E6-44FA-9B02-B00BFF8242EE}"/>
              </a:ext>
            </a:extLst>
          </p:cNvPr>
          <p:cNvSpPr/>
          <p:nvPr/>
        </p:nvSpPr>
        <p:spPr>
          <a:xfrm>
            <a:off x="422739" y="3277433"/>
            <a:ext cx="5868333" cy="542544"/>
          </a:xfrm>
          <a:prstGeom prst="rect">
            <a:avLst/>
          </a:prstGeom>
          <a:noFill/>
          <a:ln w="28575">
            <a:solidFill>
              <a:srgbClr val="3F9C3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2944995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D384-9591-4083-82F1-C44E97211DB6}"/>
              </a:ext>
            </a:extLst>
          </p:cNvPr>
          <p:cNvSpPr>
            <a:spLocks noGrp="1"/>
          </p:cNvSpPr>
          <p:nvPr>
            <p:ph type="title"/>
          </p:nvPr>
        </p:nvSpPr>
        <p:spPr>
          <a:xfrm>
            <a:off x="647999" y="647700"/>
            <a:ext cx="5286220" cy="1651119"/>
          </a:xfrm>
        </p:spPr>
        <p:txBody>
          <a:bodyPr anchor="t">
            <a:normAutofit/>
          </a:bodyPr>
          <a:lstStyle/>
          <a:p>
            <a:r>
              <a:rPr lang="da-DK" dirty="0"/>
              <a:t>Concentration variables</a:t>
            </a:r>
            <a:endParaRPr lang="en-GB" dirty="0"/>
          </a:p>
        </p:txBody>
      </p:sp>
      <p:pic>
        <p:nvPicPr>
          <p:cNvPr id="5" name="Picture 4">
            <a:extLst>
              <a:ext uri="{FF2B5EF4-FFF2-40B4-BE49-F238E27FC236}">
                <a16:creationId xmlns:a16="http://schemas.microsoft.com/office/drawing/2014/main" id="{4C223A14-83EA-46B1-B517-242FB56E27DC}"/>
              </a:ext>
            </a:extLst>
          </p:cNvPr>
          <p:cNvPicPr>
            <a:picLocks noChangeAspect="1"/>
          </p:cNvPicPr>
          <p:nvPr/>
        </p:nvPicPr>
        <p:blipFill>
          <a:blip r:embed="rId2"/>
          <a:stretch>
            <a:fillRect/>
          </a:stretch>
        </p:blipFill>
        <p:spPr>
          <a:xfrm>
            <a:off x="410547" y="2014934"/>
            <a:ext cx="5988554" cy="3682960"/>
          </a:xfrm>
          <a:prstGeom prst="rect">
            <a:avLst/>
          </a:prstGeom>
          <a:noFill/>
          <a:ln>
            <a:solidFill>
              <a:schemeClr val="tx2"/>
            </a:solidFill>
          </a:ln>
        </p:spPr>
      </p:pic>
      <p:sp>
        <p:nvSpPr>
          <p:cNvPr id="20" name="Text Placeholder 3">
            <a:extLst>
              <a:ext uri="{FF2B5EF4-FFF2-40B4-BE49-F238E27FC236}">
                <a16:creationId xmlns:a16="http://schemas.microsoft.com/office/drawing/2014/main" id="{B18A630E-9E58-4930-8E6C-BE3A9055C6A6}"/>
              </a:ext>
            </a:extLst>
          </p:cNvPr>
          <p:cNvSpPr>
            <a:spLocks noGrp="1"/>
          </p:cNvSpPr>
          <p:nvPr>
            <p:ph type="body" sz="quarter" idx="16"/>
          </p:nvPr>
        </p:nvSpPr>
        <p:spPr>
          <a:xfrm>
            <a:off x="6854890" y="867986"/>
            <a:ext cx="5081534" cy="5666014"/>
          </a:xfrm>
        </p:spPr>
        <p:txBody>
          <a:bodyPr/>
          <a:lstStyle/>
          <a:p>
            <a:endParaRPr lang="en-US" dirty="0"/>
          </a:p>
        </p:txBody>
      </p:sp>
      <p:sp>
        <p:nvSpPr>
          <p:cNvPr id="3" name="Content Placeholder 2">
            <a:extLst>
              <a:ext uri="{FF2B5EF4-FFF2-40B4-BE49-F238E27FC236}">
                <a16:creationId xmlns:a16="http://schemas.microsoft.com/office/drawing/2014/main" id="{21172B6C-F19D-411D-A6B7-F415E0634F13}"/>
              </a:ext>
            </a:extLst>
          </p:cNvPr>
          <p:cNvSpPr>
            <a:spLocks noGrp="1"/>
          </p:cNvSpPr>
          <p:nvPr>
            <p:ph sz="quarter" idx="17"/>
          </p:nvPr>
        </p:nvSpPr>
        <p:spPr>
          <a:xfrm>
            <a:off x="7011505" y="1731025"/>
            <a:ext cx="4757756" cy="5221111"/>
          </a:xfrm>
        </p:spPr>
        <p:txBody>
          <a:bodyPr>
            <a:normAutofit/>
          </a:bodyPr>
          <a:lstStyle/>
          <a:p>
            <a:r>
              <a:rPr lang="da-DK" sz="1600" dirty="0"/>
              <a:t>‘Concentration’</a:t>
            </a:r>
          </a:p>
          <a:p>
            <a:pPr lvl="1"/>
            <a:r>
              <a:rPr lang="en-GB" sz="1400" dirty="0"/>
              <a:t>Variable consisting of the concentration values</a:t>
            </a:r>
            <a:endParaRPr lang="da-DK" sz="1400" dirty="0"/>
          </a:p>
          <a:p>
            <a:r>
              <a:rPr lang="da-DK" sz="1600" dirty="0"/>
              <a:t>‘Lower concentration’ and ‘Upper concentration’ </a:t>
            </a:r>
          </a:p>
          <a:p>
            <a:pPr lvl="1"/>
            <a:r>
              <a:rPr lang="en-GB" sz="1400" dirty="0"/>
              <a:t>Variables reflecting the lower and upper boundary for values below LLOQ and the concentration value elsewhere</a:t>
            </a:r>
          </a:p>
          <a:p>
            <a:pPr lvl="2">
              <a:buFont typeface="Courier New" panose="02070309020205020404" pitchFamily="49" charset="0"/>
              <a:buChar char="o"/>
            </a:pPr>
            <a:r>
              <a:rPr lang="en-GB" sz="1400" dirty="0"/>
              <a:t>In case the variables are unequal the data point will be identified as below LLOQ</a:t>
            </a:r>
          </a:p>
          <a:p>
            <a:pPr lvl="2">
              <a:buFont typeface="Courier New" panose="02070309020205020404" pitchFamily="49" charset="0"/>
              <a:buChar char="o"/>
            </a:pPr>
            <a:r>
              <a:rPr lang="en-GB" sz="1400" dirty="0"/>
              <a:t>In case the variables are unequal and the tail flag equals 'Y' the data point is included in the tail fit estimation as censored</a:t>
            </a:r>
          </a:p>
          <a:p>
            <a:pPr lvl="1"/>
            <a:r>
              <a:rPr lang="en-GB" sz="1400" dirty="0"/>
              <a:t>Both can be set to be the same variable as selected under 'Concentration' in case identification of values below LLOQ is not needed</a:t>
            </a:r>
            <a:endParaRPr lang="da-DK" sz="1400" dirty="0"/>
          </a:p>
          <a:p>
            <a:r>
              <a:rPr lang="da-DK" sz="1600" dirty="0"/>
              <a:t>‘Unit’</a:t>
            </a:r>
          </a:p>
          <a:p>
            <a:pPr lvl="1"/>
            <a:r>
              <a:rPr lang="en-GB" sz="1400" dirty="0"/>
              <a:t>Unit of the variable selected in 'Concentration'</a:t>
            </a:r>
            <a:endParaRPr lang="da-DK" sz="1600" dirty="0"/>
          </a:p>
          <a:p>
            <a:endParaRPr lang="da-DK" sz="1600" dirty="0"/>
          </a:p>
          <a:p>
            <a:endParaRPr lang="da-DK" dirty="0"/>
          </a:p>
          <a:p>
            <a:endParaRPr lang="en-GB" dirty="0"/>
          </a:p>
        </p:txBody>
      </p:sp>
      <p:sp>
        <p:nvSpPr>
          <p:cNvPr id="21" name="Date Placeholder 5">
            <a:extLst>
              <a:ext uri="{FF2B5EF4-FFF2-40B4-BE49-F238E27FC236}">
                <a16:creationId xmlns:a16="http://schemas.microsoft.com/office/drawing/2014/main" id="{4C9587EF-BEF1-4454-B168-1417D3A1159B}"/>
              </a:ext>
            </a:extLst>
          </p:cNvPr>
          <p:cNvSpPr>
            <a:spLocks noGrp="1"/>
          </p:cNvSpPr>
          <p:nvPr>
            <p:ph type="dt" sz="half" idx="10"/>
          </p:nvPr>
        </p:nvSpPr>
        <p:spPr>
          <a:xfrm>
            <a:off x="648000" y="324000"/>
            <a:ext cx="1920000" cy="125850"/>
          </a:xfrm>
        </p:spPr>
        <p:txBody>
          <a:bodyPr/>
          <a:lstStyle/>
          <a:p>
            <a:endParaRPr lang="en-GB"/>
          </a:p>
        </p:txBody>
      </p:sp>
      <p:sp>
        <p:nvSpPr>
          <p:cNvPr id="19" name="Footer Placeholder 7">
            <a:extLst>
              <a:ext uri="{FF2B5EF4-FFF2-40B4-BE49-F238E27FC236}">
                <a16:creationId xmlns:a16="http://schemas.microsoft.com/office/drawing/2014/main" id="{D8DD45CD-14B2-459F-ACBB-7291426EAC2D}"/>
              </a:ext>
            </a:extLst>
          </p:cNvPr>
          <p:cNvSpPr>
            <a:spLocks noGrp="1"/>
          </p:cNvSpPr>
          <p:nvPr>
            <p:ph type="ftr" sz="quarter" idx="11"/>
          </p:nvPr>
        </p:nvSpPr>
        <p:spPr>
          <a:xfrm>
            <a:off x="2892712" y="323850"/>
            <a:ext cx="4162138" cy="126000"/>
          </a:xfrm>
        </p:spPr>
        <p:txBody>
          <a:bodyPr/>
          <a:lstStyle/>
          <a:p>
            <a:endParaRPr lang="en-GB"/>
          </a:p>
        </p:txBody>
      </p:sp>
      <p:sp>
        <p:nvSpPr>
          <p:cNvPr id="7" name="Slide Number Placeholder 6">
            <a:extLst>
              <a:ext uri="{FF2B5EF4-FFF2-40B4-BE49-F238E27FC236}">
                <a16:creationId xmlns:a16="http://schemas.microsoft.com/office/drawing/2014/main" id="{D4B23CB2-C669-497B-8F33-E7C7B14AEC08}"/>
              </a:ext>
            </a:extLst>
          </p:cNvPr>
          <p:cNvSpPr>
            <a:spLocks noGrp="1"/>
          </p:cNvSpPr>
          <p:nvPr>
            <p:ph type="sldNum" sz="quarter" idx="12"/>
          </p:nvPr>
        </p:nvSpPr>
        <p:spPr>
          <a:xfrm>
            <a:off x="324000" y="324000"/>
            <a:ext cx="324000" cy="125850"/>
          </a:xfrm>
        </p:spPr>
        <p:txBody>
          <a:bodyPr anchor="t">
            <a:normAutofit/>
          </a:bodyPr>
          <a:lstStyle/>
          <a:p>
            <a:pPr>
              <a:spcAft>
                <a:spcPts val="600"/>
              </a:spcAft>
            </a:pPr>
            <a:fld id="{23AA811B-2EBD-4900-905E-5BE206449611}" type="slidenum">
              <a:rPr lang="en-GB" smtClean="0"/>
              <a:pPr>
                <a:spcAft>
                  <a:spcPts val="600"/>
                </a:spcAft>
              </a:pPr>
              <a:t>12</a:t>
            </a:fld>
            <a:endParaRPr lang="en-GB"/>
          </a:p>
        </p:txBody>
      </p:sp>
      <p:sp>
        <p:nvSpPr>
          <p:cNvPr id="9" name="Rectangle 8">
            <a:extLst>
              <a:ext uri="{FF2B5EF4-FFF2-40B4-BE49-F238E27FC236}">
                <a16:creationId xmlns:a16="http://schemas.microsoft.com/office/drawing/2014/main" id="{24BB921F-59E6-44FA-9B02-B00BFF8242EE}"/>
              </a:ext>
            </a:extLst>
          </p:cNvPr>
          <p:cNvSpPr/>
          <p:nvPr/>
        </p:nvSpPr>
        <p:spPr>
          <a:xfrm>
            <a:off x="422739" y="3925824"/>
            <a:ext cx="5868333" cy="542544"/>
          </a:xfrm>
          <a:prstGeom prst="rect">
            <a:avLst/>
          </a:prstGeom>
          <a:noFill/>
          <a:ln w="28575">
            <a:solidFill>
              <a:srgbClr val="EAAB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416242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D384-9591-4083-82F1-C44E97211DB6}"/>
              </a:ext>
            </a:extLst>
          </p:cNvPr>
          <p:cNvSpPr>
            <a:spLocks noGrp="1"/>
          </p:cNvSpPr>
          <p:nvPr>
            <p:ph type="title"/>
          </p:nvPr>
        </p:nvSpPr>
        <p:spPr>
          <a:xfrm>
            <a:off x="647999" y="647700"/>
            <a:ext cx="5286220" cy="1651119"/>
          </a:xfrm>
        </p:spPr>
        <p:txBody>
          <a:bodyPr anchor="t">
            <a:normAutofit/>
          </a:bodyPr>
          <a:lstStyle/>
          <a:p>
            <a:r>
              <a:rPr lang="da-DK" dirty="0"/>
              <a:t>Other variables</a:t>
            </a:r>
            <a:endParaRPr lang="en-GB" dirty="0"/>
          </a:p>
        </p:txBody>
      </p:sp>
      <p:pic>
        <p:nvPicPr>
          <p:cNvPr id="5" name="Picture 4">
            <a:extLst>
              <a:ext uri="{FF2B5EF4-FFF2-40B4-BE49-F238E27FC236}">
                <a16:creationId xmlns:a16="http://schemas.microsoft.com/office/drawing/2014/main" id="{4C223A14-83EA-46B1-B517-242FB56E27DC}"/>
              </a:ext>
            </a:extLst>
          </p:cNvPr>
          <p:cNvPicPr>
            <a:picLocks noChangeAspect="1"/>
          </p:cNvPicPr>
          <p:nvPr/>
        </p:nvPicPr>
        <p:blipFill>
          <a:blip r:embed="rId2"/>
          <a:stretch>
            <a:fillRect/>
          </a:stretch>
        </p:blipFill>
        <p:spPr>
          <a:xfrm>
            <a:off x="410547" y="2014934"/>
            <a:ext cx="5988554" cy="3682960"/>
          </a:xfrm>
          <a:prstGeom prst="rect">
            <a:avLst/>
          </a:prstGeom>
          <a:noFill/>
          <a:ln>
            <a:solidFill>
              <a:schemeClr val="tx2"/>
            </a:solidFill>
          </a:ln>
        </p:spPr>
      </p:pic>
      <p:sp>
        <p:nvSpPr>
          <p:cNvPr id="20" name="Text Placeholder 3">
            <a:extLst>
              <a:ext uri="{FF2B5EF4-FFF2-40B4-BE49-F238E27FC236}">
                <a16:creationId xmlns:a16="http://schemas.microsoft.com/office/drawing/2014/main" id="{B18A630E-9E58-4930-8E6C-BE3A9055C6A6}"/>
              </a:ext>
            </a:extLst>
          </p:cNvPr>
          <p:cNvSpPr>
            <a:spLocks noGrp="1"/>
          </p:cNvSpPr>
          <p:nvPr>
            <p:ph type="body" sz="quarter" idx="16"/>
          </p:nvPr>
        </p:nvSpPr>
        <p:spPr>
          <a:xfrm>
            <a:off x="6854890" y="867986"/>
            <a:ext cx="5081534" cy="5666014"/>
          </a:xfrm>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172B6C-F19D-411D-A6B7-F415E0634F13}"/>
                  </a:ext>
                </a:extLst>
              </p:cNvPr>
              <p:cNvSpPr>
                <a:spLocks noGrp="1"/>
              </p:cNvSpPr>
              <p:nvPr>
                <p:ph sz="quarter" idx="17"/>
              </p:nvPr>
            </p:nvSpPr>
            <p:spPr>
              <a:xfrm>
                <a:off x="7023697" y="1142366"/>
                <a:ext cx="4757756" cy="5221111"/>
              </a:xfrm>
            </p:spPr>
            <p:txBody>
              <a:bodyPr>
                <a:normAutofit fontScale="62500" lnSpcReduction="20000"/>
              </a:bodyPr>
              <a:lstStyle/>
              <a:p>
                <a:r>
                  <a:rPr lang="da-DK" sz="1600" dirty="0"/>
                  <a:t>‘</a:t>
                </a:r>
                <a:r>
                  <a:rPr lang="da-DK" sz="1700" dirty="0"/>
                  <a:t>Eligibility flag’</a:t>
                </a:r>
              </a:p>
              <a:p>
                <a:pPr lvl="1"/>
                <a:r>
                  <a:rPr lang="en-GB" sz="1600" dirty="0"/>
                  <a:t>Variable that equals 'Y' for eligible data points and blank elsewhere</a:t>
                </a:r>
              </a:p>
              <a:p>
                <a:r>
                  <a:rPr lang="da-DK" sz="1700" dirty="0"/>
                  <a:t>‘Tail flag’</a:t>
                </a:r>
              </a:p>
              <a:p>
                <a:pPr lvl="1"/>
                <a:r>
                  <a:rPr lang="en-GB" sz="1600" dirty="0"/>
                  <a:t>Variable that equals 'Y' for data points used in tail fit and blank elsewhere</a:t>
                </a:r>
                <a:endParaRPr lang="da-DK" sz="1600" dirty="0"/>
              </a:p>
              <a:p>
                <a:r>
                  <a:rPr lang="da-DK" sz="1700" dirty="0"/>
                  <a:t>‘Lab comment’</a:t>
                </a:r>
              </a:p>
              <a:p>
                <a:pPr lvl="1"/>
                <a:r>
                  <a:rPr lang="en-GB" sz="1600" dirty="0"/>
                  <a:t>Variable containing comments from the lab</a:t>
                </a:r>
              </a:p>
              <a:p>
                <a:r>
                  <a:rPr lang="da-DK" sz="1700" dirty="0"/>
                  <a:t>‘Markers’</a:t>
                </a:r>
              </a:p>
              <a:p>
                <a:pPr lvl="1"/>
                <a:r>
                  <a:rPr lang="en-GB" sz="1600" dirty="0"/>
                  <a:t>Optional variable to add special markers in the plots </a:t>
                </a:r>
              </a:p>
              <a:p>
                <a:pPr lvl="2">
                  <a:buFont typeface="Courier New" panose="02070309020205020404" pitchFamily="49" charset="0"/>
                  <a:buChar char="o"/>
                </a:pPr>
                <a:r>
                  <a:rPr lang="en-GB" sz="1600" dirty="0"/>
                  <a:t>Different coloured circles will be used for each unique level of the variable</a:t>
                </a:r>
              </a:p>
              <a:p>
                <a:pPr lvl="2">
                  <a:buFont typeface="Courier New" panose="02070309020205020404" pitchFamily="49" charset="0"/>
                  <a:buChar char="o"/>
                </a:pPr>
                <a:r>
                  <a:rPr lang="en-GB" sz="1600" dirty="0"/>
                  <a:t>The levels of the variable will be used as legends for the circles</a:t>
                </a:r>
              </a:p>
              <a:p>
                <a:pPr lvl="2">
                  <a:buFont typeface="Courier New" panose="02070309020205020404" pitchFamily="49" charset="0"/>
                  <a:buChar char="o"/>
                </a:pPr>
                <a:r>
                  <a:rPr lang="en-GB" sz="1600" dirty="0"/>
                  <a:t>No markers will be made for a blank level</a:t>
                </a:r>
              </a:p>
              <a:p>
                <a:pPr lvl="1"/>
                <a:r>
                  <a:rPr lang="en-GB" sz="1600" dirty="0"/>
                  <a:t>For example in case of a MD trial, trough values could be marked by selecting a variable that indicates 'Trough' for trough values and is blank elsewhere</a:t>
                </a:r>
              </a:p>
              <a:p>
                <a:r>
                  <a:rPr lang="da-DK" sz="1700" dirty="0"/>
                  <a:t>‘Other variables’</a:t>
                </a:r>
              </a:p>
              <a:p>
                <a:pPr lvl="1"/>
                <a:r>
                  <a:rPr lang="da-DK" sz="1600" dirty="0"/>
                  <a:t>Optional variable for subsetting the data. </a:t>
                </a:r>
              </a:p>
              <a:p>
                <a:r>
                  <a:rPr lang="da-DK" sz="1700" dirty="0"/>
                  <a:t>‘Subset the data’</a:t>
                </a:r>
              </a:p>
              <a:p>
                <a:pPr lvl="1"/>
                <a:r>
                  <a:rPr lang="da-DK" sz="1600" dirty="0"/>
                  <a:t>Subsettings is performed via an R statement</a:t>
                </a:r>
              </a:p>
              <a:p>
                <a:pPr lvl="1"/>
                <a:r>
                  <a:rPr lang="da-DK" sz="1600" dirty="0"/>
                  <a:t>For example by choosing ‘trta’ as ‘Other variables’ and typing </a:t>
                </a:r>
                <a14:m>
                  <m:oMath xmlns:m="http://schemas.openxmlformats.org/officeDocument/2006/math">
                    <m:r>
                      <m:rPr>
                        <m:sty m:val="p"/>
                      </m:rPr>
                      <a:rPr lang="da-DK" sz="1600" b="0" i="0" smtClean="0">
                        <a:latin typeface="Cambria Math" panose="02040503050406030204" pitchFamily="18" charset="0"/>
                      </a:rPr>
                      <m:t>trta</m:t>
                    </m:r>
                    <m:r>
                      <a:rPr lang="da-DK" sz="1600" b="0" i="0" smtClean="0">
                        <a:latin typeface="Cambria Math" panose="02040503050406030204" pitchFamily="18" charset="0"/>
                      </a:rPr>
                      <m:t>==</m:t>
                    </m:r>
                    <m:r>
                      <m:rPr>
                        <m:sty m:val="p"/>
                      </m:rPr>
                      <a:rPr lang="da-DK" sz="1600" b="0" i="0" smtClean="0">
                        <a:latin typeface="Cambria Math" panose="02040503050406030204" pitchFamily="18" charset="0"/>
                      </a:rPr>
                      <m:t>A</m:t>
                    </m:r>
                  </m:oMath>
                </a14:m>
                <a:r>
                  <a:rPr lang="da-DK" sz="1600" dirty="0"/>
                  <a:t> </a:t>
                </a:r>
                <a:r>
                  <a:rPr lang="en-GB" sz="1600" dirty="0"/>
                  <a:t>the uploaded data will only contain data rows related to treatment A</a:t>
                </a:r>
                <a:endParaRPr lang="da-DK" sz="1700" dirty="0"/>
              </a:p>
              <a:p>
                <a:endParaRPr lang="da-DK" dirty="0"/>
              </a:p>
              <a:p>
                <a:endParaRPr lang="en-GB" dirty="0"/>
              </a:p>
            </p:txBody>
          </p:sp>
        </mc:Choice>
        <mc:Fallback xmlns="">
          <p:sp>
            <p:nvSpPr>
              <p:cNvPr id="3" name="Content Placeholder 2">
                <a:extLst>
                  <a:ext uri="{FF2B5EF4-FFF2-40B4-BE49-F238E27FC236}">
                    <a16:creationId xmlns:a16="http://schemas.microsoft.com/office/drawing/2014/main" id="{21172B6C-F19D-411D-A6B7-F415E0634F13}"/>
                  </a:ext>
                </a:extLst>
              </p:cNvPr>
              <p:cNvSpPr>
                <a:spLocks noGrp="1" noRot="1" noChangeAspect="1" noMove="1" noResize="1" noEditPoints="1" noAdjustHandles="1" noChangeArrowheads="1" noChangeShapeType="1" noTextEdit="1"/>
              </p:cNvSpPr>
              <p:nvPr>
                <p:ph sz="quarter" idx="17"/>
              </p:nvPr>
            </p:nvSpPr>
            <p:spPr>
              <a:xfrm>
                <a:off x="7023697" y="1142366"/>
                <a:ext cx="4757756" cy="5221111"/>
              </a:xfrm>
              <a:blipFill>
                <a:blip r:embed="rId3"/>
                <a:stretch>
                  <a:fillRect l="-1665" t="-1400" r="-1152"/>
                </a:stretch>
              </a:blipFill>
            </p:spPr>
            <p:txBody>
              <a:bodyPr/>
              <a:lstStyle/>
              <a:p>
                <a:r>
                  <a:rPr lang="en-GB">
                    <a:noFill/>
                  </a:rPr>
                  <a:t> </a:t>
                </a:r>
              </a:p>
            </p:txBody>
          </p:sp>
        </mc:Fallback>
      </mc:AlternateContent>
      <p:sp>
        <p:nvSpPr>
          <p:cNvPr id="21" name="Date Placeholder 5">
            <a:extLst>
              <a:ext uri="{FF2B5EF4-FFF2-40B4-BE49-F238E27FC236}">
                <a16:creationId xmlns:a16="http://schemas.microsoft.com/office/drawing/2014/main" id="{4C9587EF-BEF1-4454-B168-1417D3A1159B}"/>
              </a:ext>
            </a:extLst>
          </p:cNvPr>
          <p:cNvSpPr>
            <a:spLocks noGrp="1"/>
          </p:cNvSpPr>
          <p:nvPr>
            <p:ph type="dt" sz="half" idx="10"/>
          </p:nvPr>
        </p:nvSpPr>
        <p:spPr>
          <a:xfrm>
            <a:off x="648000" y="324000"/>
            <a:ext cx="1920000" cy="125850"/>
          </a:xfrm>
        </p:spPr>
        <p:txBody>
          <a:bodyPr/>
          <a:lstStyle/>
          <a:p>
            <a:endParaRPr lang="en-GB"/>
          </a:p>
        </p:txBody>
      </p:sp>
      <p:sp>
        <p:nvSpPr>
          <p:cNvPr id="19" name="Footer Placeholder 7">
            <a:extLst>
              <a:ext uri="{FF2B5EF4-FFF2-40B4-BE49-F238E27FC236}">
                <a16:creationId xmlns:a16="http://schemas.microsoft.com/office/drawing/2014/main" id="{D8DD45CD-14B2-459F-ACBB-7291426EAC2D}"/>
              </a:ext>
            </a:extLst>
          </p:cNvPr>
          <p:cNvSpPr>
            <a:spLocks noGrp="1"/>
          </p:cNvSpPr>
          <p:nvPr>
            <p:ph type="ftr" sz="quarter" idx="11"/>
          </p:nvPr>
        </p:nvSpPr>
        <p:spPr>
          <a:xfrm>
            <a:off x="2892712" y="323850"/>
            <a:ext cx="4162138" cy="126000"/>
          </a:xfrm>
        </p:spPr>
        <p:txBody>
          <a:bodyPr/>
          <a:lstStyle/>
          <a:p>
            <a:endParaRPr lang="en-GB"/>
          </a:p>
        </p:txBody>
      </p:sp>
      <p:sp>
        <p:nvSpPr>
          <p:cNvPr id="7" name="Slide Number Placeholder 6">
            <a:extLst>
              <a:ext uri="{FF2B5EF4-FFF2-40B4-BE49-F238E27FC236}">
                <a16:creationId xmlns:a16="http://schemas.microsoft.com/office/drawing/2014/main" id="{D4B23CB2-C669-497B-8F33-E7C7B14AEC08}"/>
              </a:ext>
            </a:extLst>
          </p:cNvPr>
          <p:cNvSpPr>
            <a:spLocks noGrp="1"/>
          </p:cNvSpPr>
          <p:nvPr>
            <p:ph type="sldNum" sz="quarter" idx="12"/>
          </p:nvPr>
        </p:nvSpPr>
        <p:spPr>
          <a:xfrm>
            <a:off x="324000" y="324000"/>
            <a:ext cx="324000" cy="125850"/>
          </a:xfrm>
        </p:spPr>
        <p:txBody>
          <a:bodyPr anchor="t">
            <a:normAutofit/>
          </a:bodyPr>
          <a:lstStyle/>
          <a:p>
            <a:pPr>
              <a:spcAft>
                <a:spcPts val="600"/>
              </a:spcAft>
            </a:pPr>
            <a:fld id="{23AA811B-2EBD-4900-905E-5BE206449611}" type="slidenum">
              <a:rPr lang="en-GB" smtClean="0"/>
              <a:pPr>
                <a:spcAft>
                  <a:spcPts val="600"/>
                </a:spcAft>
              </a:pPr>
              <a:t>13</a:t>
            </a:fld>
            <a:endParaRPr lang="en-GB"/>
          </a:p>
        </p:txBody>
      </p:sp>
      <p:sp>
        <p:nvSpPr>
          <p:cNvPr id="9" name="Rectangle 8">
            <a:extLst>
              <a:ext uri="{FF2B5EF4-FFF2-40B4-BE49-F238E27FC236}">
                <a16:creationId xmlns:a16="http://schemas.microsoft.com/office/drawing/2014/main" id="{24BB921F-59E6-44FA-9B02-B00BFF8242EE}"/>
              </a:ext>
            </a:extLst>
          </p:cNvPr>
          <p:cNvSpPr/>
          <p:nvPr/>
        </p:nvSpPr>
        <p:spPr>
          <a:xfrm>
            <a:off x="428835" y="4511040"/>
            <a:ext cx="5929293" cy="871728"/>
          </a:xfrm>
          <a:prstGeom prst="rect">
            <a:avLst/>
          </a:prstGeom>
          <a:noFill/>
          <a:ln w="28575">
            <a:solidFill>
              <a:srgbClr val="E6553F"/>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160461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D384-9591-4083-82F1-C44E97211DB6}"/>
              </a:ext>
            </a:extLst>
          </p:cNvPr>
          <p:cNvSpPr>
            <a:spLocks noGrp="1"/>
          </p:cNvSpPr>
          <p:nvPr>
            <p:ph type="title"/>
          </p:nvPr>
        </p:nvSpPr>
        <p:spPr>
          <a:xfrm>
            <a:off x="647999" y="647700"/>
            <a:ext cx="5286220" cy="1651119"/>
          </a:xfrm>
        </p:spPr>
        <p:txBody>
          <a:bodyPr anchor="t">
            <a:normAutofit/>
          </a:bodyPr>
          <a:lstStyle/>
          <a:p>
            <a:r>
              <a:rPr lang="da-DK" dirty="0"/>
              <a:t>Data viewer</a:t>
            </a:r>
            <a:endParaRPr lang="en-GB" dirty="0"/>
          </a:p>
        </p:txBody>
      </p:sp>
      <p:sp>
        <p:nvSpPr>
          <p:cNvPr id="20" name="Text Placeholder 3">
            <a:extLst>
              <a:ext uri="{FF2B5EF4-FFF2-40B4-BE49-F238E27FC236}">
                <a16:creationId xmlns:a16="http://schemas.microsoft.com/office/drawing/2014/main" id="{B18A630E-9E58-4930-8E6C-BE3A9055C6A6}"/>
              </a:ext>
            </a:extLst>
          </p:cNvPr>
          <p:cNvSpPr>
            <a:spLocks noGrp="1"/>
          </p:cNvSpPr>
          <p:nvPr>
            <p:ph type="body" sz="quarter" idx="16"/>
          </p:nvPr>
        </p:nvSpPr>
        <p:spPr>
          <a:xfrm>
            <a:off x="4061927" y="1464700"/>
            <a:ext cx="7874497" cy="5069300"/>
          </a:xfrm>
        </p:spPr>
        <p:txBody>
          <a:bodyPr/>
          <a:lstStyle/>
          <a:p>
            <a:endParaRPr lang="en-US" dirty="0"/>
          </a:p>
        </p:txBody>
      </p:sp>
      <p:sp>
        <p:nvSpPr>
          <p:cNvPr id="3" name="Content Placeholder 2">
            <a:extLst>
              <a:ext uri="{FF2B5EF4-FFF2-40B4-BE49-F238E27FC236}">
                <a16:creationId xmlns:a16="http://schemas.microsoft.com/office/drawing/2014/main" id="{21172B6C-F19D-411D-A6B7-F415E0634F13}"/>
              </a:ext>
            </a:extLst>
          </p:cNvPr>
          <p:cNvSpPr>
            <a:spLocks noGrp="1"/>
          </p:cNvSpPr>
          <p:nvPr>
            <p:ph sz="quarter" idx="17"/>
          </p:nvPr>
        </p:nvSpPr>
        <p:spPr>
          <a:xfrm>
            <a:off x="8402570" y="2876837"/>
            <a:ext cx="2753277" cy="3711717"/>
          </a:xfrm>
        </p:spPr>
        <p:txBody>
          <a:bodyPr>
            <a:normAutofit/>
          </a:bodyPr>
          <a:lstStyle/>
          <a:p>
            <a:r>
              <a:rPr lang="da-DK" sz="1600" dirty="0"/>
              <a:t>View the data, which will be uploaded to the tool in ‘</a:t>
            </a:r>
            <a:r>
              <a:rPr lang="da-DK" sz="1600" b="1" dirty="0">
                <a:solidFill>
                  <a:srgbClr val="3F9C35"/>
                </a:solidFill>
              </a:rPr>
              <a:t>Data viewer</a:t>
            </a:r>
            <a:r>
              <a:rPr lang="da-DK" sz="1600" dirty="0"/>
              <a:t>’ </a:t>
            </a:r>
          </a:p>
          <a:p>
            <a:endParaRPr lang="da-DK" sz="1600" dirty="0"/>
          </a:p>
          <a:p>
            <a:endParaRPr lang="da-DK" dirty="0"/>
          </a:p>
          <a:p>
            <a:endParaRPr lang="en-GB" dirty="0"/>
          </a:p>
        </p:txBody>
      </p:sp>
      <p:sp>
        <p:nvSpPr>
          <p:cNvPr id="21" name="Date Placeholder 5">
            <a:extLst>
              <a:ext uri="{FF2B5EF4-FFF2-40B4-BE49-F238E27FC236}">
                <a16:creationId xmlns:a16="http://schemas.microsoft.com/office/drawing/2014/main" id="{4C9587EF-BEF1-4454-B168-1417D3A1159B}"/>
              </a:ext>
            </a:extLst>
          </p:cNvPr>
          <p:cNvSpPr>
            <a:spLocks noGrp="1"/>
          </p:cNvSpPr>
          <p:nvPr>
            <p:ph type="dt" sz="half" idx="10"/>
          </p:nvPr>
        </p:nvSpPr>
        <p:spPr>
          <a:xfrm>
            <a:off x="648000" y="324000"/>
            <a:ext cx="1920000" cy="125850"/>
          </a:xfrm>
        </p:spPr>
        <p:txBody>
          <a:bodyPr/>
          <a:lstStyle/>
          <a:p>
            <a:endParaRPr lang="en-GB"/>
          </a:p>
        </p:txBody>
      </p:sp>
      <p:sp>
        <p:nvSpPr>
          <p:cNvPr id="19" name="Footer Placeholder 7">
            <a:extLst>
              <a:ext uri="{FF2B5EF4-FFF2-40B4-BE49-F238E27FC236}">
                <a16:creationId xmlns:a16="http://schemas.microsoft.com/office/drawing/2014/main" id="{D8DD45CD-14B2-459F-ACBB-7291426EAC2D}"/>
              </a:ext>
            </a:extLst>
          </p:cNvPr>
          <p:cNvSpPr>
            <a:spLocks noGrp="1"/>
          </p:cNvSpPr>
          <p:nvPr>
            <p:ph type="ftr" sz="quarter" idx="11"/>
          </p:nvPr>
        </p:nvSpPr>
        <p:spPr>
          <a:xfrm>
            <a:off x="2892712" y="323850"/>
            <a:ext cx="4162138" cy="126000"/>
          </a:xfrm>
        </p:spPr>
        <p:txBody>
          <a:bodyPr/>
          <a:lstStyle/>
          <a:p>
            <a:endParaRPr lang="en-GB"/>
          </a:p>
        </p:txBody>
      </p:sp>
      <p:sp>
        <p:nvSpPr>
          <p:cNvPr id="7" name="Slide Number Placeholder 6">
            <a:extLst>
              <a:ext uri="{FF2B5EF4-FFF2-40B4-BE49-F238E27FC236}">
                <a16:creationId xmlns:a16="http://schemas.microsoft.com/office/drawing/2014/main" id="{D4B23CB2-C669-497B-8F33-E7C7B14AEC08}"/>
              </a:ext>
            </a:extLst>
          </p:cNvPr>
          <p:cNvSpPr>
            <a:spLocks noGrp="1"/>
          </p:cNvSpPr>
          <p:nvPr>
            <p:ph type="sldNum" sz="quarter" idx="12"/>
          </p:nvPr>
        </p:nvSpPr>
        <p:spPr>
          <a:xfrm>
            <a:off x="324000" y="324000"/>
            <a:ext cx="324000" cy="125850"/>
          </a:xfrm>
        </p:spPr>
        <p:txBody>
          <a:bodyPr anchor="t">
            <a:normAutofit/>
          </a:bodyPr>
          <a:lstStyle/>
          <a:p>
            <a:pPr>
              <a:spcAft>
                <a:spcPts val="600"/>
              </a:spcAft>
            </a:pPr>
            <a:fld id="{23AA811B-2EBD-4900-905E-5BE206449611}" type="slidenum">
              <a:rPr lang="en-GB" smtClean="0"/>
              <a:pPr>
                <a:spcAft>
                  <a:spcPts val="600"/>
                </a:spcAft>
              </a:pPr>
              <a:t>14</a:t>
            </a:fld>
            <a:endParaRPr lang="en-GB"/>
          </a:p>
        </p:txBody>
      </p:sp>
      <p:pic>
        <p:nvPicPr>
          <p:cNvPr id="5" name="Picture 4">
            <a:extLst>
              <a:ext uri="{FF2B5EF4-FFF2-40B4-BE49-F238E27FC236}">
                <a16:creationId xmlns:a16="http://schemas.microsoft.com/office/drawing/2014/main" id="{EB8D2076-6C77-4D6C-8581-50BFEEBB6B3C}"/>
              </a:ext>
            </a:extLst>
          </p:cNvPr>
          <p:cNvPicPr>
            <a:picLocks noChangeAspect="1"/>
          </p:cNvPicPr>
          <p:nvPr/>
        </p:nvPicPr>
        <p:blipFill>
          <a:blip r:embed="rId2"/>
          <a:stretch>
            <a:fillRect/>
          </a:stretch>
        </p:blipFill>
        <p:spPr>
          <a:xfrm>
            <a:off x="225869" y="2168361"/>
            <a:ext cx="7927469" cy="3665511"/>
          </a:xfrm>
          <a:prstGeom prst="rect">
            <a:avLst/>
          </a:prstGeom>
          <a:ln>
            <a:solidFill>
              <a:schemeClr val="tx2"/>
            </a:solidFill>
          </a:ln>
        </p:spPr>
      </p:pic>
      <p:sp>
        <p:nvSpPr>
          <p:cNvPr id="8" name="Rectangle 7">
            <a:extLst>
              <a:ext uri="{FF2B5EF4-FFF2-40B4-BE49-F238E27FC236}">
                <a16:creationId xmlns:a16="http://schemas.microsoft.com/office/drawing/2014/main" id="{AE93D39E-B645-45AE-B18E-24C5B3FFA7D1}"/>
              </a:ext>
            </a:extLst>
          </p:cNvPr>
          <p:cNvSpPr/>
          <p:nvPr/>
        </p:nvSpPr>
        <p:spPr>
          <a:xfrm>
            <a:off x="301876" y="2523744"/>
            <a:ext cx="7775324" cy="3310128"/>
          </a:xfrm>
          <a:prstGeom prst="rect">
            <a:avLst/>
          </a:prstGeom>
          <a:noFill/>
          <a:ln w="28575">
            <a:solidFill>
              <a:srgbClr val="3F9C3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368655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DE3A05-AA03-474D-A7E2-3B71774F3FAB}"/>
              </a:ext>
            </a:extLst>
          </p:cNvPr>
          <p:cNvSpPr>
            <a:spLocks noGrp="1"/>
          </p:cNvSpPr>
          <p:nvPr>
            <p:ph type="body" sz="quarter" idx="14"/>
          </p:nvPr>
        </p:nvSpPr>
        <p:spPr/>
        <p:txBody>
          <a:bodyPr/>
          <a:lstStyle/>
          <a:p>
            <a:endParaRPr lang="en-GB"/>
          </a:p>
        </p:txBody>
      </p:sp>
      <p:sp>
        <p:nvSpPr>
          <p:cNvPr id="3" name="Title 2">
            <a:extLst>
              <a:ext uri="{FF2B5EF4-FFF2-40B4-BE49-F238E27FC236}">
                <a16:creationId xmlns:a16="http://schemas.microsoft.com/office/drawing/2014/main" id="{7A4729BF-3EA4-468C-A9DA-03FB310ACFCB}"/>
              </a:ext>
            </a:extLst>
          </p:cNvPr>
          <p:cNvSpPr>
            <a:spLocks noGrp="1"/>
          </p:cNvSpPr>
          <p:nvPr>
            <p:ph type="ctrTitle"/>
          </p:nvPr>
        </p:nvSpPr>
        <p:spPr/>
        <p:txBody>
          <a:bodyPr/>
          <a:lstStyle/>
          <a:p>
            <a:r>
              <a:rPr lang="da-DK" dirty="0"/>
              <a:t>Review tool</a:t>
            </a:r>
            <a:endParaRPr lang="en-GB" dirty="0"/>
          </a:p>
        </p:txBody>
      </p:sp>
      <p:sp>
        <p:nvSpPr>
          <p:cNvPr id="4" name="Text Placeholder 3">
            <a:extLst>
              <a:ext uri="{FF2B5EF4-FFF2-40B4-BE49-F238E27FC236}">
                <a16:creationId xmlns:a16="http://schemas.microsoft.com/office/drawing/2014/main" id="{EB308E43-DE0C-489A-AFEE-500801DF7398}"/>
              </a:ext>
            </a:extLst>
          </p:cNvPr>
          <p:cNvSpPr>
            <a:spLocks noGrp="1"/>
          </p:cNvSpPr>
          <p:nvPr>
            <p:ph type="body" sz="quarter" idx="13"/>
          </p:nvPr>
        </p:nvSpPr>
        <p:spPr/>
        <p:txBody>
          <a:bodyPr/>
          <a:lstStyle/>
          <a:p>
            <a:endParaRPr lang="en-GB"/>
          </a:p>
        </p:txBody>
      </p:sp>
      <p:sp>
        <p:nvSpPr>
          <p:cNvPr id="5" name="Date Placeholder 4">
            <a:extLst>
              <a:ext uri="{FF2B5EF4-FFF2-40B4-BE49-F238E27FC236}">
                <a16:creationId xmlns:a16="http://schemas.microsoft.com/office/drawing/2014/main" id="{5D3A8EB7-CBB8-4BBE-9A00-E09EE1C7F626}"/>
              </a:ext>
            </a:extLst>
          </p:cNvPr>
          <p:cNvSpPr>
            <a:spLocks noGrp="1"/>
          </p:cNvSpPr>
          <p:nvPr>
            <p:ph type="dt" sz="half" idx="10"/>
          </p:nvPr>
        </p:nvSpPr>
        <p:spPr/>
        <p:txBody>
          <a:bodyPr/>
          <a:lstStyle/>
          <a:p>
            <a:endParaRPr lang="en-GB" dirty="0"/>
          </a:p>
        </p:txBody>
      </p:sp>
      <p:sp>
        <p:nvSpPr>
          <p:cNvPr id="6" name="Footer Placeholder 5">
            <a:extLst>
              <a:ext uri="{FF2B5EF4-FFF2-40B4-BE49-F238E27FC236}">
                <a16:creationId xmlns:a16="http://schemas.microsoft.com/office/drawing/2014/main" id="{15BA80EE-CFC3-4DC1-8308-DF29B7E775C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6EA47D3-E6AF-445E-9E21-5CBED5D2B7B2}"/>
              </a:ext>
            </a:extLst>
          </p:cNvPr>
          <p:cNvSpPr>
            <a:spLocks noGrp="1"/>
          </p:cNvSpPr>
          <p:nvPr>
            <p:ph type="sldNum" sz="quarter" idx="12"/>
          </p:nvPr>
        </p:nvSpPr>
        <p:spPr/>
        <p:txBody>
          <a:bodyPr/>
          <a:lstStyle/>
          <a:p>
            <a:fld id="{23AA811B-2EBD-4900-905E-5BE206449611}" type="slidenum">
              <a:rPr lang="en-GB" smtClean="0"/>
              <a:pPr/>
              <a:t>15</a:t>
            </a:fld>
            <a:endParaRPr lang="en-GB" dirty="0"/>
          </a:p>
        </p:txBody>
      </p:sp>
    </p:spTree>
    <p:extLst>
      <p:ext uri="{BB962C8B-B14F-4D97-AF65-F5344CB8AC3E}">
        <p14:creationId xmlns:p14="http://schemas.microsoft.com/office/powerpoint/2010/main" val="17128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77E5D5-4EB1-40C7-8D8C-6E7C11F95985}"/>
              </a:ext>
            </a:extLst>
          </p:cNvPr>
          <p:cNvPicPr>
            <a:picLocks noChangeAspect="1"/>
          </p:cNvPicPr>
          <p:nvPr/>
        </p:nvPicPr>
        <p:blipFill>
          <a:blip r:embed="rId2"/>
          <a:stretch>
            <a:fillRect/>
          </a:stretch>
        </p:blipFill>
        <p:spPr>
          <a:xfrm>
            <a:off x="2577842" y="1396888"/>
            <a:ext cx="6907888" cy="4857234"/>
          </a:xfrm>
          <a:prstGeom prst="rect">
            <a:avLst/>
          </a:prstGeom>
        </p:spPr>
      </p:pic>
      <p:sp>
        <p:nvSpPr>
          <p:cNvPr id="2" name="Title 1">
            <a:extLst>
              <a:ext uri="{FF2B5EF4-FFF2-40B4-BE49-F238E27FC236}">
                <a16:creationId xmlns:a16="http://schemas.microsoft.com/office/drawing/2014/main" id="{90419369-DB77-4E61-9559-BE9E45DDBEE3}"/>
              </a:ext>
            </a:extLst>
          </p:cNvPr>
          <p:cNvSpPr>
            <a:spLocks noGrp="1"/>
          </p:cNvSpPr>
          <p:nvPr>
            <p:ph type="title"/>
          </p:nvPr>
        </p:nvSpPr>
        <p:spPr>
          <a:xfrm>
            <a:off x="342844" y="648000"/>
            <a:ext cx="2858324" cy="1296000"/>
          </a:xfrm>
        </p:spPr>
        <p:txBody>
          <a:bodyPr anchor="t">
            <a:normAutofit/>
          </a:bodyPr>
          <a:lstStyle/>
          <a:p>
            <a:r>
              <a:rPr lang="da-DK" dirty="0"/>
              <a:t>The display</a:t>
            </a:r>
            <a:endParaRPr lang="en-GB" dirty="0"/>
          </a:p>
        </p:txBody>
      </p:sp>
      <p:sp>
        <p:nvSpPr>
          <p:cNvPr id="7" name="Slide Number Placeholder 6">
            <a:extLst>
              <a:ext uri="{FF2B5EF4-FFF2-40B4-BE49-F238E27FC236}">
                <a16:creationId xmlns:a16="http://schemas.microsoft.com/office/drawing/2014/main" id="{22EFF95E-379F-4990-8880-C4CA07406EC1}"/>
              </a:ext>
            </a:extLst>
          </p:cNvPr>
          <p:cNvSpPr>
            <a:spLocks noGrp="1"/>
          </p:cNvSpPr>
          <p:nvPr>
            <p:ph type="sldNum" sz="quarter" idx="12"/>
          </p:nvPr>
        </p:nvSpPr>
        <p:spPr>
          <a:xfrm>
            <a:off x="324000" y="324000"/>
            <a:ext cx="324000" cy="125850"/>
          </a:xfrm>
        </p:spPr>
        <p:txBody>
          <a:bodyPr anchor="t">
            <a:normAutofit/>
          </a:bodyPr>
          <a:lstStyle/>
          <a:p>
            <a:pPr>
              <a:spcAft>
                <a:spcPts val="600"/>
              </a:spcAft>
            </a:pPr>
            <a:fld id="{23AA811B-2EBD-4900-905E-5BE206449611}" type="slidenum">
              <a:rPr lang="en-GB" smtClean="0"/>
              <a:pPr>
                <a:spcAft>
                  <a:spcPts val="600"/>
                </a:spcAft>
              </a:pPr>
              <a:t>16</a:t>
            </a:fld>
            <a:endParaRPr lang="en-GB"/>
          </a:p>
        </p:txBody>
      </p:sp>
      <p:sp>
        <p:nvSpPr>
          <p:cNvPr id="19" name="Speech Bubble: Rectangle with Corners Rounded 18">
            <a:extLst>
              <a:ext uri="{FF2B5EF4-FFF2-40B4-BE49-F238E27FC236}">
                <a16:creationId xmlns:a16="http://schemas.microsoft.com/office/drawing/2014/main" id="{7E25247E-63DC-4119-A285-D18F55432279}"/>
              </a:ext>
            </a:extLst>
          </p:cNvPr>
          <p:cNvSpPr/>
          <p:nvPr/>
        </p:nvSpPr>
        <p:spPr>
          <a:xfrm flipH="1" flipV="1">
            <a:off x="139569" y="1649597"/>
            <a:ext cx="2220123" cy="2686591"/>
          </a:xfrm>
          <a:prstGeom prst="wedgeRoundRectCallout">
            <a:avLst>
              <a:gd name="adj1" fmla="val -57737"/>
              <a:gd name="adj2" fmla="val -32032"/>
              <a:gd name="adj3" fmla="val 16667"/>
            </a:avLst>
          </a:prstGeom>
          <a:ln w="25400">
            <a:solidFill>
              <a:srgbClr val="3F9C35"/>
            </a:solidFill>
          </a:ln>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endParaRPr lang="en-GB" sz="1100" noProof="0" dirty="0" err="1"/>
          </a:p>
        </p:txBody>
      </p:sp>
      <p:sp>
        <p:nvSpPr>
          <p:cNvPr id="15" name="Rectangle 14">
            <a:extLst>
              <a:ext uri="{FF2B5EF4-FFF2-40B4-BE49-F238E27FC236}">
                <a16:creationId xmlns:a16="http://schemas.microsoft.com/office/drawing/2014/main" id="{DBC1C2AC-C404-4FBD-9ADC-3F1B6BD0BA21}"/>
              </a:ext>
            </a:extLst>
          </p:cNvPr>
          <p:cNvSpPr/>
          <p:nvPr/>
        </p:nvSpPr>
        <p:spPr>
          <a:xfrm>
            <a:off x="2584633" y="1614044"/>
            <a:ext cx="1377768" cy="4640078"/>
          </a:xfrm>
          <a:prstGeom prst="rect">
            <a:avLst/>
          </a:prstGeom>
          <a:noFill/>
          <a:ln w="57150">
            <a:solidFill>
              <a:srgbClr val="3F9C3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7" name="TextBox 16">
            <a:extLst>
              <a:ext uri="{FF2B5EF4-FFF2-40B4-BE49-F238E27FC236}">
                <a16:creationId xmlns:a16="http://schemas.microsoft.com/office/drawing/2014/main" id="{BCFCAC85-FBF0-44FA-9937-0992AFDE6904}"/>
              </a:ext>
            </a:extLst>
          </p:cNvPr>
          <p:cNvSpPr txBox="1"/>
          <p:nvPr/>
        </p:nvSpPr>
        <p:spPr>
          <a:xfrm>
            <a:off x="265012" y="1855817"/>
            <a:ext cx="1985848" cy="2274149"/>
          </a:xfrm>
          <a:prstGeom prst="rect">
            <a:avLst/>
          </a:prstGeom>
          <a:noFill/>
        </p:spPr>
        <p:txBody>
          <a:bodyPr wrap="square" lIns="0" tIns="0" rIns="0" bIns="0" rtlCol="0">
            <a:spAutoFit/>
          </a:bodyPr>
          <a:lstStyle/>
          <a:p>
            <a:pPr algn="just">
              <a:lnSpc>
                <a:spcPct val="120000"/>
              </a:lnSpc>
            </a:pPr>
            <a:r>
              <a:rPr lang="da-DK" sz="1600" dirty="0">
                <a:solidFill>
                  <a:schemeClr val="tx2"/>
                </a:solidFill>
              </a:rPr>
              <a:t>The left pane</a:t>
            </a:r>
          </a:p>
          <a:p>
            <a:pPr marL="285750" indent="-285750">
              <a:lnSpc>
                <a:spcPct val="120000"/>
              </a:lnSpc>
              <a:buFontTx/>
              <a:buChar char="-"/>
            </a:pPr>
            <a:r>
              <a:rPr lang="da-DK" sz="1200" dirty="0">
                <a:solidFill>
                  <a:schemeClr val="tx2"/>
                </a:solidFill>
              </a:rPr>
              <a:t>The PK profile will be shown in the main view by choosing a specific profile through ‘Select profile’</a:t>
            </a:r>
          </a:p>
          <a:p>
            <a:pPr marL="285750" indent="-285750">
              <a:lnSpc>
                <a:spcPct val="120000"/>
              </a:lnSpc>
              <a:buFontTx/>
              <a:buChar char="-"/>
            </a:pPr>
            <a:r>
              <a:rPr lang="da-DK" sz="1200" dirty="0">
                <a:solidFill>
                  <a:schemeClr val="tx2"/>
                </a:solidFill>
              </a:rPr>
              <a:t>If you ever get lost in the tool go to ‘Pharmacokinetic profile’ or ‘Select trial’</a:t>
            </a:r>
          </a:p>
        </p:txBody>
      </p:sp>
      <p:sp>
        <p:nvSpPr>
          <p:cNvPr id="26" name="Rectangle 25">
            <a:extLst>
              <a:ext uri="{FF2B5EF4-FFF2-40B4-BE49-F238E27FC236}">
                <a16:creationId xmlns:a16="http://schemas.microsoft.com/office/drawing/2014/main" id="{79CBC979-609D-4655-83F7-8170BC469F05}"/>
              </a:ext>
            </a:extLst>
          </p:cNvPr>
          <p:cNvSpPr/>
          <p:nvPr/>
        </p:nvSpPr>
        <p:spPr>
          <a:xfrm>
            <a:off x="4047958" y="1649597"/>
            <a:ext cx="5376457" cy="3336931"/>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9" name="Speech Bubble: Rectangle with Corners Rounded 28">
            <a:extLst>
              <a:ext uri="{FF2B5EF4-FFF2-40B4-BE49-F238E27FC236}">
                <a16:creationId xmlns:a16="http://schemas.microsoft.com/office/drawing/2014/main" id="{02043D71-09FB-4298-834E-68C8C2A959A7}"/>
              </a:ext>
            </a:extLst>
          </p:cNvPr>
          <p:cNvSpPr/>
          <p:nvPr/>
        </p:nvSpPr>
        <p:spPr>
          <a:xfrm flipH="1" flipV="1">
            <a:off x="9831680" y="580261"/>
            <a:ext cx="2360320" cy="2931069"/>
          </a:xfrm>
          <a:prstGeom prst="wedgeRoundRectCallout">
            <a:avLst>
              <a:gd name="adj1" fmla="val 61286"/>
              <a:gd name="adj2" fmla="val -31029"/>
              <a:gd name="adj3" fmla="val 16667"/>
            </a:avLst>
          </a:prstGeom>
          <a:ln w="25400">
            <a:solidFill>
              <a:schemeClr val="accent2"/>
            </a:solidFill>
          </a:ln>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endParaRPr lang="en-GB" sz="1100" noProof="0" dirty="0" err="1"/>
          </a:p>
        </p:txBody>
      </p:sp>
      <p:sp>
        <p:nvSpPr>
          <p:cNvPr id="30" name="Rectangle 29">
            <a:extLst>
              <a:ext uri="{FF2B5EF4-FFF2-40B4-BE49-F238E27FC236}">
                <a16:creationId xmlns:a16="http://schemas.microsoft.com/office/drawing/2014/main" id="{206038C5-5F3F-49F9-87D5-90991FF8B852}"/>
              </a:ext>
            </a:extLst>
          </p:cNvPr>
          <p:cNvSpPr/>
          <p:nvPr/>
        </p:nvSpPr>
        <p:spPr>
          <a:xfrm>
            <a:off x="4051568" y="5050203"/>
            <a:ext cx="2629648" cy="1082373"/>
          </a:xfrm>
          <a:prstGeom prst="rect">
            <a:avLst/>
          </a:prstGeom>
          <a:noFill/>
          <a:ln w="57150">
            <a:solidFill>
              <a:srgbClr val="EAAB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31" name="Speech Bubble: Rectangle with Corners Rounded 30">
            <a:extLst>
              <a:ext uri="{FF2B5EF4-FFF2-40B4-BE49-F238E27FC236}">
                <a16:creationId xmlns:a16="http://schemas.microsoft.com/office/drawing/2014/main" id="{F7F77BB9-8BD2-4189-85C1-4AB5EB3B9823}"/>
              </a:ext>
            </a:extLst>
          </p:cNvPr>
          <p:cNvSpPr/>
          <p:nvPr/>
        </p:nvSpPr>
        <p:spPr>
          <a:xfrm flipH="1" flipV="1">
            <a:off x="190147" y="4918717"/>
            <a:ext cx="2200565" cy="1724099"/>
          </a:xfrm>
          <a:prstGeom prst="wedgeRoundRectCallout">
            <a:avLst>
              <a:gd name="adj1" fmla="val -120373"/>
              <a:gd name="adj2" fmla="val -10493"/>
              <a:gd name="adj3" fmla="val 16667"/>
            </a:avLst>
          </a:prstGeom>
          <a:noFill/>
          <a:ln w="25400">
            <a:solidFill>
              <a:srgbClr val="EAAB00"/>
            </a:solidFill>
          </a:ln>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endParaRPr lang="en-GB" sz="1100" noProof="0" dirty="0" err="1"/>
          </a:p>
        </p:txBody>
      </p:sp>
      <p:sp>
        <p:nvSpPr>
          <p:cNvPr id="32" name="Speech Bubble: Rectangle with Corners Rounded 31">
            <a:extLst>
              <a:ext uri="{FF2B5EF4-FFF2-40B4-BE49-F238E27FC236}">
                <a16:creationId xmlns:a16="http://schemas.microsoft.com/office/drawing/2014/main" id="{0D9F6271-2001-4084-861C-2C7880A69A78}"/>
              </a:ext>
            </a:extLst>
          </p:cNvPr>
          <p:cNvSpPr/>
          <p:nvPr/>
        </p:nvSpPr>
        <p:spPr>
          <a:xfrm flipH="1" flipV="1">
            <a:off x="9695269" y="3774476"/>
            <a:ext cx="2357162" cy="2931069"/>
          </a:xfrm>
          <a:prstGeom prst="wedgeRoundRectCallout">
            <a:avLst>
              <a:gd name="adj1" fmla="val 56685"/>
              <a:gd name="adj2" fmla="val -14537"/>
              <a:gd name="adj3" fmla="val 16667"/>
            </a:avLst>
          </a:prstGeom>
          <a:ln w="25400">
            <a:solidFill>
              <a:schemeClr val="accent4"/>
            </a:solidFill>
          </a:ln>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endParaRPr lang="en-GB" sz="1100" noProof="0" dirty="0" err="1"/>
          </a:p>
        </p:txBody>
      </p:sp>
      <p:sp>
        <p:nvSpPr>
          <p:cNvPr id="33" name="Rectangle 32">
            <a:extLst>
              <a:ext uri="{FF2B5EF4-FFF2-40B4-BE49-F238E27FC236}">
                <a16:creationId xmlns:a16="http://schemas.microsoft.com/office/drawing/2014/main" id="{A7D4D11A-9036-44B7-94B6-79F0A2B18B84}"/>
              </a:ext>
            </a:extLst>
          </p:cNvPr>
          <p:cNvSpPr/>
          <p:nvPr/>
        </p:nvSpPr>
        <p:spPr>
          <a:xfrm>
            <a:off x="6794087" y="5050203"/>
            <a:ext cx="2629648" cy="685213"/>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34" name="TextBox 33">
            <a:extLst>
              <a:ext uri="{FF2B5EF4-FFF2-40B4-BE49-F238E27FC236}">
                <a16:creationId xmlns:a16="http://schemas.microsoft.com/office/drawing/2014/main" id="{D39CC282-CCB1-4D58-B2AB-2F548F1D55E2}"/>
              </a:ext>
            </a:extLst>
          </p:cNvPr>
          <p:cNvSpPr txBox="1"/>
          <p:nvPr/>
        </p:nvSpPr>
        <p:spPr>
          <a:xfrm>
            <a:off x="9933582" y="832735"/>
            <a:ext cx="2156515" cy="2495748"/>
          </a:xfrm>
          <a:prstGeom prst="rect">
            <a:avLst/>
          </a:prstGeom>
          <a:noFill/>
        </p:spPr>
        <p:txBody>
          <a:bodyPr wrap="square" lIns="0" tIns="0" rIns="0" bIns="0" rtlCol="0">
            <a:spAutoFit/>
          </a:bodyPr>
          <a:lstStyle/>
          <a:p>
            <a:pPr algn="just">
              <a:lnSpc>
                <a:spcPct val="120000"/>
              </a:lnSpc>
            </a:pPr>
            <a:r>
              <a:rPr lang="da-DK" sz="1600" dirty="0">
                <a:solidFill>
                  <a:schemeClr val="tx2"/>
                </a:solidFill>
              </a:rPr>
              <a:t>The main view</a:t>
            </a:r>
          </a:p>
          <a:p>
            <a:pPr marL="285750" indent="-285750">
              <a:lnSpc>
                <a:spcPct val="120000"/>
              </a:lnSpc>
              <a:buFontTx/>
              <a:buChar char="-"/>
            </a:pPr>
            <a:r>
              <a:rPr lang="da-DK" sz="1200" dirty="0">
                <a:solidFill>
                  <a:schemeClr val="tx2"/>
                </a:solidFill>
              </a:rPr>
              <a:t>Left plot is in original scale</a:t>
            </a:r>
          </a:p>
          <a:p>
            <a:pPr marL="285750" indent="-285750">
              <a:lnSpc>
                <a:spcPct val="120000"/>
              </a:lnSpc>
              <a:buFontTx/>
              <a:buChar char="-"/>
            </a:pPr>
            <a:r>
              <a:rPr lang="da-DK" sz="1200" dirty="0">
                <a:solidFill>
                  <a:schemeClr val="tx2"/>
                </a:solidFill>
              </a:rPr>
              <a:t>Right plot is in logarithmic scale</a:t>
            </a:r>
          </a:p>
          <a:p>
            <a:pPr marL="285750" indent="-285750">
              <a:lnSpc>
                <a:spcPct val="120000"/>
              </a:lnSpc>
              <a:buFontTx/>
              <a:buChar char="-"/>
            </a:pPr>
            <a:r>
              <a:rPr lang="da-DK" sz="1200" dirty="0">
                <a:solidFill>
                  <a:schemeClr val="tx2"/>
                </a:solidFill>
              </a:rPr>
              <a:t>You can change the range of the x-axis by the slider bar</a:t>
            </a:r>
          </a:p>
          <a:p>
            <a:pPr marL="285750" indent="-285750">
              <a:lnSpc>
                <a:spcPct val="120000"/>
              </a:lnSpc>
              <a:buFontTx/>
              <a:buChar char="-"/>
            </a:pPr>
            <a:r>
              <a:rPr lang="da-DK" sz="1200" dirty="0">
                <a:solidFill>
                  <a:schemeClr val="tx2"/>
                </a:solidFill>
              </a:rPr>
              <a:t>‘Plot options’ gives further specifications for the plot shown </a:t>
            </a:r>
          </a:p>
        </p:txBody>
      </p:sp>
      <p:sp>
        <p:nvSpPr>
          <p:cNvPr id="35" name="TextBox 34">
            <a:extLst>
              <a:ext uri="{FF2B5EF4-FFF2-40B4-BE49-F238E27FC236}">
                <a16:creationId xmlns:a16="http://schemas.microsoft.com/office/drawing/2014/main" id="{57D122DA-12AD-4468-9A6E-8D087FE1BD7F}"/>
              </a:ext>
            </a:extLst>
          </p:cNvPr>
          <p:cNvSpPr txBox="1"/>
          <p:nvPr/>
        </p:nvSpPr>
        <p:spPr>
          <a:xfrm>
            <a:off x="365090" y="5142158"/>
            <a:ext cx="1850677" cy="1166153"/>
          </a:xfrm>
          <a:prstGeom prst="rect">
            <a:avLst/>
          </a:prstGeom>
          <a:noFill/>
        </p:spPr>
        <p:txBody>
          <a:bodyPr wrap="square" lIns="0" tIns="0" rIns="0" bIns="0" rtlCol="0">
            <a:spAutoFit/>
          </a:bodyPr>
          <a:lstStyle/>
          <a:p>
            <a:pPr algn="just">
              <a:lnSpc>
                <a:spcPct val="120000"/>
              </a:lnSpc>
            </a:pPr>
            <a:r>
              <a:rPr lang="da-DK" sz="1600" dirty="0">
                <a:solidFill>
                  <a:schemeClr val="tx2"/>
                </a:solidFill>
              </a:rPr>
              <a:t>Profile comments</a:t>
            </a:r>
          </a:p>
          <a:p>
            <a:pPr marL="285750" indent="-285750">
              <a:lnSpc>
                <a:spcPct val="120000"/>
              </a:lnSpc>
              <a:buFontTx/>
              <a:buChar char="-"/>
            </a:pPr>
            <a:r>
              <a:rPr lang="da-DK" sz="1200" dirty="0">
                <a:solidFill>
                  <a:schemeClr val="tx2"/>
                </a:solidFill>
              </a:rPr>
              <a:t>In this pane you can see the current comments for the PK profile choosen</a:t>
            </a:r>
            <a:endParaRPr lang="da-DK" sz="1200" dirty="0">
              <a:solidFill>
                <a:srgbClr val="FF0000"/>
              </a:solidFill>
            </a:endParaRPr>
          </a:p>
        </p:txBody>
      </p:sp>
      <p:sp>
        <p:nvSpPr>
          <p:cNvPr id="36" name="TextBox 35">
            <a:extLst>
              <a:ext uri="{FF2B5EF4-FFF2-40B4-BE49-F238E27FC236}">
                <a16:creationId xmlns:a16="http://schemas.microsoft.com/office/drawing/2014/main" id="{C789C14A-CC31-4DA1-92D1-0FD3D08D00B3}"/>
              </a:ext>
            </a:extLst>
          </p:cNvPr>
          <p:cNvSpPr txBox="1"/>
          <p:nvPr/>
        </p:nvSpPr>
        <p:spPr>
          <a:xfrm>
            <a:off x="9797542" y="4046864"/>
            <a:ext cx="2204312" cy="2349361"/>
          </a:xfrm>
          <a:prstGeom prst="rect">
            <a:avLst/>
          </a:prstGeom>
          <a:noFill/>
        </p:spPr>
        <p:txBody>
          <a:bodyPr wrap="square" lIns="0" tIns="0" rIns="0" bIns="0" rtlCol="0">
            <a:spAutoFit/>
          </a:bodyPr>
          <a:lstStyle/>
          <a:p>
            <a:pPr algn="just">
              <a:lnSpc>
                <a:spcPct val="120000"/>
              </a:lnSpc>
            </a:pPr>
            <a:r>
              <a:rPr lang="da-DK" dirty="0">
                <a:solidFill>
                  <a:schemeClr val="tx2"/>
                </a:solidFill>
              </a:rPr>
              <a:t>Advanced settings</a:t>
            </a:r>
          </a:p>
          <a:p>
            <a:pPr marL="285750" indent="-285750">
              <a:lnSpc>
                <a:spcPct val="120000"/>
              </a:lnSpc>
              <a:buFontTx/>
              <a:buChar char="-"/>
            </a:pPr>
            <a:r>
              <a:rPr lang="da-DK" sz="1100" dirty="0">
                <a:solidFill>
                  <a:schemeClr val="accent1"/>
                </a:solidFill>
              </a:rPr>
              <a:t>Only available for superusers</a:t>
            </a:r>
          </a:p>
          <a:p>
            <a:pPr marL="285750" indent="-285750">
              <a:lnSpc>
                <a:spcPct val="120000"/>
              </a:lnSpc>
              <a:buFontTx/>
              <a:buChar char="-"/>
            </a:pPr>
            <a:r>
              <a:rPr lang="en-GB" sz="1100" dirty="0">
                <a:solidFill>
                  <a:schemeClr val="accent1"/>
                </a:solidFill>
              </a:rPr>
              <a:t>Gives the option to explore other potential tail fits using an algorithm to choose data points in tail among those with tail flag equal to 'Y’. The algorithm chooses data points backwards based on 𝑅^2  with a default of minimum 3 points</a:t>
            </a:r>
            <a:endParaRPr lang="da-DK" sz="900" dirty="0">
              <a:solidFill>
                <a:schemeClr val="accent1"/>
              </a:solidFill>
            </a:endParaRPr>
          </a:p>
        </p:txBody>
      </p:sp>
      <p:sp>
        <p:nvSpPr>
          <p:cNvPr id="3" name="Rectangle 2">
            <a:extLst>
              <a:ext uri="{FF2B5EF4-FFF2-40B4-BE49-F238E27FC236}">
                <a16:creationId xmlns:a16="http://schemas.microsoft.com/office/drawing/2014/main" id="{65E1A377-8E6C-4C10-8D24-15C7060B4EE5}"/>
              </a:ext>
            </a:extLst>
          </p:cNvPr>
          <p:cNvSpPr/>
          <p:nvPr/>
        </p:nvSpPr>
        <p:spPr>
          <a:xfrm>
            <a:off x="9284207" y="1382021"/>
            <a:ext cx="204303" cy="23341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noFill/>
            </a:endParaRPr>
          </a:p>
        </p:txBody>
      </p:sp>
      <p:sp>
        <p:nvSpPr>
          <p:cNvPr id="18" name="Speech Bubble: Rectangle with Corners Rounded 17">
            <a:extLst>
              <a:ext uri="{FF2B5EF4-FFF2-40B4-BE49-F238E27FC236}">
                <a16:creationId xmlns:a16="http://schemas.microsoft.com/office/drawing/2014/main" id="{F9ED449E-B951-4B47-ABC2-AB61DB011E3D}"/>
              </a:ext>
            </a:extLst>
          </p:cNvPr>
          <p:cNvSpPr/>
          <p:nvPr/>
        </p:nvSpPr>
        <p:spPr>
          <a:xfrm rot="5400000" flipH="1" flipV="1">
            <a:off x="8409137" y="51006"/>
            <a:ext cx="554352" cy="1775510"/>
          </a:xfrm>
          <a:prstGeom prst="wedgeRoundRectCallout">
            <a:avLst>
              <a:gd name="adj1" fmla="val -64171"/>
              <a:gd name="adj2" fmla="val 34102"/>
              <a:gd name="adj3" fmla="val 16667"/>
            </a:avLst>
          </a:prstGeom>
          <a:ln w="25400">
            <a:solidFill>
              <a:schemeClr val="accent1"/>
            </a:solidFill>
          </a:ln>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endParaRPr lang="en-GB" sz="1100" noProof="0" dirty="0" err="1"/>
          </a:p>
        </p:txBody>
      </p:sp>
      <p:sp>
        <p:nvSpPr>
          <p:cNvPr id="20" name="TextBox 19">
            <a:extLst>
              <a:ext uri="{FF2B5EF4-FFF2-40B4-BE49-F238E27FC236}">
                <a16:creationId xmlns:a16="http://schemas.microsoft.com/office/drawing/2014/main" id="{23D277A4-C5F3-41F2-BD67-1BE02C5EFAE9}"/>
              </a:ext>
            </a:extLst>
          </p:cNvPr>
          <p:cNvSpPr txBox="1"/>
          <p:nvPr/>
        </p:nvSpPr>
        <p:spPr>
          <a:xfrm>
            <a:off x="7861678" y="801480"/>
            <a:ext cx="1624052" cy="274562"/>
          </a:xfrm>
          <a:prstGeom prst="rect">
            <a:avLst/>
          </a:prstGeom>
          <a:noFill/>
        </p:spPr>
        <p:txBody>
          <a:bodyPr wrap="square" lIns="0" tIns="0" rIns="0" bIns="0" rtlCol="0">
            <a:spAutoFit/>
          </a:bodyPr>
          <a:lstStyle/>
          <a:p>
            <a:pPr algn="just">
              <a:lnSpc>
                <a:spcPct val="120000"/>
              </a:lnSpc>
            </a:pPr>
            <a:r>
              <a:rPr lang="da-DK" sz="1600" dirty="0">
                <a:solidFill>
                  <a:schemeClr val="tx2"/>
                </a:solidFill>
              </a:rPr>
              <a:t>Review progress</a:t>
            </a:r>
          </a:p>
        </p:txBody>
      </p:sp>
    </p:spTree>
    <p:extLst>
      <p:ext uri="{BB962C8B-B14F-4D97-AF65-F5344CB8AC3E}">
        <p14:creationId xmlns:p14="http://schemas.microsoft.com/office/powerpoint/2010/main" val="2321274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1014912-A2E0-4081-8FFF-74B020C6859E}"/>
              </a:ext>
            </a:extLst>
          </p:cNvPr>
          <p:cNvGrpSpPr>
            <a:grpSpLocks/>
          </p:cNvGrpSpPr>
          <p:nvPr/>
        </p:nvGrpSpPr>
        <p:grpSpPr>
          <a:xfrm>
            <a:off x="5904423" y="1576703"/>
            <a:ext cx="5304155" cy="4708070"/>
            <a:chOff x="4422350" y="514279"/>
            <a:chExt cx="7242428" cy="5828332"/>
          </a:xfrm>
        </p:grpSpPr>
        <p:sp>
          <p:nvSpPr>
            <p:cNvPr id="10" name="Rounded Rectangle 5">
              <a:extLst>
                <a:ext uri="{FF2B5EF4-FFF2-40B4-BE49-F238E27FC236}">
                  <a16:creationId xmlns:a16="http://schemas.microsoft.com/office/drawing/2014/main" id="{6D140585-72CF-42AE-A990-A1F49F05CE6A}"/>
                </a:ext>
              </a:extLst>
            </p:cNvPr>
            <p:cNvSpPr/>
            <p:nvPr/>
          </p:nvSpPr>
          <p:spPr>
            <a:xfrm>
              <a:off x="7807391" y="514279"/>
              <a:ext cx="3857387" cy="4976679"/>
            </a:xfrm>
            <a:custGeom>
              <a:avLst/>
              <a:gdLst>
                <a:gd name="connsiteX0" fmla="*/ 0 w 4000443"/>
                <a:gd name="connsiteY0" fmla="*/ 143056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8" fmla="*/ 0 w 4000443"/>
                <a:gd name="connsiteY8" fmla="*/ 143056 h 4947183"/>
                <a:gd name="connsiteX0" fmla="*/ 0 w 4000443"/>
                <a:gd name="connsiteY0" fmla="*/ 4804127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0" fmla="*/ 464291 w 4321678"/>
                <a:gd name="connsiteY0" fmla="*/ 4947183 h 4947183"/>
                <a:gd name="connsiteX1" fmla="*/ 464291 w 4321678"/>
                <a:gd name="connsiteY1" fmla="*/ 0 h 4947183"/>
                <a:gd name="connsiteX2" fmla="*/ 4178622 w 4321678"/>
                <a:gd name="connsiteY2" fmla="*/ 0 h 4947183"/>
                <a:gd name="connsiteX3" fmla="*/ 4321678 w 4321678"/>
                <a:gd name="connsiteY3" fmla="*/ 143056 h 4947183"/>
                <a:gd name="connsiteX4" fmla="*/ 4321678 w 4321678"/>
                <a:gd name="connsiteY4" fmla="*/ 4804127 h 4947183"/>
                <a:gd name="connsiteX5" fmla="*/ 4178622 w 4321678"/>
                <a:gd name="connsiteY5" fmla="*/ 4947183 h 4947183"/>
                <a:gd name="connsiteX6" fmla="*/ 464291 w 4321678"/>
                <a:gd name="connsiteY6" fmla="*/ 4947183 h 4947183"/>
                <a:gd name="connsiteX0" fmla="*/ 107906 w 3965293"/>
                <a:gd name="connsiteY0" fmla="*/ 4947183 h 4947183"/>
                <a:gd name="connsiteX1" fmla="*/ 2327404 w 3965293"/>
                <a:gd name="connsiteY1" fmla="*/ 0 h 4947183"/>
                <a:gd name="connsiteX2" fmla="*/ 3822237 w 3965293"/>
                <a:gd name="connsiteY2" fmla="*/ 0 h 4947183"/>
                <a:gd name="connsiteX3" fmla="*/ 3965293 w 3965293"/>
                <a:gd name="connsiteY3" fmla="*/ 143056 h 4947183"/>
                <a:gd name="connsiteX4" fmla="*/ 3965293 w 3965293"/>
                <a:gd name="connsiteY4" fmla="*/ 4804127 h 4947183"/>
                <a:gd name="connsiteX5" fmla="*/ 3822237 w 3965293"/>
                <a:gd name="connsiteY5" fmla="*/ 4947183 h 4947183"/>
                <a:gd name="connsiteX6" fmla="*/ 107906 w 3965293"/>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7387" h="4947183">
                  <a:moveTo>
                    <a:pt x="0" y="4947183"/>
                  </a:moveTo>
                  <a:cubicBezTo>
                    <a:pt x="1218057" y="2443482"/>
                    <a:pt x="1400937" y="1905185"/>
                    <a:pt x="2219498" y="0"/>
                  </a:cubicBezTo>
                  <a:lnTo>
                    <a:pt x="3714331" y="0"/>
                  </a:lnTo>
                  <a:cubicBezTo>
                    <a:pt x="3793339" y="0"/>
                    <a:pt x="3857387" y="64048"/>
                    <a:pt x="3857387" y="143056"/>
                  </a:cubicBezTo>
                  <a:lnTo>
                    <a:pt x="3857387" y="4804127"/>
                  </a:lnTo>
                  <a:cubicBezTo>
                    <a:pt x="3857387" y="4883135"/>
                    <a:pt x="3793339" y="4947183"/>
                    <a:pt x="3714331" y="4947183"/>
                  </a:cubicBezTo>
                  <a:lnTo>
                    <a:pt x="0" y="4947183"/>
                  </a:lnTo>
                  <a:close/>
                </a:path>
              </a:pathLst>
            </a:custGeom>
            <a:gradFill flip="none" rotWithShape="1">
              <a:gsLst>
                <a:gs pos="0">
                  <a:schemeClr val="tx1">
                    <a:alpha val="0"/>
                  </a:schemeClr>
                </a:gs>
                <a:gs pos="100000">
                  <a:schemeClr val="bg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12">
              <a:extLst>
                <a:ext uri="{FF2B5EF4-FFF2-40B4-BE49-F238E27FC236}">
                  <a16:creationId xmlns:a16="http://schemas.microsoft.com/office/drawing/2014/main" id="{C3104E25-6DE0-4E52-B322-12943B2BD26E}"/>
                </a:ext>
              </a:extLst>
            </p:cNvPr>
            <p:cNvSpPr/>
            <p:nvPr/>
          </p:nvSpPr>
          <p:spPr>
            <a:xfrm>
              <a:off x="4422350" y="514279"/>
              <a:ext cx="7242428" cy="5828332"/>
            </a:xfrm>
            <a:custGeom>
              <a:avLst/>
              <a:gdLst>
                <a:gd name="connsiteX0" fmla="*/ 257175 w 6819900"/>
                <a:gd name="connsiteY0" fmla="*/ 259924 h 5488305"/>
                <a:gd name="connsiteX1" fmla="*/ 257175 w 6819900"/>
                <a:gd name="connsiteY1" fmla="*/ 3810000 h 5488305"/>
                <a:gd name="connsiteX2" fmla="*/ 6562725 w 6819900"/>
                <a:gd name="connsiteY2" fmla="*/ 3810000 h 5488305"/>
                <a:gd name="connsiteX3" fmla="*/ 6562725 w 6819900"/>
                <a:gd name="connsiteY3" fmla="*/ 259924 h 5488305"/>
                <a:gd name="connsiteX4" fmla="*/ 3409950 w 6819900"/>
                <a:gd name="connsiteY4" fmla="*/ 98996 h 5488305"/>
                <a:gd name="connsiteX5" fmla="*/ 3384386 w 6819900"/>
                <a:gd name="connsiteY5" fmla="*/ 124560 h 5488305"/>
                <a:gd name="connsiteX6" fmla="*/ 3409950 w 6819900"/>
                <a:gd name="connsiteY6" fmla="*/ 150124 h 5488305"/>
                <a:gd name="connsiteX7" fmla="*/ 3435514 w 6819900"/>
                <a:gd name="connsiteY7" fmla="*/ 124560 h 5488305"/>
                <a:gd name="connsiteX8" fmla="*/ 3409950 w 6819900"/>
                <a:gd name="connsiteY8" fmla="*/ 98996 h 5488305"/>
                <a:gd name="connsiteX9" fmla="*/ 142885 w 6819900"/>
                <a:gd name="connsiteY9" fmla="*/ 0 h 5488305"/>
                <a:gd name="connsiteX10" fmla="*/ 6677015 w 6819900"/>
                <a:gd name="connsiteY10" fmla="*/ 0 h 5488305"/>
                <a:gd name="connsiteX11" fmla="*/ 6819900 w 6819900"/>
                <a:gd name="connsiteY11" fmla="*/ 142885 h 5488305"/>
                <a:gd name="connsiteX12" fmla="*/ 6819900 w 6819900"/>
                <a:gd name="connsiteY12" fmla="*/ 4543415 h 5488305"/>
                <a:gd name="connsiteX13" fmla="*/ 6677015 w 6819900"/>
                <a:gd name="connsiteY13" fmla="*/ 4686300 h 5488305"/>
                <a:gd name="connsiteX14" fmla="*/ 4071871 w 6819900"/>
                <a:gd name="connsiteY14" fmla="*/ 4686300 h 5488305"/>
                <a:gd name="connsiteX15" fmla="*/ 4175703 w 6819900"/>
                <a:gd name="connsiteY15" fmla="*/ 5384857 h 5488305"/>
                <a:gd name="connsiteX16" fmla="*/ 4416742 w 6819900"/>
                <a:gd name="connsiteY16" fmla="*/ 5442585 h 5488305"/>
                <a:gd name="connsiteX17" fmla="*/ 4439602 w 6819900"/>
                <a:gd name="connsiteY17" fmla="*/ 5465445 h 5488305"/>
                <a:gd name="connsiteX18" fmla="*/ 4439601 w 6819900"/>
                <a:gd name="connsiteY18" fmla="*/ 5465445 h 5488305"/>
                <a:gd name="connsiteX19" fmla="*/ 4416741 w 6819900"/>
                <a:gd name="connsiteY19" fmla="*/ 5488305 h 5488305"/>
                <a:gd name="connsiteX20" fmla="*/ 2403158 w 6819900"/>
                <a:gd name="connsiteY20" fmla="*/ 5488304 h 5488305"/>
                <a:gd name="connsiteX21" fmla="*/ 2386993 w 6819900"/>
                <a:gd name="connsiteY21" fmla="*/ 5481609 h 5488305"/>
                <a:gd name="connsiteX22" fmla="*/ 2380298 w 6819900"/>
                <a:gd name="connsiteY22" fmla="*/ 5465445 h 5488305"/>
                <a:gd name="connsiteX23" fmla="*/ 2386993 w 6819900"/>
                <a:gd name="connsiteY23" fmla="*/ 5449281 h 5488305"/>
                <a:gd name="connsiteX24" fmla="*/ 2403158 w 6819900"/>
                <a:gd name="connsiteY24" fmla="*/ 5442585 h 5488305"/>
                <a:gd name="connsiteX25" fmla="*/ 2648005 w 6819900"/>
                <a:gd name="connsiteY25" fmla="*/ 5360959 h 5488305"/>
                <a:gd name="connsiteX26" fmla="*/ 2748027 w 6819900"/>
                <a:gd name="connsiteY26" fmla="*/ 4686300 h 5488305"/>
                <a:gd name="connsiteX27" fmla="*/ 142885 w 6819900"/>
                <a:gd name="connsiteY27" fmla="*/ 4686300 h 5488305"/>
                <a:gd name="connsiteX28" fmla="*/ 0 w 6819900"/>
                <a:gd name="connsiteY28" fmla="*/ 4543415 h 5488305"/>
                <a:gd name="connsiteX29" fmla="*/ 0 w 6819900"/>
                <a:gd name="connsiteY29" fmla="*/ 142885 h 5488305"/>
                <a:gd name="connsiteX30" fmla="*/ 142885 w 6819900"/>
                <a:gd name="connsiteY30" fmla="*/ 0 h 548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819900" h="5488305">
                  <a:moveTo>
                    <a:pt x="257175" y="259924"/>
                  </a:moveTo>
                  <a:lnTo>
                    <a:pt x="257175" y="3810000"/>
                  </a:lnTo>
                  <a:lnTo>
                    <a:pt x="6562725" y="3810000"/>
                  </a:lnTo>
                  <a:lnTo>
                    <a:pt x="6562725" y="259924"/>
                  </a:lnTo>
                  <a:close/>
                  <a:moveTo>
                    <a:pt x="3409950" y="98996"/>
                  </a:moveTo>
                  <a:cubicBezTo>
                    <a:pt x="3395831" y="98996"/>
                    <a:pt x="3384386" y="110441"/>
                    <a:pt x="3384386" y="124560"/>
                  </a:cubicBezTo>
                  <a:cubicBezTo>
                    <a:pt x="3384386" y="138679"/>
                    <a:pt x="3395831" y="150124"/>
                    <a:pt x="3409950" y="150124"/>
                  </a:cubicBezTo>
                  <a:cubicBezTo>
                    <a:pt x="3424069" y="150124"/>
                    <a:pt x="3435514" y="138679"/>
                    <a:pt x="3435514" y="124560"/>
                  </a:cubicBezTo>
                  <a:cubicBezTo>
                    <a:pt x="3435514" y="110441"/>
                    <a:pt x="3424069" y="98996"/>
                    <a:pt x="3409950" y="98996"/>
                  </a:cubicBezTo>
                  <a:close/>
                  <a:moveTo>
                    <a:pt x="142885" y="0"/>
                  </a:moveTo>
                  <a:lnTo>
                    <a:pt x="6677015" y="0"/>
                  </a:lnTo>
                  <a:cubicBezTo>
                    <a:pt x="6755928" y="0"/>
                    <a:pt x="6819900" y="63972"/>
                    <a:pt x="6819900" y="142885"/>
                  </a:cubicBezTo>
                  <a:lnTo>
                    <a:pt x="6819900" y="4543415"/>
                  </a:lnTo>
                  <a:cubicBezTo>
                    <a:pt x="6819900" y="4622328"/>
                    <a:pt x="6755928" y="4686300"/>
                    <a:pt x="6677015" y="4686300"/>
                  </a:cubicBezTo>
                  <a:lnTo>
                    <a:pt x="4071871" y="4686300"/>
                  </a:lnTo>
                  <a:cubicBezTo>
                    <a:pt x="4100150" y="4915535"/>
                    <a:pt x="4114862" y="5318422"/>
                    <a:pt x="4175703" y="5384857"/>
                  </a:cubicBezTo>
                  <a:cubicBezTo>
                    <a:pt x="4202687" y="5402290"/>
                    <a:pt x="4330064" y="5419725"/>
                    <a:pt x="4416742" y="5442585"/>
                  </a:cubicBezTo>
                  <a:cubicBezTo>
                    <a:pt x="4429367" y="5442585"/>
                    <a:pt x="4439602" y="5452820"/>
                    <a:pt x="4439602" y="5465445"/>
                  </a:cubicBezTo>
                  <a:lnTo>
                    <a:pt x="4439601" y="5465445"/>
                  </a:lnTo>
                  <a:cubicBezTo>
                    <a:pt x="4439601" y="5478070"/>
                    <a:pt x="4429366" y="5488305"/>
                    <a:pt x="4416741" y="5488305"/>
                  </a:cubicBezTo>
                  <a:lnTo>
                    <a:pt x="2403158" y="5488304"/>
                  </a:lnTo>
                  <a:cubicBezTo>
                    <a:pt x="2396845" y="5488304"/>
                    <a:pt x="2391130" y="5485745"/>
                    <a:pt x="2386993" y="5481609"/>
                  </a:cubicBezTo>
                  <a:lnTo>
                    <a:pt x="2380298" y="5465445"/>
                  </a:lnTo>
                  <a:lnTo>
                    <a:pt x="2386993" y="5449281"/>
                  </a:lnTo>
                  <a:cubicBezTo>
                    <a:pt x="2391130" y="5445144"/>
                    <a:pt x="2396845" y="5442585"/>
                    <a:pt x="2403158" y="5442585"/>
                  </a:cubicBezTo>
                  <a:cubicBezTo>
                    <a:pt x="2491105" y="5417185"/>
                    <a:pt x="2636032" y="5391786"/>
                    <a:pt x="2648005" y="5360959"/>
                  </a:cubicBezTo>
                  <a:cubicBezTo>
                    <a:pt x="2680440" y="5287945"/>
                    <a:pt x="2721018" y="4938395"/>
                    <a:pt x="2748027" y="4686300"/>
                  </a:cubicBezTo>
                  <a:lnTo>
                    <a:pt x="142885" y="4686300"/>
                  </a:lnTo>
                  <a:cubicBezTo>
                    <a:pt x="63972" y="4686300"/>
                    <a:pt x="0" y="4622328"/>
                    <a:pt x="0" y="4543415"/>
                  </a:cubicBezTo>
                  <a:lnTo>
                    <a:pt x="0" y="142885"/>
                  </a:lnTo>
                  <a:cubicBezTo>
                    <a:pt x="0" y="63972"/>
                    <a:pt x="63972" y="0"/>
                    <a:pt x="14288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2" name="Group 11">
            <a:extLst>
              <a:ext uri="{FF2B5EF4-FFF2-40B4-BE49-F238E27FC236}">
                <a16:creationId xmlns:a16="http://schemas.microsoft.com/office/drawing/2014/main" id="{6BD18E5E-C08E-413A-AF2A-86BAE8B51AF8}"/>
              </a:ext>
            </a:extLst>
          </p:cNvPr>
          <p:cNvGrpSpPr>
            <a:grpSpLocks/>
          </p:cNvGrpSpPr>
          <p:nvPr/>
        </p:nvGrpSpPr>
        <p:grpSpPr>
          <a:xfrm>
            <a:off x="-632040" y="1432037"/>
            <a:ext cx="15373779" cy="4875164"/>
            <a:chOff x="-22361" y="1186029"/>
            <a:chExt cx="10581619" cy="3105344"/>
          </a:xfrm>
          <a:solidFill>
            <a:srgbClr val="EAAB00"/>
          </a:solidFill>
        </p:grpSpPr>
        <p:sp>
          <p:nvSpPr>
            <p:cNvPr id="13" name="Freeform: Shape 12">
              <a:extLst>
                <a:ext uri="{FF2B5EF4-FFF2-40B4-BE49-F238E27FC236}">
                  <a16:creationId xmlns:a16="http://schemas.microsoft.com/office/drawing/2014/main" id="{6C04C920-401C-4912-87CE-21C2E8AF4821}"/>
                </a:ext>
              </a:extLst>
            </p:cNvPr>
            <p:cNvSpPr/>
            <p:nvPr/>
          </p:nvSpPr>
          <p:spPr>
            <a:xfrm>
              <a:off x="7981317" y="1958760"/>
              <a:ext cx="137670" cy="305612"/>
            </a:xfrm>
            <a:custGeom>
              <a:avLst/>
              <a:gdLst>
                <a:gd name="connsiteX0" fmla="*/ 0 w 137670"/>
                <a:gd name="connsiteY0" fmla="*/ 0 h 305612"/>
                <a:gd name="connsiteX1" fmla="*/ 49504 w 137670"/>
                <a:gd name="connsiteY1" fmla="*/ 52708 h 305612"/>
                <a:gd name="connsiteX2" fmla="*/ 127425 w 137670"/>
                <a:gd name="connsiteY2" fmla="*/ 149732 h 305612"/>
                <a:gd name="connsiteX3" fmla="*/ 137670 w 137670"/>
                <a:gd name="connsiteY3" fmla="*/ 164895 h 305612"/>
                <a:gd name="connsiteX4" fmla="*/ 137670 w 137670"/>
                <a:gd name="connsiteY4" fmla="*/ 305612 h 305612"/>
                <a:gd name="connsiteX5" fmla="*/ 74582 w 137670"/>
                <a:gd name="connsiteY5" fmla="*/ 210654 h 305612"/>
                <a:gd name="connsiteX6" fmla="*/ 2054 w 137670"/>
                <a:gd name="connsiteY6" fmla="*/ 118920 h 305612"/>
                <a:gd name="connsiteX7" fmla="*/ 0 w 137670"/>
                <a:gd name="connsiteY7" fmla="*/ 116687 h 305612"/>
                <a:gd name="connsiteX8" fmla="*/ 0 w 137670"/>
                <a:gd name="connsiteY8" fmla="*/ 0 h 30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670" h="305612">
                  <a:moveTo>
                    <a:pt x="0" y="0"/>
                  </a:moveTo>
                  <a:lnTo>
                    <a:pt x="49504" y="52708"/>
                  </a:lnTo>
                  <a:cubicBezTo>
                    <a:pt x="77205" y="84552"/>
                    <a:pt x="103191" y="116913"/>
                    <a:pt x="127425" y="149732"/>
                  </a:cubicBezTo>
                  <a:lnTo>
                    <a:pt x="137670" y="164895"/>
                  </a:lnTo>
                  <a:lnTo>
                    <a:pt x="137670" y="305612"/>
                  </a:lnTo>
                  <a:lnTo>
                    <a:pt x="74582" y="210654"/>
                  </a:lnTo>
                  <a:cubicBezTo>
                    <a:pt x="51802" y="179346"/>
                    <a:pt x="27570" y="148757"/>
                    <a:pt x="2054" y="118920"/>
                  </a:cubicBezTo>
                  <a:lnTo>
                    <a:pt x="0" y="11668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grpSp>
          <p:nvGrpSpPr>
            <p:cNvPr id="14" name="Group 13">
              <a:extLst>
                <a:ext uri="{FF2B5EF4-FFF2-40B4-BE49-F238E27FC236}">
                  <a16:creationId xmlns:a16="http://schemas.microsoft.com/office/drawing/2014/main" id="{D6DF3C9E-DBBB-4BA1-BFFC-9BA183CEADFD}"/>
                </a:ext>
              </a:extLst>
            </p:cNvPr>
            <p:cNvGrpSpPr/>
            <p:nvPr/>
          </p:nvGrpSpPr>
          <p:grpSpPr>
            <a:xfrm>
              <a:off x="-22361" y="1186029"/>
              <a:ext cx="10581619" cy="3105344"/>
              <a:chOff x="-22361" y="1186029"/>
              <a:chExt cx="10581619" cy="3105344"/>
            </a:xfrm>
            <a:grpFill/>
          </p:grpSpPr>
          <p:sp>
            <p:nvSpPr>
              <p:cNvPr id="15" name="Freeform: Shape 14">
                <a:extLst>
                  <a:ext uri="{FF2B5EF4-FFF2-40B4-BE49-F238E27FC236}">
                    <a16:creationId xmlns:a16="http://schemas.microsoft.com/office/drawing/2014/main" id="{281588F3-5657-40C4-B420-E30B7E4397EF}"/>
                  </a:ext>
                </a:extLst>
              </p:cNvPr>
              <p:cNvSpPr/>
              <p:nvPr/>
            </p:nvSpPr>
            <p:spPr>
              <a:xfrm>
                <a:off x="6550285" y="1316634"/>
                <a:ext cx="679912" cy="139141"/>
              </a:xfrm>
              <a:custGeom>
                <a:avLst/>
                <a:gdLst>
                  <a:gd name="connsiteX0" fmla="*/ 0 w 679912"/>
                  <a:gd name="connsiteY0" fmla="*/ 0 h 139141"/>
                  <a:gd name="connsiteX1" fmla="*/ 311247 w 679912"/>
                  <a:gd name="connsiteY1" fmla="*/ 0 h 139141"/>
                  <a:gd name="connsiteX2" fmla="*/ 435864 w 679912"/>
                  <a:gd name="connsiteY2" fmla="*/ 39519 h 139141"/>
                  <a:gd name="connsiteX3" fmla="*/ 613550 w 679912"/>
                  <a:gd name="connsiteY3" fmla="*/ 108388 h 139141"/>
                  <a:gd name="connsiteX4" fmla="*/ 679912 w 679912"/>
                  <a:gd name="connsiteY4" fmla="*/ 139141 h 139141"/>
                  <a:gd name="connsiteX5" fmla="*/ 483443 w 679912"/>
                  <a:gd name="connsiteY5" fmla="*/ 139141 h 139141"/>
                  <a:gd name="connsiteX6" fmla="*/ 443557 w 679912"/>
                  <a:gd name="connsiteY6" fmla="*/ 123307 h 139141"/>
                  <a:gd name="connsiteX7" fmla="*/ 120156 w 679912"/>
                  <a:gd name="connsiteY7" fmla="*/ 25567 h 139141"/>
                  <a:gd name="connsiteX8" fmla="*/ 0 w 679912"/>
                  <a:gd name="connsiteY8" fmla="*/ 0 h 13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912" h="139141">
                    <a:moveTo>
                      <a:pt x="0" y="0"/>
                    </a:moveTo>
                    <a:lnTo>
                      <a:pt x="311247" y="0"/>
                    </a:lnTo>
                    <a:lnTo>
                      <a:pt x="435864" y="39519"/>
                    </a:lnTo>
                    <a:cubicBezTo>
                      <a:pt x="496184" y="60743"/>
                      <a:pt x="555498" y="83735"/>
                      <a:pt x="613550" y="108388"/>
                    </a:cubicBezTo>
                    <a:lnTo>
                      <a:pt x="679912" y="139141"/>
                    </a:lnTo>
                    <a:lnTo>
                      <a:pt x="483443" y="139141"/>
                    </a:lnTo>
                    <a:lnTo>
                      <a:pt x="443557" y="123307"/>
                    </a:lnTo>
                    <a:cubicBezTo>
                      <a:pt x="338647" y="85061"/>
                      <a:pt x="230356" y="52279"/>
                      <a:pt x="120156" y="2556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6" name="Freeform: Shape 15">
                <a:extLst>
                  <a:ext uri="{FF2B5EF4-FFF2-40B4-BE49-F238E27FC236}">
                    <a16:creationId xmlns:a16="http://schemas.microsoft.com/office/drawing/2014/main" id="{B17DF6B2-DE60-498B-8874-7592DB8F5401}"/>
                  </a:ext>
                </a:extLst>
              </p:cNvPr>
              <p:cNvSpPr/>
              <p:nvPr/>
            </p:nvSpPr>
            <p:spPr>
              <a:xfrm>
                <a:off x="5912933" y="3867271"/>
                <a:ext cx="775083" cy="296573"/>
              </a:xfrm>
              <a:custGeom>
                <a:avLst/>
                <a:gdLst>
                  <a:gd name="connsiteX0" fmla="*/ 739269 w 775083"/>
                  <a:gd name="connsiteY0" fmla="*/ 0 h 296573"/>
                  <a:gd name="connsiteX1" fmla="*/ 740391 w 775083"/>
                  <a:gd name="connsiteY1" fmla="*/ 10360 h 296573"/>
                  <a:gd name="connsiteX2" fmla="*/ 745483 w 775083"/>
                  <a:gd name="connsiteY2" fmla="*/ 65717 h 296573"/>
                  <a:gd name="connsiteX3" fmla="*/ 746546 w 775083"/>
                  <a:gd name="connsiteY3" fmla="*/ 77016 h 296573"/>
                  <a:gd name="connsiteX4" fmla="*/ 587193 w 775083"/>
                  <a:gd name="connsiteY4" fmla="*/ 104779 h 296573"/>
                  <a:gd name="connsiteX5" fmla="*/ 360808 w 775083"/>
                  <a:gd name="connsiteY5" fmla="*/ 138649 h 296573"/>
                  <a:gd name="connsiteX6" fmla="*/ 503271 w 775083"/>
                  <a:gd name="connsiteY6" fmla="*/ 170101 h 296573"/>
                  <a:gd name="connsiteX7" fmla="*/ 711722 w 775083"/>
                  <a:gd name="connsiteY7" fmla="*/ 210298 h 296573"/>
                  <a:gd name="connsiteX8" fmla="*/ 760876 w 775083"/>
                  <a:gd name="connsiteY8" fmla="*/ 218168 h 296573"/>
                  <a:gd name="connsiteX9" fmla="*/ 762667 w 775083"/>
                  <a:gd name="connsiteY9" fmla="*/ 232875 h 296573"/>
                  <a:gd name="connsiteX10" fmla="*/ 770279 w 775083"/>
                  <a:gd name="connsiteY10" fmla="*/ 278291 h 296573"/>
                  <a:gd name="connsiteX11" fmla="*/ 775083 w 775083"/>
                  <a:gd name="connsiteY11" fmla="*/ 296573 h 296573"/>
                  <a:gd name="connsiteX12" fmla="*/ 700504 w 775083"/>
                  <a:gd name="connsiteY12" fmla="*/ 284630 h 296573"/>
                  <a:gd name="connsiteX13" fmla="*/ 490319 w 775083"/>
                  <a:gd name="connsiteY13" fmla="*/ 244107 h 296573"/>
                  <a:gd name="connsiteX14" fmla="*/ 159141 w 775083"/>
                  <a:gd name="connsiteY14" fmla="*/ 164551 h 296573"/>
                  <a:gd name="connsiteX15" fmla="*/ 0 w 775083"/>
                  <a:gd name="connsiteY15" fmla="*/ 181411 h 296573"/>
                  <a:gd name="connsiteX16" fmla="*/ 636 w 775083"/>
                  <a:gd name="connsiteY16" fmla="*/ 177045 h 296573"/>
                  <a:gd name="connsiteX17" fmla="*/ 14294 w 775083"/>
                  <a:gd name="connsiteY17" fmla="*/ 68385 h 296573"/>
                  <a:gd name="connsiteX18" fmla="*/ 17024 w 775083"/>
                  <a:gd name="connsiteY18" fmla="*/ 43900 h 296573"/>
                  <a:gd name="connsiteX19" fmla="*/ 157292 w 775083"/>
                  <a:gd name="connsiteY19" fmla="*/ 86845 h 296573"/>
                  <a:gd name="connsiteX20" fmla="*/ 572896 w 775083"/>
                  <a:gd name="connsiteY20" fmla="*/ 28681 h 296573"/>
                  <a:gd name="connsiteX21" fmla="*/ 739269 w 775083"/>
                  <a:gd name="connsiteY21" fmla="*/ 0 h 29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5083" h="296573">
                    <a:moveTo>
                      <a:pt x="739269" y="0"/>
                    </a:moveTo>
                    <a:lnTo>
                      <a:pt x="740391" y="10360"/>
                    </a:lnTo>
                    <a:cubicBezTo>
                      <a:pt x="742119" y="28071"/>
                      <a:pt x="743795" y="46701"/>
                      <a:pt x="745483" y="65717"/>
                    </a:cubicBezTo>
                    <a:lnTo>
                      <a:pt x="746546" y="77016"/>
                    </a:lnTo>
                    <a:lnTo>
                      <a:pt x="587193" y="104779"/>
                    </a:lnTo>
                    <a:cubicBezTo>
                      <a:pt x="513973" y="116606"/>
                      <a:pt x="438515" y="127895"/>
                      <a:pt x="360808" y="138649"/>
                    </a:cubicBezTo>
                    <a:cubicBezTo>
                      <a:pt x="407061" y="149750"/>
                      <a:pt x="455165" y="160851"/>
                      <a:pt x="503271" y="170101"/>
                    </a:cubicBezTo>
                    <a:cubicBezTo>
                      <a:pt x="571496" y="184440"/>
                      <a:pt x="640992" y="197839"/>
                      <a:pt x="711722" y="210298"/>
                    </a:cubicBezTo>
                    <a:lnTo>
                      <a:pt x="760876" y="218168"/>
                    </a:lnTo>
                    <a:lnTo>
                      <a:pt x="762667" y="232875"/>
                    </a:lnTo>
                    <a:cubicBezTo>
                      <a:pt x="764985" y="249405"/>
                      <a:pt x="767502" y="264722"/>
                      <a:pt x="770279" y="278291"/>
                    </a:cubicBezTo>
                    <a:lnTo>
                      <a:pt x="775083" y="296573"/>
                    </a:lnTo>
                    <a:lnTo>
                      <a:pt x="700504" y="284630"/>
                    </a:lnTo>
                    <a:cubicBezTo>
                      <a:pt x="629196" y="272069"/>
                      <a:pt x="559122" y="258561"/>
                      <a:pt x="490319" y="244107"/>
                    </a:cubicBezTo>
                    <a:cubicBezTo>
                      <a:pt x="375610" y="220056"/>
                      <a:pt x="264601" y="194154"/>
                      <a:pt x="159141" y="164551"/>
                    </a:cubicBezTo>
                    <a:lnTo>
                      <a:pt x="0" y="181411"/>
                    </a:lnTo>
                    <a:lnTo>
                      <a:pt x="636" y="177045"/>
                    </a:lnTo>
                    <a:cubicBezTo>
                      <a:pt x="5340" y="142779"/>
                      <a:pt x="9953" y="105516"/>
                      <a:pt x="14294" y="68385"/>
                    </a:cubicBezTo>
                    <a:lnTo>
                      <a:pt x="17024" y="43900"/>
                    </a:lnTo>
                    <a:lnTo>
                      <a:pt x="157292" y="86845"/>
                    </a:lnTo>
                    <a:cubicBezTo>
                      <a:pt x="300216" y="69500"/>
                      <a:pt x="439064" y="50189"/>
                      <a:pt x="572896" y="28681"/>
                    </a:cubicBezTo>
                    <a:lnTo>
                      <a:pt x="739269"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7" name="Freeform: Shape 16">
                <a:extLst>
                  <a:ext uri="{FF2B5EF4-FFF2-40B4-BE49-F238E27FC236}">
                    <a16:creationId xmlns:a16="http://schemas.microsoft.com/office/drawing/2014/main" id="{192C3E85-4AA4-4711-9891-360627288EAC}"/>
                  </a:ext>
                </a:extLst>
              </p:cNvPr>
              <p:cNvSpPr/>
              <p:nvPr/>
            </p:nvSpPr>
            <p:spPr>
              <a:xfrm>
                <a:off x="5254049" y="1186029"/>
                <a:ext cx="1627761" cy="133113"/>
              </a:xfrm>
              <a:custGeom>
                <a:avLst/>
                <a:gdLst>
                  <a:gd name="connsiteX0" fmla="*/ 804186 w 1627761"/>
                  <a:gd name="connsiteY0" fmla="*/ 244 h 133113"/>
                  <a:gd name="connsiteX1" fmla="*/ 1568658 w 1627761"/>
                  <a:gd name="connsiteY1" fmla="*/ 114370 h 133113"/>
                  <a:gd name="connsiteX2" fmla="*/ 1627761 w 1627761"/>
                  <a:gd name="connsiteY2" fmla="*/ 133113 h 133113"/>
                  <a:gd name="connsiteX3" fmla="*/ 1316514 w 1627761"/>
                  <a:gd name="connsiteY3" fmla="*/ 133113 h 133113"/>
                  <a:gd name="connsiteX4" fmla="*/ 1270124 w 1627761"/>
                  <a:gd name="connsiteY4" fmla="*/ 123242 h 133113"/>
                  <a:gd name="connsiteX5" fmla="*/ 764372 w 1627761"/>
                  <a:gd name="connsiteY5" fmla="*/ 76117 h 133113"/>
                  <a:gd name="connsiteX6" fmla="*/ 366647 w 1627761"/>
                  <a:gd name="connsiteY6" fmla="*/ 109478 h 133113"/>
                  <a:gd name="connsiteX7" fmla="*/ 261870 w 1627761"/>
                  <a:gd name="connsiteY7" fmla="*/ 133113 h 133113"/>
                  <a:gd name="connsiteX8" fmla="*/ 0 w 1627761"/>
                  <a:gd name="connsiteY8" fmla="*/ 133113 h 133113"/>
                  <a:gd name="connsiteX9" fmla="*/ 66122 w 1627761"/>
                  <a:gd name="connsiteY9" fmla="*/ 107226 h 133113"/>
                  <a:gd name="connsiteX10" fmla="*/ 804186 w 1627761"/>
                  <a:gd name="connsiteY10" fmla="*/ 244 h 13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7761" h="133113">
                    <a:moveTo>
                      <a:pt x="804186" y="244"/>
                    </a:moveTo>
                    <a:cubicBezTo>
                      <a:pt x="1060073" y="3719"/>
                      <a:pt x="1320361" y="44044"/>
                      <a:pt x="1568658" y="114370"/>
                    </a:cubicBezTo>
                    <a:lnTo>
                      <a:pt x="1627761" y="133113"/>
                    </a:lnTo>
                    <a:lnTo>
                      <a:pt x="1316514" y="133113"/>
                    </a:lnTo>
                    <a:lnTo>
                      <a:pt x="1270124" y="123242"/>
                    </a:lnTo>
                    <a:cubicBezTo>
                      <a:pt x="1102516" y="92508"/>
                      <a:pt x="932273" y="76117"/>
                      <a:pt x="764372" y="76117"/>
                    </a:cubicBezTo>
                    <a:cubicBezTo>
                      <a:pt x="629311" y="76117"/>
                      <a:pt x="495869" y="86871"/>
                      <a:pt x="366647" y="109478"/>
                    </a:cubicBezTo>
                    <a:lnTo>
                      <a:pt x="261870" y="133113"/>
                    </a:lnTo>
                    <a:lnTo>
                      <a:pt x="0" y="133113"/>
                    </a:lnTo>
                    <a:lnTo>
                      <a:pt x="66122" y="107226"/>
                    </a:lnTo>
                    <a:cubicBezTo>
                      <a:pt x="296815" y="30147"/>
                      <a:pt x="548300" y="-3230"/>
                      <a:pt x="804186" y="24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A1EAF2EB-461A-4972-8B20-5ED2C9E97BA1}"/>
                  </a:ext>
                </a:extLst>
              </p:cNvPr>
              <p:cNvSpPr/>
              <p:nvPr/>
            </p:nvSpPr>
            <p:spPr>
              <a:xfrm>
                <a:off x="7054006" y="1458283"/>
                <a:ext cx="927311" cy="617164"/>
              </a:xfrm>
              <a:custGeom>
                <a:avLst/>
                <a:gdLst>
                  <a:gd name="connsiteX0" fmla="*/ 0 w 927311"/>
                  <a:gd name="connsiteY0" fmla="*/ 0 h 617164"/>
                  <a:gd name="connsiteX1" fmla="*/ 196469 w 927311"/>
                  <a:gd name="connsiteY1" fmla="*/ 0 h 617164"/>
                  <a:gd name="connsiteX2" fmla="*/ 300224 w 927311"/>
                  <a:gd name="connsiteY2" fmla="*/ 48082 h 617164"/>
                  <a:gd name="connsiteX3" fmla="*/ 888595 w 927311"/>
                  <a:gd name="connsiteY3" fmla="*/ 459255 h 617164"/>
                  <a:gd name="connsiteX4" fmla="*/ 927311 w 927311"/>
                  <a:gd name="connsiteY4" fmla="*/ 500477 h 617164"/>
                  <a:gd name="connsiteX5" fmla="*/ 927311 w 927311"/>
                  <a:gd name="connsiteY5" fmla="*/ 617164 h 617164"/>
                  <a:gd name="connsiteX6" fmla="*/ 849140 w 927311"/>
                  <a:gd name="connsiteY6" fmla="*/ 532176 h 617164"/>
                  <a:gd name="connsiteX7" fmla="*/ 263221 w 927311"/>
                  <a:gd name="connsiteY7" fmla="*/ 114688 h 617164"/>
                  <a:gd name="connsiteX8" fmla="*/ 114757 w 927311"/>
                  <a:gd name="connsiteY8" fmla="*/ 45557 h 617164"/>
                  <a:gd name="connsiteX9" fmla="*/ 0 w 927311"/>
                  <a:gd name="connsiteY9" fmla="*/ 0 h 61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7311" h="617164">
                    <a:moveTo>
                      <a:pt x="0" y="0"/>
                    </a:moveTo>
                    <a:lnTo>
                      <a:pt x="196469" y="0"/>
                    </a:lnTo>
                    <a:lnTo>
                      <a:pt x="300224" y="48082"/>
                    </a:lnTo>
                    <a:cubicBezTo>
                      <a:pt x="535540" y="166029"/>
                      <a:pt x="733094" y="305477"/>
                      <a:pt x="888595" y="459255"/>
                    </a:cubicBezTo>
                    <a:lnTo>
                      <a:pt x="927311" y="500477"/>
                    </a:lnTo>
                    <a:lnTo>
                      <a:pt x="927311" y="617164"/>
                    </a:lnTo>
                    <a:lnTo>
                      <a:pt x="849140" y="532176"/>
                    </a:lnTo>
                    <a:cubicBezTo>
                      <a:pt x="681673" y="362377"/>
                      <a:pt x="474138" y="220841"/>
                      <a:pt x="263221" y="114688"/>
                    </a:cubicBezTo>
                    <a:cubicBezTo>
                      <a:pt x="214886" y="90405"/>
                      <a:pt x="165336" y="67336"/>
                      <a:pt x="114757" y="4555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9" name="Freeform: Shape 18">
                <a:extLst>
                  <a:ext uri="{FF2B5EF4-FFF2-40B4-BE49-F238E27FC236}">
                    <a16:creationId xmlns:a16="http://schemas.microsoft.com/office/drawing/2014/main" id="{4D6B19B3-F701-491A-8372-1636868C7C6F}"/>
                  </a:ext>
                </a:extLst>
              </p:cNvPr>
              <p:cNvSpPr/>
              <p:nvPr/>
            </p:nvSpPr>
            <p:spPr>
              <a:xfrm>
                <a:off x="4313036" y="1976151"/>
                <a:ext cx="155154" cy="1073207"/>
              </a:xfrm>
              <a:custGeom>
                <a:avLst/>
                <a:gdLst>
                  <a:gd name="connsiteX0" fmla="*/ 155154 w 155154"/>
                  <a:gd name="connsiteY0" fmla="*/ 0 h 1073207"/>
                  <a:gd name="connsiteX1" fmla="*/ 155154 w 155154"/>
                  <a:gd name="connsiteY1" fmla="*/ 162360 h 1073207"/>
                  <a:gd name="connsiteX2" fmla="*/ 105867 w 155154"/>
                  <a:gd name="connsiteY2" fmla="*/ 303770 h 1073207"/>
                  <a:gd name="connsiteX3" fmla="*/ 141411 w 155154"/>
                  <a:gd name="connsiteY3" fmla="*/ 883459 h 1073207"/>
                  <a:gd name="connsiteX4" fmla="*/ 155154 w 155154"/>
                  <a:gd name="connsiteY4" fmla="*/ 911288 h 1073207"/>
                  <a:gd name="connsiteX5" fmla="*/ 155154 w 155154"/>
                  <a:gd name="connsiteY5" fmla="*/ 1073207 h 1073207"/>
                  <a:gd name="connsiteX6" fmla="*/ 147557 w 155154"/>
                  <a:gd name="connsiteY6" fmla="*/ 1062139 h 1073207"/>
                  <a:gd name="connsiteX7" fmla="*/ 87456 w 155154"/>
                  <a:gd name="connsiteY7" fmla="*/ 132266 h 1073207"/>
                  <a:gd name="connsiteX8" fmla="*/ 155154 w 155154"/>
                  <a:gd name="connsiteY8" fmla="*/ 0 h 107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154" h="1073207">
                    <a:moveTo>
                      <a:pt x="155154" y="0"/>
                    </a:moveTo>
                    <a:lnTo>
                      <a:pt x="155154" y="162360"/>
                    </a:lnTo>
                    <a:lnTo>
                      <a:pt x="105867" y="303770"/>
                    </a:lnTo>
                    <a:cubicBezTo>
                      <a:pt x="54019" y="498484"/>
                      <a:pt x="65482" y="694874"/>
                      <a:pt x="141411" y="883459"/>
                    </a:cubicBezTo>
                    <a:lnTo>
                      <a:pt x="155154" y="911288"/>
                    </a:lnTo>
                    <a:lnTo>
                      <a:pt x="155154" y="1073207"/>
                    </a:lnTo>
                    <a:lnTo>
                      <a:pt x="147557" y="1062139"/>
                    </a:lnTo>
                    <a:cubicBezTo>
                      <a:pt x="-27282" y="765190"/>
                      <a:pt x="-46015" y="444305"/>
                      <a:pt x="87456" y="132266"/>
                    </a:cubicBezTo>
                    <a:lnTo>
                      <a:pt x="15515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9">
                <a:extLst>
                  <a:ext uri="{FF2B5EF4-FFF2-40B4-BE49-F238E27FC236}">
                    <a16:creationId xmlns:a16="http://schemas.microsoft.com/office/drawing/2014/main" id="{AA3FC99D-49AB-4DED-AF9A-AE1455A995D1}"/>
                  </a:ext>
                </a:extLst>
              </p:cNvPr>
              <p:cNvSpPr/>
              <p:nvPr/>
            </p:nvSpPr>
            <p:spPr>
              <a:xfrm>
                <a:off x="8118987" y="2123655"/>
                <a:ext cx="230988" cy="1253551"/>
              </a:xfrm>
              <a:custGeom>
                <a:avLst/>
                <a:gdLst>
                  <a:gd name="connsiteX0" fmla="*/ 0 w 230988"/>
                  <a:gd name="connsiteY0" fmla="*/ 0 h 1253551"/>
                  <a:gd name="connsiteX1" fmla="*/ 57171 w 230988"/>
                  <a:gd name="connsiteY1" fmla="*/ 84612 h 1253551"/>
                  <a:gd name="connsiteX2" fmla="*/ 193621 w 230988"/>
                  <a:gd name="connsiteY2" fmla="*/ 940537 h 1253551"/>
                  <a:gd name="connsiteX3" fmla="*/ 64601 w 230988"/>
                  <a:gd name="connsiteY3" fmla="*/ 1183771 h 1253551"/>
                  <a:gd name="connsiteX4" fmla="*/ 0 w 230988"/>
                  <a:gd name="connsiteY4" fmla="*/ 1253551 h 1253551"/>
                  <a:gd name="connsiteX5" fmla="*/ 0 w 230988"/>
                  <a:gd name="connsiteY5" fmla="*/ 1135591 h 1253551"/>
                  <a:gd name="connsiteX6" fmla="*/ 31198 w 230988"/>
                  <a:gd name="connsiteY6" fmla="*/ 1097916 h 1253551"/>
                  <a:gd name="connsiteX7" fmla="*/ 117766 w 230988"/>
                  <a:gd name="connsiteY7" fmla="*/ 918336 h 1253551"/>
                  <a:gd name="connsiteX8" fmla="*/ 724 w 230988"/>
                  <a:gd name="connsiteY8" fmla="*/ 141807 h 1253551"/>
                  <a:gd name="connsiteX9" fmla="*/ 0 w 230988"/>
                  <a:gd name="connsiteY9" fmla="*/ 140717 h 1253551"/>
                  <a:gd name="connsiteX10" fmla="*/ 0 w 230988"/>
                  <a:gd name="connsiteY10" fmla="*/ 0 h 125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988" h="1253551">
                    <a:moveTo>
                      <a:pt x="0" y="0"/>
                    </a:moveTo>
                    <a:lnTo>
                      <a:pt x="57171" y="84612"/>
                    </a:lnTo>
                    <a:cubicBezTo>
                      <a:pt x="222760" y="354040"/>
                      <a:pt x="274102" y="649139"/>
                      <a:pt x="193621" y="940537"/>
                    </a:cubicBezTo>
                    <a:cubicBezTo>
                      <a:pt x="169685" y="1026916"/>
                      <a:pt x="126755" y="1107962"/>
                      <a:pt x="64601" y="1183771"/>
                    </a:cubicBezTo>
                    <a:lnTo>
                      <a:pt x="0" y="1253551"/>
                    </a:lnTo>
                    <a:lnTo>
                      <a:pt x="0" y="1135591"/>
                    </a:lnTo>
                    <a:lnTo>
                      <a:pt x="31198" y="1097916"/>
                    </a:lnTo>
                    <a:cubicBezTo>
                      <a:pt x="71020" y="1041718"/>
                      <a:pt x="100189" y="981935"/>
                      <a:pt x="117766" y="918336"/>
                    </a:cubicBezTo>
                    <a:cubicBezTo>
                      <a:pt x="197090" y="633413"/>
                      <a:pt x="138658" y="370800"/>
                      <a:pt x="724" y="141807"/>
                    </a:cubicBezTo>
                    <a:lnTo>
                      <a:pt x="0" y="14071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20">
                <a:extLst>
                  <a:ext uri="{FF2B5EF4-FFF2-40B4-BE49-F238E27FC236}">
                    <a16:creationId xmlns:a16="http://schemas.microsoft.com/office/drawing/2014/main" id="{7E9CDDDF-3B8B-42AF-B487-55A61578B8DC}"/>
                  </a:ext>
                </a:extLst>
              </p:cNvPr>
              <p:cNvSpPr/>
              <p:nvPr/>
            </p:nvSpPr>
            <p:spPr>
              <a:xfrm>
                <a:off x="-22361" y="3830171"/>
                <a:ext cx="5954698" cy="461202"/>
              </a:xfrm>
              <a:custGeom>
                <a:avLst/>
                <a:gdLst>
                  <a:gd name="connsiteX0" fmla="*/ 5504267 w 5954698"/>
                  <a:gd name="connsiteY0" fmla="*/ 0 h 461202"/>
                  <a:gd name="connsiteX1" fmla="*/ 5707914 w 5954698"/>
                  <a:gd name="connsiteY1" fmla="*/ 0 h 461202"/>
                  <a:gd name="connsiteX2" fmla="*/ 5820200 w 5954698"/>
                  <a:gd name="connsiteY2" fmla="*/ 42202 h 461202"/>
                  <a:gd name="connsiteX3" fmla="*/ 5954698 w 5954698"/>
                  <a:gd name="connsiteY3" fmla="*/ 83381 h 461202"/>
                  <a:gd name="connsiteX4" fmla="*/ 5951968 w 5954698"/>
                  <a:gd name="connsiteY4" fmla="*/ 107866 h 461202"/>
                  <a:gd name="connsiteX5" fmla="*/ 5938310 w 5954698"/>
                  <a:gd name="connsiteY5" fmla="*/ 216526 h 461202"/>
                  <a:gd name="connsiteX6" fmla="*/ 5937674 w 5954698"/>
                  <a:gd name="connsiteY6" fmla="*/ 220892 h 461202"/>
                  <a:gd name="connsiteX7" fmla="*/ 5658246 w 5954698"/>
                  <a:gd name="connsiteY7" fmla="*/ 250495 h 461202"/>
                  <a:gd name="connsiteX8" fmla="*/ 2352109 w 5954698"/>
                  <a:gd name="connsiteY8" fmla="*/ 370546 h 461202"/>
                  <a:gd name="connsiteX9" fmla="*/ 46821 w 5954698"/>
                  <a:gd name="connsiteY9" fmla="*/ 461202 h 461202"/>
                  <a:gd name="connsiteX10" fmla="*/ 37571 w 5954698"/>
                  <a:gd name="connsiteY10" fmla="*/ 461202 h 461202"/>
                  <a:gd name="connsiteX11" fmla="*/ 568 w 5954698"/>
                  <a:gd name="connsiteY11" fmla="*/ 427899 h 461202"/>
                  <a:gd name="connsiteX12" fmla="*/ 32020 w 5954698"/>
                  <a:gd name="connsiteY12" fmla="*/ 385347 h 461202"/>
                  <a:gd name="connsiteX13" fmla="*/ 2346560 w 5954698"/>
                  <a:gd name="connsiteY13" fmla="*/ 294689 h 461202"/>
                  <a:gd name="connsiteX14" fmla="*/ 5902550 w 5954698"/>
                  <a:gd name="connsiteY14" fmla="*/ 148528 h 461202"/>
                  <a:gd name="connsiteX15" fmla="*/ 5653611 w 5954698"/>
                  <a:gd name="connsiteY15" fmla="*/ 62311 h 461202"/>
                  <a:gd name="connsiteX16" fmla="*/ 5504267 w 5954698"/>
                  <a:gd name="connsiteY16" fmla="*/ 0 h 46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54698" h="461202">
                    <a:moveTo>
                      <a:pt x="5504267" y="0"/>
                    </a:moveTo>
                    <a:lnTo>
                      <a:pt x="5707914" y="0"/>
                    </a:lnTo>
                    <a:lnTo>
                      <a:pt x="5820200" y="42202"/>
                    </a:lnTo>
                    <a:lnTo>
                      <a:pt x="5954698" y="83381"/>
                    </a:lnTo>
                    <a:lnTo>
                      <a:pt x="5951968" y="107866"/>
                    </a:lnTo>
                    <a:cubicBezTo>
                      <a:pt x="5947627" y="144997"/>
                      <a:pt x="5943014" y="182260"/>
                      <a:pt x="5938310" y="216526"/>
                    </a:cubicBezTo>
                    <a:lnTo>
                      <a:pt x="5937674" y="220892"/>
                    </a:lnTo>
                    <a:lnTo>
                      <a:pt x="5658246" y="250495"/>
                    </a:lnTo>
                    <a:cubicBezTo>
                      <a:pt x="4612272" y="346464"/>
                      <a:pt x="3420571" y="359213"/>
                      <a:pt x="2352109" y="370546"/>
                    </a:cubicBezTo>
                    <a:cubicBezTo>
                      <a:pt x="1377081" y="381647"/>
                      <a:pt x="535261" y="390896"/>
                      <a:pt x="46821" y="461202"/>
                    </a:cubicBezTo>
                    <a:cubicBezTo>
                      <a:pt x="41271" y="461202"/>
                      <a:pt x="39420" y="461202"/>
                      <a:pt x="37571" y="461202"/>
                    </a:cubicBezTo>
                    <a:cubicBezTo>
                      <a:pt x="19070" y="461202"/>
                      <a:pt x="2417" y="448252"/>
                      <a:pt x="568" y="427899"/>
                    </a:cubicBezTo>
                    <a:cubicBezTo>
                      <a:pt x="-3132" y="407549"/>
                      <a:pt x="11669" y="387196"/>
                      <a:pt x="32020" y="385347"/>
                    </a:cubicBezTo>
                    <a:cubicBezTo>
                      <a:pt x="524160" y="313190"/>
                      <a:pt x="1369680" y="303940"/>
                      <a:pt x="2346560" y="294689"/>
                    </a:cubicBezTo>
                    <a:cubicBezTo>
                      <a:pt x="3471452" y="281738"/>
                      <a:pt x="4792459" y="268786"/>
                      <a:pt x="5902550" y="148528"/>
                    </a:cubicBezTo>
                    <a:cubicBezTo>
                      <a:pt x="5816518" y="121470"/>
                      <a:pt x="5733493" y="92705"/>
                      <a:pt x="5653611" y="62311"/>
                    </a:cubicBezTo>
                    <a:lnTo>
                      <a:pt x="550426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2" name="Freeform: Shape 21">
                <a:extLst>
                  <a:ext uri="{FF2B5EF4-FFF2-40B4-BE49-F238E27FC236}">
                    <a16:creationId xmlns:a16="http://schemas.microsoft.com/office/drawing/2014/main" id="{B8046D18-2359-46E4-ACF7-C35AEEA7C91B}"/>
                  </a:ext>
                </a:extLst>
              </p:cNvPr>
              <p:cNvSpPr/>
              <p:nvPr/>
            </p:nvSpPr>
            <p:spPr>
              <a:xfrm>
                <a:off x="6649821" y="3830171"/>
                <a:ext cx="532117" cy="116497"/>
              </a:xfrm>
              <a:custGeom>
                <a:avLst/>
                <a:gdLst>
                  <a:gd name="connsiteX0" fmla="*/ 203077 w 532117"/>
                  <a:gd name="connsiteY0" fmla="*/ 0 h 116497"/>
                  <a:gd name="connsiteX1" fmla="*/ 532117 w 532117"/>
                  <a:gd name="connsiteY1" fmla="*/ 0 h 116497"/>
                  <a:gd name="connsiteX2" fmla="*/ 446678 w 532117"/>
                  <a:gd name="connsiteY2" fmla="*/ 23179 h 116497"/>
                  <a:gd name="connsiteX3" fmla="*/ 60874 w 532117"/>
                  <a:gd name="connsiteY3" fmla="*/ 107159 h 116497"/>
                  <a:gd name="connsiteX4" fmla="*/ 7277 w 532117"/>
                  <a:gd name="connsiteY4" fmla="*/ 116497 h 116497"/>
                  <a:gd name="connsiteX5" fmla="*/ 6214 w 532117"/>
                  <a:gd name="connsiteY5" fmla="*/ 105198 h 116497"/>
                  <a:gd name="connsiteX6" fmla="*/ 1122 w 532117"/>
                  <a:gd name="connsiteY6" fmla="*/ 49841 h 116497"/>
                  <a:gd name="connsiteX7" fmla="*/ 0 w 532117"/>
                  <a:gd name="connsiteY7" fmla="*/ 39481 h 116497"/>
                  <a:gd name="connsiteX8" fmla="*/ 30497 w 532117"/>
                  <a:gd name="connsiteY8" fmla="*/ 34223 h 116497"/>
                  <a:gd name="connsiteX9" fmla="*/ 203077 w 532117"/>
                  <a:gd name="connsiteY9" fmla="*/ 0 h 116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117" h="116497">
                    <a:moveTo>
                      <a:pt x="203077" y="0"/>
                    </a:moveTo>
                    <a:lnTo>
                      <a:pt x="532117" y="0"/>
                    </a:lnTo>
                    <a:lnTo>
                      <a:pt x="446678" y="23179"/>
                    </a:lnTo>
                    <a:cubicBezTo>
                      <a:pt x="326953" y="53360"/>
                      <a:pt x="198375" y="81344"/>
                      <a:pt x="60874" y="107159"/>
                    </a:cubicBezTo>
                    <a:lnTo>
                      <a:pt x="7277" y="116497"/>
                    </a:lnTo>
                    <a:lnTo>
                      <a:pt x="6214" y="105198"/>
                    </a:lnTo>
                    <a:cubicBezTo>
                      <a:pt x="4526" y="86182"/>
                      <a:pt x="2850" y="67552"/>
                      <a:pt x="1122" y="49841"/>
                    </a:cubicBezTo>
                    <a:lnTo>
                      <a:pt x="0" y="39481"/>
                    </a:lnTo>
                    <a:lnTo>
                      <a:pt x="30497" y="34223"/>
                    </a:lnTo>
                    <a:lnTo>
                      <a:pt x="20307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3" name="Freeform: Shape 22">
                <a:extLst>
                  <a:ext uri="{FF2B5EF4-FFF2-40B4-BE49-F238E27FC236}">
                    <a16:creationId xmlns:a16="http://schemas.microsoft.com/office/drawing/2014/main" id="{2479CE5F-6B16-4D69-8280-AB6D7ED2D512}"/>
                  </a:ext>
                </a:extLst>
              </p:cNvPr>
              <p:cNvSpPr/>
              <p:nvPr/>
            </p:nvSpPr>
            <p:spPr>
              <a:xfrm>
                <a:off x="6673808" y="4003500"/>
                <a:ext cx="3885450" cy="273587"/>
              </a:xfrm>
              <a:custGeom>
                <a:avLst/>
                <a:gdLst>
                  <a:gd name="connsiteX0" fmla="*/ 3840478 w 3885450"/>
                  <a:gd name="connsiteY0" fmla="*/ 569 h 273587"/>
                  <a:gd name="connsiteX1" fmla="*/ 3884882 w 3885450"/>
                  <a:gd name="connsiteY1" fmla="*/ 32022 h 273587"/>
                  <a:gd name="connsiteX2" fmla="*/ 3853430 w 3885450"/>
                  <a:gd name="connsiteY2" fmla="*/ 76426 h 273587"/>
                  <a:gd name="connsiteX3" fmla="*/ 157218 w 3885450"/>
                  <a:gd name="connsiteY3" fmla="*/ 183246 h 273587"/>
                  <a:gd name="connsiteX4" fmla="*/ 14207 w 3885450"/>
                  <a:gd name="connsiteY4" fmla="*/ 160344 h 273587"/>
                  <a:gd name="connsiteX5" fmla="*/ 9403 w 3885450"/>
                  <a:gd name="connsiteY5" fmla="*/ 142062 h 273587"/>
                  <a:gd name="connsiteX6" fmla="*/ 1791 w 3885450"/>
                  <a:gd name="connsiteY6" fmla="*/ 96646 h 273587"/>
                  <a:gd name="connsiteX7" fmla="*/ 0 w 3885450"/>
                  <a:gd name="connsiteY7" fmla="*/ 81939 h 273587"/>
                  <a:gd name="connsiteX8" fmla="*/ 166705 w 3885450"/>
                  <a:gd name="connsiteY8" fmla="*/ 108629 h 273587"/>
                  <a:gd name="connsiteX9" fmla="*/ 3840478 w 3885450"/>
                  <a:gd name="connsiteY9" fmla="*/ 569 h 27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5450" h="273587">
                    <a:moveTo>
                      <a:pt x="3840478" y="569"/>
                    </a:moveTo>
                    <a:cubicBezTo>
                      <a:pt x="3860829" y="-3131"/>
                      <a:pt x="3881182" y="11670"/>
                      <a:pt x="3884882" y="32022"/>
                    </a:cubicBezTo>
                    <a:cubicBezTo>
                      <a:pt x="3888582" y="52373"/>
                      <a:pt x="3873781" y="72726"/>
                      <a:pt x="3853430" y="76426"/>
                    </a:cubicBezTo>
                    <a:cubicBezTo>
                      <a:pt x="2456334" y="296595"/>
                      <a:pt x="1189559" y="332614"/>
                      <a:pt x="157218" y="183246"/>
                    </a:cubicBezTo>
                    <a:lnTo>
                      <a:pt x="14207" y="160344"/>
                    </a:lnTo>
                    <a:lnTo>
                      <a:pt x="9403" y="142062"/>
                    </a:lnTo>
                    <a:cubicBezTo>
                      <a:pt x="6626" y="128493"/>
                      <a:pt x="4109" y="113176"/>
                      <a:pt x="1791" y="96646"/>
                    </a:cubicBezTo>
                    <a:lnTo>
                      <a:pt x="0" y="81939"/>
                    </a:lnTo>
                    <a:lnTo>
                      <a:pt x="166705" y="108629"/>
                    </a:lnTo>
                    <a:cubicBezTo>
                      <a:pt x="1190976" y="256757"/>
                      <a:pt x="2449858" y="220737"/>
                      <a:pt x="3840478" y="56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grpSp>
      </p:grpSp>
      <p:sp>
        <p:nvSpPr>
          <p:cNvPr id="24" name="Subtitle 18">
            <a:extLst>
              <a:ext uri="{FF2B5EF4-FFF2-40B4-BE49-F238E27FC236}">
                <a16:creationId xmlns:a16="http://schemas.microsoft.com/office/drawing/2014/main" id="{3F381B1B-25D1-49A9-B94C-D75A5E2ED940}"/>
              </a:ext>
            </a:extLst>
          </p:cNvPr>
          <p:cNvSpPr txBox="1">
            <a:spLocks/>
          </p:cNvSpPr>
          <p:nvPr/>
        </p:nvSpPr>
        <p:spPr>
          <a:xfrm>
            <a:off x="415046" y="1641015"/>
            <a:ext cx="4598851" cy="4592690"/>
          </a:xfrm>
          <a:prstGeom prst="rect">
            <a:avLst/>
          </a:prstGeom>
        </p:spPr>
        <p:txBody>
          <a:bodyPr vert="horz" lIns="0" tIns="0" rIns="0" bIns="0" rtlCol="0">
            <a:noAutofit/>
          </a:bodyPr>
          <a:lstStyle>
            <a:lvl1pPr marL="27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54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2pPr>
            <a:lvl3pPr marL="81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20000"/>
              </a:lnSpc>
              <a:spcBef>
                <a:spcPts val="1200"/>
              </a:spcBef>
              <a:spcAft>
                <a:spcPts val="12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2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20000"/>
              </a:lnSpc>
              <a:spcBef>
                <a:spcPts val="1200"/>
              </a:spcBef>
              <a:spcAft>
                <a:spcPts val="1200"/>
              </a:spcAft>
              <a:buFont typeface="Arial" panose="020B0604020202020204" pitchFamily="34" charset="0"/>
              <a:buChar char="​"/>
              <a:defRPr sz="1000" b="1" kern="1200">
                <a:solidFill>
                  <a:schemeClr val="tx2"/>
                </a:solidFill>
                <a:latin typeface="+mn-lt"/>
                <a:ea typeface="+mn-ea"/>
                <a:cs typeface="+mn-cs"/>
              </a:defRPr>
            </a:lvl6pPr>
            <a:lvl7pPr marL="0" indent="0" algn="l" defTabSz="914400" rtl="0" eaLnBrk="1" latinLnBrk="0" hangingPunct="1">
              <a:lnSpc>
                <a:spcPct val="120000"/>
              </a:lnSpc>
              <a:spcBef>
                <a:spcPts val="300"/>
              </a:spcBef>
              <a:spcAft>
                <a:spcPts val="600"/>
              </a:spcAft>
              <a:buFont typeface="Arial" panose="020B0604020202020204" pitchFamily="34" charset="0"/>
              <a:buChar char="​"/>
              <a:defRPr sz="1000" b="0" kern="1200" baseline="0">
                <a:solidFill>
                  <a:schemeClr val="tx2"/>
                </a:solidFill>
                <a:latin typeface="+mn-lt"/>
                <a:ea typeface="+mn-ea"/>
                <a:cs typeface="+mn-cs"/>
              </a:defRPr>
            </a:lvl7pPr>
            <a:lvl8pPr marL="180000" indent="-180000" algn="l" defTabSz="914400" rtl="0" eaLnBrk="1" latinLnBrk="0" hangingPunct="1">
              <a:lnSpc>
                <a:spcPct val="120000"/>
              </a:lnSpc>
              <a:spcBef>
                <a:spcPts val="300"/>
              </a:spcBef>
              <a:spcAft>
                <a:spcPts val="600"/>
              </a:spcAft>
              <a:buFont typeface="Arial" panose="020B0604020202020204" pitchFamily="34" charset="0"/>
              <a:buChar char="•"/>
              <a:defRPr sz="1000" kern="1200">
                <a:solidFill>
                  <a:schemeClr val="tx2"/>
                </a:solidFill>
                <a:latin typeface="+mn-lt"/>
                <a:ea typeface="+mn-ea"/>
                <a:cs typeface="+mn-cs"/>
              </a:defRPr>
            </a:lvl8pPr>
            <a:lvl9pPr marL="0" indent="0" algn="l" defTabSz="914400" rtl="0" eaLnBrk="1" latinLnBrk="0" hangingPunct="1">
              <a:lnSpc>
                <a:spcPct val="120000"/>
              </a:lnSpc>
              <a:spcBef>
                <a:spcPts val="0"/>
              </a:spcBef>
              <a:spcAft>
                <a:spcPts val="1200"/>
              </a:spcAft>
              <a:buFont typeface="Arial" panose="020B0604020202020204" pitchFamily="34" charset="0"/>
              <a:buChar char="​"/>
              <a:defRPr sz="4400" kern="1200" baseline="0">
                <a:solidFill>
                  <a:schemeClr val="tx2"/>
                </a:solidFill>
                <a:latin typeface="+mn-lt"/>
                <a:ea typeface="+mn-ea"/>
                <a:cs typeface="+mn-cs"/>
              </a:defRPr>
            </a:lvl9pPr>
          </a:lstStyle>
          <a:p>
            <a:pPr marL="264795" indent="-264795"/>
            <a:r>
              <a:rPr lang="da-DK" dirty="0"/>
              <a:t>Zoom</a:t>
            </a:r>
          </a:p>
          <a:p>
            <a:pPr lvl="1">
              <a:buFont typeface="Courier New" panose="02070309020205020404" pitchFamily="49" charset="0"/>
              <a:buChar char="o"/>
            </a:pPr>
            <a:r>
              <a:rPr lang="da-DK" sz="1400" dirty="0"/>
              <a:t>Mark the relevant area and double-click to zoom</a:t>
            </a:r>
          </a:p>
          <a:p>
            <a:pPr lvl="1">
              <a:buFont typeface="Courier New" panose="02070309020205020404" pitchFamily="49" charset="0"/>
              <a:buChar char="o"/>
            </a:pPr>
            <a:r>
              <a:rPr lang="da-DK" sz="1400" dirty="0"/>
              <a:t>To zoom out double click elsewhere in the plot</a:t>
            </a:r>
          </a:p>
          <a:p>
            <a:pPr marL="264795" indent="-264795"/>
            <a:r>
              <a:rPr lang="da-DK" dirty="0"/>
              <a:t>Select point(s)</a:t>
            </a:r>
          </a:p>
          <a:p>
            <a:pPr lvl="1">
              <a:buFont typeface="Courier New" panose="02070309020205020404" pitchFamily="49" charset="0"/>
              <a:buChar char="o"/>
            </a:pPr>
            <a:r>
              <a:rPr lang="da-DK" sz="1400" dirty="0"/>
              <a:t>Double c</a:t>
            </a:r>
            <a:r>
              <a:rPr lang="en-US" sz="1400" dirty="0"/>
              <a:t>lick on a point to select it </a:t>
            </a:r>
            <a:r>
              <a:rPr lang="en-US" sz="1400" dirty="0">
                <a:sym typeface="Wingdings" panose="05000000000000000000" pitchFamily="2" charset="2"/>
              </a:rPr>
              <a:t> </a:t>
            </a:r>
            <a:r>
              <a:rPr lang="da-DK" sz="1400" dirty="0"/>
              <a:t>double </a:t>
            </a:r>
            <a:r>
              <a:rPr lang="en-US" sz="1400" dirty="0">
                <a:sym typeface="Wingdings" panose="05000000000000000000" pitchFamily="2" charset="2"/>
              </a:rPr>
              <a:t>click on another point to further select this</a:t>
            </a:r>
            <a:endParaRPr lang="en-US" sz="1400" dirty="0"/>
          </a:p>
          <a:p>
            <a:pPr lvl="1">
              <a:buFont typeface="Courier New" panose="02070309020205020404" pitchFamily="49" charset="0"/>
              <a:buChar char="o"/>
            </a:pPr>
            <a:r>
              <a:rPr lang="en-US" sz="1400" dirty="0"/>
              <a:t>Select multiple points by marking the area and click within the box</a:t>
            </a:r>
          </a:p>
          <a:p>
            <a:pPr lvl="1">
              <a:buFont typeface="Courier New" panose="02070309020205020404" pitchFamily="49" charset="0"/>
              <a:buChar char="o"/>
            </a:pPr>
            <a:r>
              <a:rPr lang="en-US" sz="1400" dirty="0"/>
              <a:t>Selected points will be enlarged</a:t>
            </a:r>
          </a:p>
          <a:p>
            <a:pPr lvl="1">
              <a:buFont typeface="Courier New" panose="02070309020205020404" pitchFamily="49" charset="0"/>
              <a:buChar char="o"/>
            </a:pPr>
            <a:r>
              <a:rPr lang="da-DK" sz="1400" dirty="0"/>
              <a:t>To deselect points double click elsewhere in the plot</a:t>
            </a:r>
          </a:p>
        </p:txBody>
      </p:sp>
      <p:sp>
        <p:nvSpPr>
          <p:cNvPr id="25" name="Title 16">
            <a:extLst>
              <a:ext uri="{FF2B5EF4-FFF2-40B4-BE49-F238E27FC236}">
                <a16:creationId xmlns:a16="http://schemas.microsoft.com/office/drawing/2014/main" id="{3E32DC2F-C5AA-4105-A4CE-14B90599A726}"/>
              </a:ext>
            </a:extLst>
          </p:cNvPr>
          <p:cNvSpPr txBox="1">
            <a:spLocks/>
          </p:cNvSpPr>
          <p:nvPr/>
        </p:nvSpPr>
        <p:spPr>
          <a:xfrm>
            <a:off x="415046" y="624295"/>
            <a:ext cx="10896000" cy="681327"/>
          </a:xfrm>
          <a:prstGeom prst="rect">
            <a:avLst/>
          </a:prstGeom>
        </p:spPr>
        <p:txBody>
          <a:bodyPr vert="horz" lIns="0" tIns="0" rIns="0" bIns="144000" rtlCol="0" anchor="ctr" anchorCtr="0">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da-DK" dirty="0"/>
              <a:t>Select and zoom</a:t>
            </a:r>
          </a:p>
        </p:txBody>
      </p:sp>
      <p:sp>
        <p:nvSpPr>
          <p:cNvPr id="2" name="Slide Number Placeholder 1">
            <a:extLst>
              <a:ext uri="{FF2B5EF4-FFF2-40B4-BE49-F238E27FC236}">
                <a16:creationId xmlns:a16="http://schemas.microsoft.com/office/drawing/2014/main" id="{C9911398-F3AD-4830-A244-7BD78CB784F6}"/>
              </a:ext>
            </a:extLst>
          </p:cNvPr>
          <p:cNvSpPr>
            <a:spLocks noGrp="1"/>
          </p:cNvSpPr>
          <p:nvPr>
            <p:ph type="sldNum" sz="quarter" idx="12"/>
          </p:nvPr>
        </p:nvSpPr>
        <p:spPr>
          <a:xfrm>
            <a:off x="415046" y="245921"/>
            <a:ext cx="324000" cy="125850"/>
          </a:xfrm>
        </p:spPr>
        <p:txBody>
          <a:bodyPr/>
          <a:lstStyle/>
          <a:p>
            <a:fld id="{23AA811B-2EBD-4900-905E-5BE206449611}" type="slidenum">
              <a:rPr lang="en-GB" smtClean="0"/>
              <a:t>17</a:t>
            </a:fld>
            <a:endParaRPr lang="en-GB" dirty="0"/>
          </a:p>
        </p:txBody>
      </p:sp>
      <p:pic>
        <p:nvPicPr>
          <p:cNvPr id="6" name="Picture 5">
            <a:extLst>
              <a:ext uri="{FF2B5EF4-FFF2-40B4-BE49-F238E27FC236}">
                <a16:creationId xmlns:a16="http://schemas.microsoft.com/office/drawing/2014/main" id="{84E7AED8-FCF0-4576-9D95-EF38D415457B}"/>
              </a:ext>
            </a:extLst>
          </p:cNvPr>
          <p:cNvPicPr>
            <a:picLocks noChangeAspect="1"/>
          </p:cNvPicPr>
          <p:nvPr/>
        </p:nvPicPr>
        <p:blipFill>
          <a:blip r:embed="rId4"/>
          <a:stretch>
            <a:fillRect/>
          </a:stretch>
        </p:blipFill>
        <p:spPr>
          <a:xfrm>
            <a:off x="6063666" y="1791207"/>
            <a:ext cx="4950593" cy="3066845"/>
          </a:xfrm>
          <a:prstGeom prst="rect">
            <a:avLst/>
          </a:prstGeom>
        </p:spPr>
      </p:pic>
    </p:spTree>
    <p:custDataLst>
      <p:custData r:id="rId1"/>
      <p:custData r:id="rId2"/>
    </p:custDataLst>
    <p:extLst>
      <p:ext uri="{BB962C8B-B14F-4D97-AF65-F5344CB8AC3E}">
        <p14:creationId xmlns:p14="http://schemas.microsoft.com/office/powerpoint/2010/main" val="2693535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B9E2F75-93FD-42C3-9D1D-78255D236F78}"/>
              </a:ext>
            </a:extLst>
          </p:cNvPr>
          <p:cNvSpPr>
            <a:spLocks noGrp="1"/>
          </p:cNvSpPr>
          <p:nvPr>
            <p:ph type="body" sz="quarter" idx="16"/>
          </p:nvPr>
        </p:nvSpPr>
        <p:spPr>
          <a:xfrm>
            <a:off x="7050020" y="1289050"/>
            <a:ext cx="4867591" cy="5241925"/>
          </a:xfrm>
        </p:spPr>
        <p:txBody>
          <a:bodyPr/>
          <a:lstStyle/>
          <a:p>
            <a:endParaRPr lang="en-GB" dirty="0"/>
          </a:p>
        </p:txBody>
      </p:sp>
      <p:sp>
        <p:nvSpPr>
          <p:cNvPr id="9" name="Slide Number Placeholder 8">
            <a:extLst>
              <a:ext uri="{FF2B5EF4-FFF2-40B4-BE49-F238E27FC236}">
                <a16:creationId xmlns:a16="http://schemas.microsoft.com/office/drawing/2014/main" id="{93975CFE-589D-4D15-B248-90D2EA8B17D7}"/>
              </a:ext>
            </a:extLst>
          </p:cNvPr>
          <p:cNvSpPr>
            <a:spLocks noGrp="1"/>
          </p:cNvSpPr>
          <p:nvPr>
            <p:ph type="sldNum" sz="quarter" idx="12"/>
          </p:nvPr>
        </p:nvSpPr>
        <p:spPr/>
        <p:txBody>
          <a:bodyPr/>
          <a:lstStyle/>
          <a:p>
            <a:fld id="{23AA811B-2EBD-4900-905E-5BE206449611}" type="slidenum">
              <a:rPr lang="en-GB" smtClean="0"/>
              <a:t>18</a:t>
            </a:fld>
            <a:endParaRPr lang="en-GB" dirty="0"/>
          </a:p>
        </p:txBody>
      </p:sp>
      <p:sp>
        <p:nvSpPr>
          <p:cNvPr id="31" name="TextBox 30">
            <a:extLst>
              <a:ext uri="{FF2B5EF4-FFF2-40B4-BE49-F238E27FC236}">
                <a16:creationId xmlns:a16="http://schemas.microsoft.com/office/drawing/2014/main" id="{29C715CD-7353-46D8-98AA-E33EFB1C88FC}"/>
              </a:ext>
            </a:extLst>
          </p:cNvPr>
          <p:cNvSpPr txBox="1">
            <a:spLocks/>
          </p:cNvSpPr>
          <p:nvPr/>
        </p:nvSpPr>
        <p:spPr>
          <a:xfrm>
            <a:off x="311060" y="2508891"/>
            <a:ext cx="1919288" cy="3644249"/>
          </a:xfrm>
          <a:prstGeom prst="rect">
            <a:avLst/>
          </a:prstGeom>
          <a:solidFill>
            <a:srgbClr val="F7F6F5"/>
          </a:solidFill>
          <a:ln w="19050">
            <a:noFill/>
          </a:ln>
        </p:spPr>
        <p:txBody>
          <a:bodyPr wrap="square" lIns="108000" tIns="108000" rIns="108000" bIns="108000" rtlCol="0">
            <a:noAutofit/>
          </a:bodyPr>
          <a:lstStyle/>
          <a:p>
            <a:pPr>
              <a:spcAft>
                <a:spcPts val="500"/>
              </a:spcAft>
              <a:buClr>
                <a:schemeClr val="accent1"/>
              </a:buClr>
            </a:pPr>
            <a:r>
              <a:rPr lang="en-GB" sz="1400" b="1" dirty="0">
                <a:solidFill>
                  <a:srgbClr val="001965"/>
                </a:solidFill>
              </a:rPr>
              <a:t>Repeat             until you’ve reviewed all available profiles  </a:t>
            </a:r>
          </a:p>
        </p:txBody>
      </p:sp>
      <p:sp>
        <p:nvSpPr>
          <p:cNvPr id="32" name="Rounded Rectangle 49">
            <a:extLst>
              <a:ext uri="{FF2B5EF4-FFF2-40B4-BE49-F238E27FC236}">
                <a16:creationId xmlns:a16="http://schemas.microsoft.com/office/drawing/2014/main" id="{B4F335B5-13A6-4CC1-B66C-BA09A381AA9F}"/>
              </a:ext>
            </a:extLst>
          </p:cNvPr>
          <p:cNvSpPr>
            <a:spLocks/>
          </p:cNvSpPr>
          <p:nvPr/>
        </p:nvSpPr>
        <p:spPr>
          <a:xfrm>
            <a:off x="2556964" y="889767"/>
            <a:ext cx="4162138" cy="5760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2"/>
                </a:solidFill>
              </a:rPr>
              <a:t>Using the tool</a:t>
            </a:r>
          </a:p>
        </p:txBody>
      </p:sp>
      <p:cxnSp>
        <p:nvCxnSpPr>
          <p:cNvPr id="33" name="Straight Connector 32">
            <a:extLst>
              <a:ext uri="{FF2B5EF4-FFF2-40B4-BE49-F238E27FC236}">
                <a16:creationId xmlns:a16="http://schemas.microsoft.com/office/drawing/2014/main" id="{0226FB94-3A7D-4FFA-A55A-923EA6A129F1}"/>
              </a:ext>
            </a:extLst>
          </p:cNvPr>
          <p:cNvCxnSpPr>
            <a:cxnSpLocks/>
          </p:cNvCxnSpPr>
          <p:nvPr/>
        </p:nvCxnSpPr>
        <p:spPr>
          <a:xfrm>
            <a:off x="2655200" y="1560779"/>
            <a:ext cx="4162138" cy="0"/>
          </a:xfrm>
          <a:prstGeom prst="line">
            <a:avLst/>
          </a:pr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4" name="Arrow: Pentagon 33">
            <a:extLst>
              <a:ext uri="{FF2B5EF4-FFF2-40B4-BE49-F238E27FC236}">
                <a16:creationId xmlns:a16="http://schemas.microsoft.com/office/drawing/2014/main" id="{CF09E5CE-A25D-4428-8DFC-E63A18EBCB11}"/>
              </a:ext>
            </a:extLst>
          </p:cNvPr>
          <p:cNvSpPr>
            <a:spLocks/>
          </p:cNvSpPr>
          <p:nvPr/>
        </p:nvSpPr>
        <p:spPr>
          <a:xfrm flipH="1">
            <a:off x="2523683" y="1805050"/>
            <a:ext cx="4273803" cy="1427510"/>
          </a:xfrm>
          <a:prstGeom prst="homePlate">
            <a:avLst>
              <a:gd name="adj" fmla="val 2448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86000" tIns="36000" rIns="72000" bIns="36000" rtlCol="0" anchor="ctr"/>
          <a:lstStyle/>
          <a:p>
            <a:endParaRPr lang="da-DK" sz="1400" b="1" dirty="0">
              <a:solidFill>
                <a:schemeClr val="accent1"/>
              </a:solidFill>
            </a:endParaRPr>
          </a:p>
          <a:p>
            <a:r>
              <a:rPr lang="da-DK" sz="1400" b="1" dirty="0">
                <a:solidFill>
                  <a:schemeClr val="accent1"/>
                </a:solidFill>
              </a:rPr>
              <a:t>S</a:t>
            </a:r>
            <a:r>
              <a:rPr lang="en-GB" sz="1400" b="1" dirty="0">
                <a:solidFill>
                  <a:schemeClr val="accent1"/>
                </a:solidFill>
              </a:rPr>
              <a:t>elect profile</a:t>
            </a:r>
          </a:p>
          <a:p>
            <a:r>
              <a:rPr lang="en-GB" sz="1200" dirty="0">
                <a:solidFill>
                  <a:schemeClr val="accent1"/>
                </a:solidFill>
              </a:rPr>
              <a:t>For your individual reviews it is recommended to review the profiles from the start to end and skip to the next one by the use of the </a:t>
            </a:r>
            <a:r>
              <a:rPr lang="en-GB" sz="1200" b="1" dirty="0">
                <a:solidFill>
                  <a:srgbClr val="3F9C35"/>
                </a:solidFill>
              </a:rPr>
              <a:t>‘Profile reviewed’ </a:t>
            </a:r>
            <a:r>
              <a:rPr lang="en-GB" sz="1200" dirty="0">
                <a:solidFill>
                  <a:schemeClr val="accent1"/>
                </a:solidFill>
              </a:rPr>
              <a:t>button. Then you only need step 2 and 3</a:t>
            </a:r>
          </a:p>
          <a:p>
            <a:endParaRPr lang="en-GB" sz="1400" b="1" noProof="0" dirty="0">
              <a:solidFill>
                <a:schemeClr val="accent1"/>
              </a:solidFill>
            </a:endParaRPr>
          </a:p>
        </p:txBody>
      </p:sp>
      <p:grpSp>
        <p:nvGrpSpPr>
          <p:cNvPr id="35" name="Group 34">
            <a:extLst>
              <a:ext uri="{FF2B5EF4-FFF2-40B4-BE49-F238E27FC236}">
                <a16:creationId xmlns:a16="http://schemas.microsoft.com/office/drawing/2014/main" id="{E532FE92-A73A-4A6C-A422-B482003204DF}"/>
              </a:ext>
            </a:extLst>
          </p:cNvPr>
          <p:cNvGrpSpPr>
            <a:grpSpLocks/>
          </p:cNvGrpSpPr>
          <p:nvPr/>
        </p:nvGrpSpPr>
        <p:grpSpPr>
          <a:xfrm>
            <a:off x="518278" y="3641402"/>
            <a:ext cx="1513101" cy="1299495"/>
            <a:chOff x="5339448" y="6105553"/>
            <a:chExt cx="1513101" cy="1299495"/>
          </a:xfrm>
        </p:grpSpPr>
        <p:sp>
          <p:nvSpPr>
            <p:cNvPr id="36" name="Oval 35">
              <a:extLst>
                <a:ext uri="{FF2B5EF4-FFF2-40B4-BE49-F238E27FC236}">
                  <a16:creationId xmlns:a16="http://schemas.microsoft.com/office/drawing/2014/main" id="{1F635FA2-A21C-4E8D-9FB6-5A0167ABCEC0}"/>
                </a:ext>
              </a:extLst>
            </p:cNvPr>
            <p:cNvSpPr>
              <a:spLocks noChangeAspect="1"/>
            </p:cNvSpPr>
            <p:nvPr/>
          </p:nvSpPr>
          <p:spPr>
            <a:xfrm>
              <a:off x="5980798" y="6105553"/>
              <a:ext cx="230400" cy="23040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54000" tIns="54000" rIns="54000" bIns="54000" rtlCol="0" anchor="ctr"/>
            <a:lstStyle/>
            <a:p>
              <a:pPr algn="ctr"/>
              <a:r>
                <a:rPr lang="en-GB" sz="800" b="1" dirty="0">
                  <a:solidFill>
                    <a:schemeClr val="bg1"/>
                  </a:solidFill>
                </a:rPr>
                <a:t>1</a:t>
              </a:r>
            </a:p>
          </p:txBody>
        </p:sp>
        <p:grpSp>
          <p:nvGrpSpPr>
            <p:cNvPr id="37" name="Group 36">
              <a:extLst>
                <a:ext uri="{FF2B5EF4-FFF2-40B4-BE49-F238E27FC236}">
                  <a16:creationId xmlns:a16="http://schemas.microsoft.com/office/drawing/2014/main" id="{CB7BBE59-A15A-4227-9B1E-EFEB02C67D23}"/>
                </a:ext>
              </a:extLst>
            </p:cNvPr>
            <p:cNvGrpSpPr/>
            <p:nvPr/>
          </p:nvGrpSpPr>
          <p:grpSpPr>
            <a:xfrm>
              <a:off x="5339448" y="7174648"/>
              <a:ext cx="1513101" cy="230400"/>
              <a:chOff x="5339448" y="7174648"/>
              <a:chExt cx="1513101" cy="230400"/>
            </a:xfrm>
          </p:grpSpPr>
          <p:sp>
            <p:nvSpPr>
              <p:cNvPr id="38" name="Oval 37">
                <a:extLst>
                  <a:ext uri="{FF2B5EF4-FFF2-40B4-BE49-F238E27FC236}">
                    <a16:creationId xmlns:a16="http://schemas.microsoft.com/office/drawing/2014/main" id="{7E304FC8-9ABA-44E3-A217-052DC425A3A7}"/>
                  </a:ext>
                </a:extLst>
              </p:cNvPr>
              <p:cNvSpPr>
                <a:spLocks noChangeAspect="1"/>
              </p:cNvSpPr>
              <p:nvPr/>
            </p:nvSpPr>
            <p:spPr>
              <a:xfrm>
                <a:off x="5339448" y="7174648"/>
                <a:ext cx="230400" cy="230400"/>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54000" tIns="54000" rIns="54000" bIns="54000" rtlCol="0" anchor="ctr"/>
              <a:lstStyle/>
              <a:p>
                <a:pPr algn="ctr"/>
                <a:r>
                  <a:rPr lang="en-GB" sz="800" b="1" dirty="0">
                    <a:solidFill>
                      <a:schemeClr val="bg1"/>
                    </a:solidFill>
                  </a:rPr>
                  <a:t>2</a:t>
                </a:r>
              </a:p>
            </p:txBody>
          </p:sp>
          <p:sp>
            <p:nvSpPr>
              <p:cNvPr id="39" name="Oval 38">
                <a:extLst>
                  <a:ext uri="{FF2B5EF4-FFF2-40B4-BE49-F238E27FC236}">
                    <a16:creationId xmlns:a16="http://schemas.microsoft.com/office/drawing/2014/main" id="{33717FD0-80B7-40E6-BE7F-39780368A70A}"/>
                  </a:ext>
                </a:extLst>
              </p:cNvPr>
              <p:cNvSpPr>
                <a:spLocks noChangeAspect="1"/>
              </p:cNvSpPr>
              <p:nvPr/>
            </p:nvSpPr>
            <p:spPr>
              <a:xfrm>
                <a:off x="6622149" y="7174648"/>
                <a:ext cx="230400" cy="230400"/>
              </a:xfrm>
              <a:prstGeom prst="ellipse">
                <a:avLst/>
              </a:prstGeom>
              <a:solidFill>
                <a:srgbClr val="3F9C3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54000" tIns="54000" rIns="54000" bIns="54000" rtlCol="0" anchor="ctr"/>
              <a:lstStyle/>
              <a:p>
                <a:pPr algn="ctr"/>
                <a:r>
                  <a:rPr lang="en-GB" sz="800" b="1" dirty="0">
                    <a:solidFill>
                      <a:schemeClr val="bg1"/>
                    </a:solidFill>
                  </a:rPr>
                  <a:t>3</a:t>
                </a:r>
              </a:p>
            </p:txBody>
          </p:sp>
        </p:grpSp>
      </p:grpSp>
      <p:sp>
        <p:nvSpPr>
          <p:cNvPr id="45" name="Oval 44">
            <a:extLst>
              <a:ext uri="{FF2B5EF4-FFF2-40B4-BE49-F238E27FC236}">
                <a16:creationId xmlns:a16="http://schemas.microsoft.com/office/drawing/2014/main" id="{7A52F08D-6DFF-4B2C-9245-530D0047C337}"/>
              </a:ext>
            </a:extLst>
          </p:cNvPr>
          <p:cNvSpPr>
            <a:spLocks noChangeAspect="1"/>
          </p:cNvSpPr>
          <p:nvPr/>
        </p:nvSpPr>
        <p:spPr>
          <a:xfrm>
            <a:off x="2785228" y="2390176"/>
            <a:ext cx="230400" cy="23040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54000" tIns="54000" rIns="54000" bIns="54000" rtlCol="0" anchor="ctr"/>
          <a:lstStyle/>
          <a:p>
            <a:pPr algn="ctr"/>
            <a:r>
              <a:rPr lang="en-GB" sz="800" b="1" dirty="0">
                <a:solidFill>
                  <a:schemeClr val="bg1"/>
                </a:solidFill>
              </a:rPr>
              <a:t>1</a:t>
            </a:r>
          </a:p>
        </p:txBody>
      </p:sp>
      <p:sp>
        <p:nvSpPr>
          <p:cNvPr id="46" name="Oval 45">
            <a:extLst>
              <a:ext uri="{FF2B5EF4-FFF2-40B4-BE49-F238E27FC236}">
                <a16:creationId xmlns:a16="http://schemas.microsoft.com/office/drawing/2014/main" id="{E6F89873-B025-43D1-8331-9C5A0468D2DA}"/>
              </a:ext>
            </a:extLst>
          </p:cNvPr>
          <p:cNvSpPr>
            <a:spLocks noChangeAspect="1"/>
          </p:cNvSpPr>
          <p:nvPr/>
        </p:nvSpPr>
        <p:spPr>
          <a:xfrm>
            <a:off x="2785228" y="3989769"/>
            <a:ext cx="230400" cy="230400"/>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54000" tIns="54000" rIns="54000" bIns="54000" rtlCol="0" anchor="ctr"/>
          <a:lstStyle/>
          <a:p>
            <a:pPr algn="ctr"/>
            <a:r>
              <a:rPr lang="en-GB" sz="800" b="1" dirty="0">
                <a:solidFill>
                  <a:schemeClr val="bg1"/>
                </a:solidFill>
              </a:rPr>
              <a:t>2</a:t>
            </a:r>
          </a:p>
        </p:txBody>
      </p:sp>
      <p:sp>
        <p:nvSpPr>
          <p:cNvPr id="47" name="Oval 46">
            <a:extLst>
              <a:ext uri="{FF2B5EF4-FFF2-40B4-BE49-F238E27FC236}">
                <a16:creationId xmlns:a16="http://schemas.microsoft.com/office/drawing/2014/main" id="{40B68919-A534-411B-91FD-0C2760EFEA2A}"/>
              </a:ext>
            </a:extLst>
          </p:cNvPr>
          <p:cNvSpPr>
            <a:spLocks noChangeAspect="1"/>
          </p:cNvSpPr>
          <p:nvPr/>
        </p:nvSpPr>
        <p:spPr>
          <a:xfrm>
            <a:off x="2785228" y="5527483"/>
            <a:ext cx="230400" cy="230400"/>
          </a:xfrm>
          <a:prstGeom prst="ellipse">
            <a:avLst/>
          </a:prstGeom>
          <a:solidFill>
            <a:srgbClr val="3F9C3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54000" tIns="54000" rIns="54000" bIns="54000" rtlCol="0" anchor="ctr"/>
          <a:lstStyle/>
          <a:p>
            <a:pPr algn="ctr"/>
            <a:r>
              <a:rPr lang="en-GB" sz="800" b="1" dirty="0">
                <a:solidFill>
                  <a:schemeClr val="bg1"/>
                </a:solidFill>
              </a:rPr>
              <a:t>3</a:t>
            </a:r>
          </a:p>
        </p:txBody>
      </p:sp>
      <p:sp>
        <p:nvSpPr>
          <p:cNvPr id="50" name="Arrow: Pentagon 49">
            <a:extLst>
              <a:ext uri="{FF2B5EF4-FFF2-40B4-BE49-F238E27FC236}">
                <a16:creationId xmlns:a16="http://schemas.microsoft.com/office/drawing/2014/main" id="{541DCE27-14EF-4E3D-BA26-C9206AAEF69B}"/>
              </a:ext>
            </a:extLst>
          </p:cNvPr>
          <p:cNvSpPr>
            <a:spLocks/>
          </p:cNvSpPr>
          <p:nvPr/>
        </p:nvSpPr>
        <p:spPr>
          <a:xfrm flipH="1">
            <a:off x="2523683" y="3357700"/>
            <a:ext cx="4273803" cy="1427510"/>
          </a:xfrm>
          <a:prstGeom prst="homePlate">
            <a:avLst>
              <a:gd name="adj" fmla="val 2448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86000" tIns="36000" rIns="72000" bIns="36000" rtlCol="0" anchor="ctr"/>
          <a:lstStyle/>
          <a:p>
            <a:endParaRPr lang="da-DK" sz="1400" b="1" dirty="0">
              <a:solidFill>
                <a:schemeClr val="accent1"/>
              </a:solidFill>
            </a:endParaRPr>
          </a:p>
          <a:p>
            <a:r>
              <a:rPr lang="da-DK" sz="1400" b="1" dirty="0">
                <a:solidFill>
                  <a:schemeClr val="accent1"/>
                </a:solidFill>
              </a:rPr>
              <a:t>Add comment</a:t>
            </a:r>
            <a:endParaRPr lang="en-GB" sz="1400" b="1" dirty="0">
              <a:solidFill>
                <a:schemeClr val="accent1"/>
              </a:solidFill>
            </a:endParaRPr>
          </a:p>
          <a:p>
            <a:pPr marL="171450" indent="-171450">
              <a:buFont typeface="Arial" panose="020B0604020202020204" pitchFamily="34" charset="0"/>
              <a:buChar char="•"/>
            </a:pPr>
            <a:r>
              <a:rPr lang="en-GB" sz="1200" dirty="0">
                <a:solidFill>
                  <a:schemeClr val="accent1"/>
                </a:solidFill>
              </a:rPr>
              <a:t>Whole profile</a:t>
            </a:r>
          </a:p>
          <a:p>
            <a:pPr marL="628650" lvl="1" indent="-171450">
              <a:buFont typeface="Courier New" panose="02070309020205020404" pitchFamily="49" charset="0"/>
              <a:buChar char="o"/>
            </a:pPr>
            <a:r>
              <a:rPr lang="en-GB" sz="1200" dirty="0">
                <a:solidFill>
                  <a:schemeClr val="accent1"/>
                </a:solidFill>
              </a:rPr>
              <a:t>Have no points marked and click </a:t>
            </a:r>
            <a:r>
              <a:rPr lang="en-GB" sz="1200" b="1" dirty="0">
                <a:solidFill>
                  <a:schemeClr val="accent5"/>
                </a:solidFill>
              </a:rPr>
              <a:t>‘Add comment’</a:t>
            </a:r>
          </a:p>
          <a:p>
            <a:pPr marL="171450" indent="-171450">
              <a:buFont typeface="Arial" panose="020B0604020202020204" pitchFamily="34" charset="0"/>
              <a:buChar char="•"/>
            </a:pPr>
            <a:r>
              <a:rPr lang="en-GB" sz="1200" dirty="0">
                <a:solidFill>
                  <a:schemeClr val="accent1"/>
                </a:solidFill>
              </a:rPr>
              <a:t>Single point(s)</a:t>
            </a:r>
          </a:p>
          <a:p>
            <a:pPr marL="628650" lvl="1" indent="-171450">
              <a:buFont typeface="Courier New" panose="02070309020205020404" pitchFamily="49" charset="0"/>
              <a:buChar char="o"/>
            </a:pPr>
            <a:r>
              <a:rPr lang="en-GB" sz="1200" dirty="0">
                <a:solidFill>
                  <a:schemeClr val="accent1"/>
                </a:solidFill>
              </a:rPr>
              <a:t>Mark the points and click </a:t>
            </a:r>
            <a:r>
              <a:rPr lang="en-GB" sz="1200" b="1" dirty="0">
                <a:solidFill>
                  <a:schemeClr val="accent5"/>
                </a:solidFill>
              </a:rPr>
              <a:t>‘Add comment’</a:t>
            </a:r>
          </a:p>
          <a:p>
            <a:endParaRPr lang="en-GB" sz="1400" b="1" noProof="0" dirty="0">
              <a:solidFill>
                <a:schemeClr val="accent1"/>
              </a:solidFill>
            </a:endParaRPr>
          </a:p>
        </p:txBody>
      </p:sp>
      <p:sp>
        <p:nvSpPr>
          <p:cNvPr id="51" name="Arrow: Pentagon 50">
            <a:extLst>
              <a:ext uri="{FF2B5EF4-FFF2-40B4-BE49-F238E27FC236}">
                <a16:creationId xmlns:a16="http://schemas.microsoft.com/office/drawing/2014/main" id="{8D15AC66-08DC-4A58-A367-DC6BC32506A8}"/>
              </a:ext>
            </a:extLst>
          </p:cNvPr>
          <p:cNvSpPr>
            <a:spLocks/>
          </p:cNvSpPr>
          <p:nvPr/>
        </p:nvSpPr>
        <p:spPr>
          <a:xfrm flipH="1">
            <a:off x="2543535" y="4928928"/>
            <a:ext cx="4273803" cy="1427510"/>
          </a:xfrm>
          <a:prstGeom prst="homePlate">
            <a:avLst>
              <a:gd name="adj" fmla="val 2448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86000" tIns="36000" rIns="72000" bIns="36000" rtlCol="0" anchor="ctr"/>
          <a:lstStyle/>
          <a:p>
            <a:r>
              <a:rPr lang="da-DK" sz="1400" b="1" dirty="0">
                <a:solidFill>
                  <a:schemeClr val="accent1"/>
                </a:solidFill>
              </a:rPr>
              <a:t>Profile reviewed</a:t>
            </a:r>
            <a:endParaRPr lang="en-GB" sz="1400" b="1" dirty="0">
              <a:solidFill>
                <a:schemeClr val="accent1"/>
              </a:solidFill>
            </a:endParaRPr>
          </a:p>
          <a:p>
            <a:pPr marL="171450" indent="-171450">
              <a:buFont typeface="Arial" panose="020B0604020202020204" pitchFamily="34" charset="0"/>
              <a:buChar char="•"/>
            </a:pPr>
            <a:r>
              <a:rPr lang="en-GB" sz="1200" dirty="0">
                <a:solidFill>
                  <a:schemeClr val="accent1"/>
                </a:solidFill>
              </a:rPr>
              <a:t>Mark that you have reviewed the profile by clicking</a:t>
            </a:r>
            <a:r>
              <a:rPr lang="en-GB" sz="1200" b="1" dirty="0">
                <a:solidFill>
                  <a:srgbClr val="3F9C35"/>
                </a:solidFill>
              </a:rPr>
              <a:t> ‘Profile reviewed’</a:t>
            </a:r>
          </a:p>
          <a:p>
            <a:pPr marL="171450" indent="-171450">
              <a:buFont typeface="Arial" panose="020B0604020202020204" pitchFamily="34" charset="0"/>
              <a:buChar char="•"/>
            </a:pPr>
            <a:r>
              <a:rPr lang="en-GB" sz="1200" dirty="0">
                <a:solidFill>
                  <a:schemeClr val="accent1"/>
                </a:solidFill>
              </a:rPr>
              <a:t>By pressing this button you will be taken to the next profile in line even though that you already have reviewed the profile</a:t>
            </a:r>
          </a:p>
        </p:txBody>
      </p:sp>
      <p:cxnSp>
        <p:nvCxnSpPr>
          <p:cNvPr id="48" name="Straight Arrow Connector 47">
            <a:extLst>
              <a:ext uri="{FF2B5EF4-FFF2-40B4-BE49-F238E27FC236}">
                <a16:creationId xmlns:a16="http://schemas.microsoft.com/office/drawing/2014/main" id="{1AACE332-663E-4017-B629-4DBE9B58B7AB}"/>
              </a:ext>
            </a:extLst>
          </p:cNvPr>
          <p:cNvCxnSpPr>
            <a:cxnSpLocks/>
          </p:cNvCxnSpPr>
          <p:nvPr/>
        </p:nvCxnSpPr>
        <p:spPr>
          <a:xfrm>
            <a:off x="817629" y="4832610"/>
            <a:ext cx="914400" cy="0"/>
          </a:xfrm>
          <a:prstGeom prst="straightConnector1">
            <a:avLst/>
          </a:prstGeom>
          <a:ln w="19050">
            <a:solidFill>
              <a:schemeClr val="accent1"/>
            </a:solidFill>
            <a:prstDash val="sysDash"/>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CBA58C1-29A8-4088-A034-004F1DFDEBBE}"/>
              </a:ext>
            </a:extLst>
          </p:cNvPr>
          <p:cNvCxnSpPr>
            <a:cxnSpLocks/>
          </p:cNvCxnSpPr>
          <p:nvPr/>
        </p:nvCxnSpPr>
        <p:spPr>
          <a:xfrm>
            <a:off x="1412161" y="3896031"/>
            <a:ext cx="419990" cy="733465"/>
          </a:xfrm>
          <a:prstGeom prst="straightConnector1">
            <a:avLst/>
          </a:prstGeom>
          <a:ln w="19050">
            <a:solidFill>
              <a:schemeClr val="accent1"/>
            </a:solidFill>
            <a:headEnd type="arrow" w="lg" len="med"/>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FC0135C-8685-40FD-90DE-8709C58442AC}"/>
              </a:ext>
            </a:extLst>
          </p:cNvPr>
          <p:cNvCxnSpPr>
            <a:cxnSpLocks/>
          </p:cNvCxnSpPr>
          <p:nvPr/>
        </p:nvCxnSpPr>
        <p:spPr>
          <a:xfrm flipH="1">
            <a:off x="698836" y="3899521"/>
            <a:ext cx="419990" cy="733465"/>
          </a:xfrm>
          <a:prstGeom prst="straightConnector1">
            <a:avLst/>
          </a:prstGeom>
          <a:ln w="19050">
            <a:solidFill>
              <a:schemeClr val="accent1"/>
            </a:solidFill>
            <a:headEnd type="arrow" w="lg" len="med"/>
            <a:tailEnd type="arrow"/>
          </a:ln>
        </p:spPr>
        <p:style>
          <a:lnRef idx="1">
            <a:schemeClr val="accent1"/>
          </a:lnRef>
          <a:fillRef idx="0">
            <a:schemeClr val="accent1"/>
          </a:fillRef>
          <a:effectRef idx="0">
            <a:schemeClr val="accent1"/>
          </a:effectRef>
          <a:fontRef idx="minor">
            <a:schemeClr val="tx1"/>
          </a:fontRef>
        </p:style>
      </p:cxnSp>
      <p:sp>
        <p:nvSpPr>
          <p:cNvPr id="79" name="Freeform: Shape 78">
            <a:extLst>
              <a:ext uri="{FF2B5EF4-FFF2-40B4-BE49-F238E27FC236}">
                <a16:creationId xmlns:a16="http://schemas.microsoft.com/office/drawing/2014/main" id="{36E11A87-8CE6-4079-B523-C0336ED0EADB}"/>
              </a:ext>
            </a:extLst>
          </p:cNvPr>
          <p:cNvSpPr/>
          <p:nvPr/>
        </p:nvSpPr>
        <p:spPr>
          <a:xfrm flipH="1">
            <a:off x="817626" y="4461967"/>
            <a:ext cx="914401" cy="262433"/>
          </a:xfrm>
          <a:custGeom>
            <a:avLst/>
            <a:gdLst>
              <a:gd name="connsiteX0" fmla="*/ 0 w 930966"/>
              <a:gd name="connsiteY0" fmla="*/ 251792 h 255105"/>
              <a:gd name="connsiteX1" fmla="*/ 473766 w 930966"/>
              <a:gd name="connsiteY1" fmla="*/ 1 h 255105"/>
              <a:gd name="connsiteX2" fmla="*/ 930966 w 930966"/>
              <a:gd name="connsiteY2" fmla="*/ 255105 h 255105"/>
            </a:gdLst>
            <a:ahLst/>
            <a:cxnLst>
              <a:cxn ang="0">
                <a:pos x="connsiteX0" y="connsiteY0"/>
              </a:cxn>
              <a:cxn ang="0">
                <a:pos x="connsiteX1" y="connsiteY1"/>
              </a:cxn>
              <a:cxn ang="0">
                <a:pos x="connsiteX2" y="connsiteY2"/>
              </a:cxn>
            </a:cxnLst>
            <a:rect l="l" t="t" r="r" b="b"/>
            <a:pathLst>
              <a:path w="930966" h="255105">
                <a:moveTo>
                  <a:pt x="0" y="251792"/>
                </a:moveTo>
                <a:cubicBezTo>
                  <a:pt x="159302" y="125620"/>
                  <a:pt x="318605" y="-551"/>
                  <a:pt x="473766" y="1"/>
                </a:cubicBezTo>
                <a:cubicBezTo>
                  <a:pt x="628927" y="553"/>
                  <a:pt x="779946" y="127829"/>
                  <a:pt x="930966" y="255105"/>
                </a:cubicBezTo>
              </a:path>
            </a:pathLst>
          </a:custGeom>
          <a:noFill/>
          <a:ln w="19050">
            <a:solidFill>
              <a:schemeClr val="accent1"/>
            </a:solidFill>
            <a:prstDash val="sysDash"/>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1" name="Straight Connector 80">
            <a:extLst>
              <a:ext uri="{FF2B5EF4-FFF2-40B4-BE49-F238E27FC236}">
                <a16:creationId xmlns:a16="http://schemas.microsoft.com/office/drawing/2014/main" id="{40FECAB1-77F6-451F-9D7E-F9B50E8503E4}"/>
              </a:ext>
            </a:extLst>
          </p:cNvPr>
          <p:cNvCxnSpPr>
            <a:cxnSpLocks/>
          </p:cNvCxnSpPr>
          <p:nvPr/>
        </p:nvCxnSpPr>
        <p:spPr>
          <a:xfrm>
            <a:off x="1118826" y="2732358"/>
            <a:ext cx="437512" cy="0"/>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C82573C-824E-4471-A098-8759E57317FF}"/>
              </a:ext>
            </a:extLst>
          </p:cNvPr>
          <p:cNvPicPr>
            <a:picLocks noChangeAspect="1"/>
          </p:cNvPicPr>
          <p:nvPr/>
        </p:nvPicPr>
        <p:blipFill rotWithShape="1">
          <a:blip r:embed="rId2"/>
          <a:srcRect r="6226"/>
          <a:stretch/>
        </p:blipFill>
        <p:spPr>
          <a:xfrm>
            <a:off x="8199298" y="1621615"/>
            <a:ext cx="2569033" cy="4729361"/>
          </a:xfrm>
          <a:prstGeom prst="rect">
            <a:avLst/>
          </a:prstGeom>
        </p:spPr>
      </p:pic>
      <p:sp>
        <p:nvSpPr>
          <p:cNvPr id="2" name="Rectangle 1">
            <a:extLst>
              <a:ext uri="{FF2B5EF4-FFF2-40B4-BE49-F238E27FC236}">
                <a16:creationId xmlns:a16="http://schemas.microsoft.com/office/drawing/2014/main" id="{45CE8867-034F-4B12-8286-1932A83553E0}"/>
              </a:ext>
            </a:extLst>
          </p:cNvPr>
          <p:cNvSpPr/>
          <p:nvPr/>
        </p:nvSpPr>
        <p:spPr>
          <a:xfrm>
            <a:off x="8308440" y="2401916"/>
            <a:ext cx="2103528" cy="274228"/>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173525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025C59-1D7B-42B9-986C-F728E3CA8121}"/>
              </a:ext>
            </a:extLst>
          </p:cNvPr>
          <p:cNvPicPr>
            <a:picLocks noChangeAspect="1"/>
          </p:cNvPicPr>
          <p:nvPr/>
        </p:nvPicPr>
        <p:blipFill rotWithShape="1">
          <a:blip r:embed="rId3"/>
          <a:srcRect t="2820" r="6854" b="2174"/>
          <a:stretch/>
        </p:blipFill>
        <p:spPr>
          <a:xfrm>
            <a:off x="270030" y="2055189"/>
            <a:ext cx="4185787" cy="3644561"/>
          </a:xfrm>
          <a:prstGeom prst="rect">
            <a:avLst/>
          </a:prstGeom>
          <a:ln w="28575">
            <a:solidFill>
              <a:schemeClr val="accent5"/>
            </a:solidFill>
          </a:ln>
        </p:spPr>
      </p:pic>
      <p:sp>
        <p:nvSpPr>
          <p:cNvPr id="6" name="Title 5">
            <a:extLst>
              <a:ext uri="{FF2B5EF4-FFF2-40B4-BE49-F238E27FC236}">
                <a16:creationId xmlns:a16="http://schemas.microsoft.com/office/drawing/2014/main" id="{3C917235-26FE-43F4-8314-65206B1F7E6E}"/>
              </a:ext>
            </a:extLst>
          </p:cNvPr>
          <p:cNvSpPr>
            <a:spLocks noGrp="1"/>
          </p:cNvSpPr>
          <p:nvPr>
            <p:ph type="title"/>
          </p:nvPr>
        </p:nvSpPr>
        <p:spPr>
          <a:xfrm>
            <a:off x="486000" y="800821"/>
            <a:ext cx="10896000" cy="903398"/>
          </a:xfrm>
        </p:spPr>
        <p:txBody>
          <a:bodyPr/>
          <a:lstStyle/>
          <a:p>
            <a:r>
              <a:rPr lang="en-GB" dirty="0"/>
              <a:t>Selectable profiles and ordering</a:t>
            </a:r>
          </a:p>
        </p:txBody>
      </p:sp>
      <p:sp>
        <p:nvSpPr>
          <p:cNvPr id="15" name="Rounded Rectangle 11">
            <a:extLst>
              <a:ext uri="{FF2B5EF4-FFF2-40B4-BE49-F238E27FC236}">
                <a16:creationId xmlns:a16="http://schemas.microsoft.com/office/drawing/2014/main" id="{BCC9E5BF-355A-44FF-97BD-AAC4F923D1F5}"/>
              </a:ext>
            </a:extLst>
          </p:cNvPr>
          <p:cNvSpPr>
            <a:spLocks/>
          </p:cNvSpPr>
          <p:nvPr/>
        </p:nvSpPr>
        <p:spPr>
          <a:xfrm>
            <a:off x="4584192" y="2055190"/>
            <a:ext cx="7302096" cy="3644569"/>
          </a:xfrm>
          <a:prstGeom prst="roundRect">
            <a:avLst>
              <a:gd name="adj" fmla="val 0"/>
            </a:avLst>
          </a:prstGeom>
          <a:solidFill>
            <a:srgbClr val="F7F6F5"/>
          </a:solidFill>
          <a:ln w="19050">
            <a:solidFill>
              <a:srgbClr val="F7F6F5"/>
            </a:solidFill>
          </a:ln>
        </p:spPr>
        <p:style>
          <a:lnRef idx="2">
            <a:schemeClr val="accent1">
              <a:shade val="50000"/>
            </a:schemeClr>
          </a:lnRef>
          <a:fillRef idx="1">
            <a:schemeClr val="accent1"/>
          </a:fillRef>
          <a:effectRef idx="0">
            <a:schemeClr val="accent1"/>
          </a:effectRef>
          <a:fontRef idx="minor">
            <a:schemeClr val="lt1"/>
          </a:fontRef>
        </p:style>
        <p:txBody>
          <a:bodyPr lIns="324000" tIns="162000" rIns="162000" bIns="162000" rtlCol="0" anchor="t" anchorCtr="0"/>
          <a:lstStyle/>
          <a:p>
            <a:pPr indent="-162000">
              <a:lnSpc>
                <a:spcPct val="150000"/>
              </a:lnSpc>
              <a:buFont typeface="Arial" panose="020B0604020202020204" pitchFamily="34" charset="0"/>
              <a:buChar char="•"/>
            </a:pPr>
            <a:r>
              <a:rPr lang="en-GB" sz="1400" dirty="0">
                <a:solidFill>
                  <a:srgbClr val="001965"/>
                </a:solidFill>
              </a:rPr>
              <a:t>Selectable profiles</a:t>
            </a:r>
          </a:p>
          <a:p>
            <a:pPr marL="576000" lvl="1" indent="-171450">
              <a:lnSpc>
                <a:spcPct val="125000"/>
              </a:lnSpc>
              <a:buFont typeface="Courier New" panose="02070309020205020404" pitchFamily="49" charset="0"/>
              <a:buChar char="o"/>
            </a:pPr>
            <a:r>
              <a:rPr lang="en-GB" sz="1000" dirty="0">
                <a:solidFill>
                  <a:srgbClr val="001965"/>
                </a:solidFill>
              </a:rPr>
              <a:t>Subset the profiles that can be selected in ‘Select profile’. See </a:t>
            </a:r>
            <a:r>
              <a:rPr lang="en-GB" sz="1000" dirty="0">
                <a:solidFill>
                  <a:srgbClr val="001965"/>
                </a:solidFill>
                <a:hlinkClick r:id="rId4" action="ppaction://hlinksldjump"/>
              </a:rPr>
              <a:t>here</a:t>
            </a:r>
            <a:r>
              <a:rPr lang="en-GB" sz="1000" dirty="0">
                <a:solidFill>
                  <a:srgbClr val="001965"/>
                </a:solidFill>
              </a:rPr>
              <a:t>.</a:t>
            </a:r>
          </a:p>
          <a:p>
            <a:pPr marL="576000" lvl="1" indent="-171450">
              <a:lnSpc>
                <a:spcPct val="125000"/>
              </a:lnSpc>
              <a:buFont typeface="Courier New" panose="02070309020205020404" pitchFamily="49" charset="0"/>
              <a:buChar char="o"/>
            </a:pPr>
            <a:r>
              <a:rPr lang="en-GB" sz="1000" dirty="0">
                <a:solidFill>
                  <a:srgbClr val="001965"/>
                </a:solidFill>
              </a:rPr>
              <a:t>For example by only choosing the non-reviewed profiles.</a:t>
            </a:r>
          </a:p>
          <a:p>
            <a:pPr marL="576000" lvl="1" indent="-171450">
              <a:lnSpc>
                <a:spcPct val="125000"/>
              </a:lnSpc>
              <a:buFont typeface="Courier New" panose="02070309020205020404" pitchFamily="49" charset="0"/>
              <a:buChar char="o"/>
            </a:pPr>
            <a:r>
              <a:rPr lang="en-GB" sz="1000" dirty="0">
                <a:solidFill>
                  <a:srgbClr val="001965"/>
                </a:solidFill>
              </a:rPr>
              <a:t>For your individual reviews it is recommended to choose 'Only non-reviewed' or 'All’ and review the profiles from the start to end and skip to next profile by the use of the ‘Profile reviewed’ button, as described </a:t>
            </a:r>
            <a:r>
              <a:rPr lang="en-GB" sz="1000" dirty="0">
                <a:solidFill>
                  <a:srgbClr val="001965"/>
                </a:solidFill>
                <a:hlinkClick r:id="rId5" action="ppaction://hlinksldjump"/>
              </a:rPr>
              <a:t>here</a:t>
            </a:r>
            <a:r>
              <a:rPr lang="en-GB" sz="1000" dirty="0">
                <a:solidFill>
                  <a:srgbClr val="001965"/>
                </a:solidFill>
              </a:rPr>
              <a:t>.</a:t>
            </a:r>
          </a:p>
          <a:p>
            <a:pPr marL="576000" lvl="1" indent="-171450">
              <a:lnSpc>
                <a:spcPct val="125000"/>
              </a:lnSpc>
              <a:buFont typeface="Courier New" panose="02070309020205020404" pitchFamily="49" charset="0"/>
              <a:buChar char="o"/>
            </a:pPr>
            <a:endParaRPr lang="en-GB" sz="1000" dirty="0">
              <a:solidFill>
                <a:srgbClr val="001965"/>
              </a:solidFill>
            </a:endParaRPr>
          </a:p>
          <a:p>
            <a:pPr indent="-162000">
              <a:lnSpc>
                <a:spcPct val="125000"/>
              </a:lnSpc>
              <a:buFont typeface="Arial" panose="020B0604020202020204" pitchFamily="34" charset="0"/>
              <a:buChar char="•"/>
            </a:pPr>
            <a:r>
              <a:rPr lang="en-GB" sz="1400" dirty="0">
                <a:solidFill>
                  <a:srgbClr val="001965"/>
                </a:solidFill>
              </a:rPr>
              <a:t>Select profile order</a:t>
            </a:r>
          </a:p>
          <a:p>
            <a:pPr marL="466650" lvl="1" indent="-171450">
              <a:lnSpc>
                <a:spcPct val="125000"/>
              </a:lnSpc>
              <a:buFont typeface="Courier New" panose="02070309020205020404" pitchFamily="49" charset="0"/>
              <a:buChar char="o"/>
            </a:pPr>
            <a:r>
              <a:rPr lang="en-GB" sz="1000" dirty="0">
                <a:solidFill>
                  <a:srgbClr val="001965"/>
                </a:solidFill>
              </a:rPr>
              <a:t>Select in which order you want to review the profiles.</a:t>
            </a:r>
          </a:p>
          <a:p>
            <a:pPr marL="466650" lvl="1" indent="-171450">
              <a:lnSpc>
                <a:spcPct val="125000"/>
              </a:lnSpc>
              <a:buFont typeface="Courier New" panose="02070309020205020404" pitchFamily="49" charset="0"/>
              <a:buChar char="o"/>
            </a:pPr>
            <a:r>
              <a:rPr lang="en-GB" sz="1000" dirty="0">
                <a:solidFill>
                  <a:srgbClr val="001965"/>
                </a:solidFill>
              </a:rPr>
              <a:t>Delete what is in the box and then fill with for example: </a:t>
            </a:r>
          </a:p>
          <a:p>
            <a:pPr marL="923850" lvl="2" indent="-171450">
              <a:lnSpc>
                <a:spcPct val="125000"/>
              </a:lnSpc>
              <a:buFont typeface="Courier New" panose="02070309020205020404" pitchFamily="49" charset="0"/>
              <a:buChar char="o"/>
            </a:pPr>
            <a:r>
              <a:rPr lang="en-GB" sz="1000" dirty="0">
                <a:solidFill>
                  <a:srgbClr val="001965"/>
                </a:solidFill>
              </a:rPr>
              <a:t>‘type profile drug’ to sort based on ‘type’, then ‘profile’ and then ‘drug’. </a:t>
            </a:r>
          </a:p>
          <a:p>
            <a:pPr marL="1381050" lvl="3" indent="-171450">
              <a:lnSpc>
                <a:spcPct val="125000"/>
              </a:lnSpc>
              <a:buFont typeface="Arial" panose="020B0604020202020204" pitchFamily="34" charset="0"/>
              <a:buChar char="•"/>
            </a:pPr>
            <a:r>
              <a:rPr lang="en-GB" sz="1000" dirty="0">
                <a:solidFill>
                  <a:srgbClr val="001965"/>
                </a:solidFill>
              </a:rPr>
              <a:t>'profile' is a variable containing the unique profile IDs available in 'Select profiles'. See </a:t>
            </a:r>
            <a:r>
              <a:rPr lang="en-GB" sz="1000" dirty="0">
                <a:solidFill>
                  <a:srgbClr val="001965"/>
                </a:solidFill>
                <a:hlinkClick r:id="rId5" action="ppaction://hlinksldjump"/>
              </a:rPr>
              <a:t>here</a:t>
            </a:r>
            <a:r>
              <a:rPr lang="en-GB" sz="1000" dirty="0">
                <a:solidFill>
                  <a:srgbClr val="001965"/>
                </a:solidFill>
              </a:rPr>
              <a:t>. </a:t>
            </a:r>
          </a:p>
          <a:p>
            <a:pPr marL="1381050" lvl="3" indent="-171450">
              <a:lnSpc>
                <a:spcPct val="125000"/>
              </a:lnSpc>
              <a:buFont typeface="Arial" panose="020B0604020202020204" pitchFamily="34" charset="0"/>
              <a:buChar char="•"/>
            </a:pPr>
            <a:r>
              <a:rPr lang="en-GB" sz="1000" dirty="0">
                <a:solidFill>
                  <a:srgbClr val="001965"/>
                </a:solidFill>
              </a:rPr>
              <a:t>'type' is an optional variable. For a MD trial, it could be a variable indicating 'FD' for first dose and 'SS' for steady state.</a:t>
            </a:r>
          </a:p>
          <a:p>
            <a:pPr marL="1381050" lvl="3" indent="-171450">
              <a:lnSpc>
                <a:spcPct val="125000"/>
              </a:lnSpc>
              <a:buFont typeface="Arial" panose="020B0604020202020204" pitchFamily="34" charset="0"/>
              <a:buChar char="•"/>
            </a:pPr>
            <a:r>
              <a:rPr lang="en-GB" sz="1000" dirty="0">
                <a:solidFill>
                  <a:srgbClr val="001965"/>
                </a:solidFill>
              </a:rPr>
              <a:t>'drug' is an optional variable used to indicate the treatment/compound related to each profile.</a:t>
            </a:r>
          </a:p>
          <a:p>
            <a:pPr marL="1381050" lvl="3" indent="-171450">
              <a:lnSpc>
                <a:spcPct val="125000"/>
              </a:lnSpc>
              <a:buFont typeface="Arial" panose="020B0604020202020204" pitchFamily="34" charset="0"/>
              <a:buChar char="•"/>
            </a:pPr>
            <a:r>
              <a:rPr lang="en-GB" sz="1000" dirty="0">
                <a:solidFill>
                  <a:srgbClr val="001965"/>
                </a:solidFill>
              </a:rPr>
              <a:t>Notice, as 'type' and 'drug' are optional they may not always be included.</a:t>
            </a:r>
          </a:p>
          <a:p>
            <a:pPr marL="466650" lvl="1" indent="-171450">
              <a:buFont typeface="Courier New" panose="02070309020205020404" pitchFamily="49" charset="0"/>
              <a:buChar char="o"/>
            </a:pPr>
            <a:endParaRPr lang="en-GB" sz="1000" dirty="0">
              <a:solidFill>
                <a:srgbClr val="001965"/>
              </a:solidFill>
            </a:endParaRPr>
          </a:p>
          <a:p>
            <a:pPr marL="466650" lvl="1" indent="-171450">
              <a:buFont typeface="Courier New" panose="02070309020205020404" pitchFamily="49" charset="0"/>
              <a:buChar char="o"/>
            </a:pPr>
            <a:endParaRPr lang="en-GB" sz="1000" dirty="0">
              <a:solidFill>
                <a:srgbClr val="001965"/>
              </a:solidFill>
            </a:endParaRPr>
          </a:p>
          <a:p>
            <a:pPr indent="-162000">
              <a:buFont typeface="Arial" panose="020B0604020202020204" pitchFamily="34" charset="0"/>
              <a:buChar char="•"/>
            </a:pPr>
            <a:endParaRPr lang="en-GB" sz="1000" dirty="0">
              <a:solidFill>
                <a:srgbClr val="001965"/>
              </a:solidFill>
            </a:endParaRPr>
          </a:p>
        </p:txBody>
      </p:sp>
      <p:sp>
        <p:nvSpPr>
          <p:cNvPr id="2" name="Slide Number Placeholder 1">
            <a:extLst>
              <a:ext uri="{FF2B5EF4-FFF2-40B4-BE49-F238E27FC236}">
                <a16:creationId xmlns:a16="http://schemas.microsoft.com/office/drawing/2014/main" id="{506EBF5B-9D7B-478F-AEF5-B369E8061143}"/>
              </a:ext>
            </a:extLst>
          </p:cNvPr>
          <p:cNvSpPr>
            <a:spLocks noGrp="1"/>
          </p:cNvSpPr>
          <p:nvPr>
            <p:ph type="sldNum" sz="quarter" idx="12"/>
          </p:nvPr>
        </p:nvSpPr>
        <p:spPr/>
        <p:txBody>
          <a:bodyPr/>
          <a:lstStyle/>
          <a:p>
            <a:fld id="{23AA811B-2EBD-4900-905E-5BE206449611}" type="slidenum">
              <a:rPr lang="en-GB" smtClean="0"/>
              <a:t>19</a:t>
            </a:fld>
            <a:endParaRPr lang="en-GB" dirty="0"/>
          </a:p>
        </p:txBody>
      </p:sp>
      <p:cxnSp>
        <p:nvCxnSpPr>
          <p:cNvPr id="25" name="Straight Arrow Connector 24">
            <a:extLst>
              <a:ext uri="{FF2B5EF4-FFF2-40B4-BE49-F238E27FC236}">
                <a16:creationId xmlns:a16="http://schemas.microsoft.com/office/drawing/2014/main" id="{8CDDE211-3753-4ED4-9BA7-C542BDA80A2B}"/>
              </a:ext>
            </a:extLst>
          </p:cNvPr>
          <p:cNvCxnSpPr>
            <a:cxnSpLocks/>
          </p:cNvCxnSpPr>
          <p:nvPr/>
        </p:nvCxnSpPr>
        <p:spPr>
          <a:xfrm>
            <a:off x="4336026" y="3923287"/>
            <a:ext cx="530254" cy="0"/>
          </a:xfrm>
          <a:prstGeom prst="straightConnector1">
            <a:avLst/>
          </a:prstGeom>
          <a:ln w="57150" cap="rnd">
            <a:solidFill>
              <a:schemeClr val="accent5"/>
            </a:solidFill>
            <a:tailEnd type="arrow"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65418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02A73D2-4B2E-4429-8D36-62425CA3B1BA}"/>
              </a:ext>
            </a:extLst>
          </p:cNvPr>
          <p:cNvSpPr>
            <a:spLocks noGrp="1"/>
          </p:cNvSpPr>
          <p:nvPr>
            <p:ph type="body" sz="quarter" idx="16"/>
          </p:nvPr>
        </p:nvSpPr>
        <p:spPr/>
        <p:txBody>
          <a:bodyPr/>
          <a:lstStyle/>
          <a:p>
            <a:endParaRPr lang="da-DK" dirty="0"/>
          </a:p>
        </p:txBody>
      </p:sp>
      <p:sp>
        <p:nvSpPr>
          <p:cNvPr id="9" name="Text Placeholder 2">
            <a:extLst>
              <a:ext uri="{FF2B5EF4-FFF2-40B4-BE49-F238E27FC236}">
                <a16:creationId xmlns:a16="http://schemas.microsoft.com/office/drawing/2014/main" id="{A0B2E443-EC5A-4643-8067-5203AA2BAEC4}"/>
              </a:ext>
            </a:extLst>
          </p:cNvPr>
          <p:cNvSpPr txBox="1">
            <a:spLocks/>
          </p:cNvSpPr>
          <p:nvPr/>
        </p:nvSpPr>
        <p:spPr>
          <a:xfrm>
            <a:off x="6345427" y="1296000"/>
            <a:ext cx="3910148" cy="5562000"/>
          </a:xfrm>
          <a:prstGeom prst="rect">
            <a:avLst/>
          </a:prstGeom>
        </p:spPr>
        <p:txBody>
          <a:bodyPr/>
          <a:lstStyle>
            <a:lvl1pPr marL="27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54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2pPr>
            <a:lvl3pPr marL="81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20000"/>
              </a:lnSpc>
              <a:spcBef>
                <a:spcPts val="1200"/>
              </a:spcBef>
              <a:spcAft>
                <a:spcPts val="12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2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20000"/>
              </a:lnSpc>
              <a:spcBef>
                <a:spcPts val="1200"/>
              </a:spcBef>
              <a:spcAft>
                <a:spcPts val="1200"/>
              </a:spcAft>
              <a:buFont typeface="Arial" panose="020B0604020202020204" pitchFamily="34" charset="0"/>
              <a:buChar char="​"/>
              <a:defRPr sz="1000" b="1" kern="1200">
                <a:solidFill>
                  <a:schemeClr val="tx2"/>
                </a:solidFill>
                <a:latin typeface="+mn-lt"/>
                <a:ea typeface="+mn-ea"/>
                <a:cs typeface="+mn-cs"/>
              </a:defRPr>
            </a:lvl6pPr>
            <a:lvl7pPr marL="0" indent="0" algn="l" defTabSz="914400" rtl="0" eaLnBrk="1" latinLnBrk="0" hangingPunct="1">
              <a:lnSpc>
                <a:spcPct val="120000"/>
              </a:lnSpc>
              <a:spcBef>
                <a:spcPts val="300"/>
              </a:spcBef>
              <a:spcAft>
                <a:spcPts val="600"/>
              </a:spcAft>
              <a:buFont typeface="Arial" panose="020B0604020202020204" pitchFamily="34" charset="0"/>
              <a:buChar char="​"/>
              <a:defRPr sz="1000" b="0" kern="1200" baseline="0">
                <a:solidFill>
                  <a:schemeClr val="tx2"/>
                </a:solidFill>
                <a:latin typeface="+mn-lt"/>
                <a:ea typeface="+mn-ea"/>
                <a:cs typeface="+mn-cs"/>
              </a:defRPr>
            </a:lvl7pPr>
            <a:lvl8pPr marL="180000" indent="-180000" algn="l" defTabSz="914400" rtl="0" eaLnBrk="1" latinLnBrk="0" hangingPunct="1">
              <a:lnSpc>
                <a:spcPct val="120000"/>
              </a:lnSpc>
              <a:spcBef>
                <a:spcPts val="300"/>
              </a:spcBef>
              <a:spcAft>
                <a:spcPts val="600"/>
              </a:spcAft>
              <a:buFont typeface="Arial" panose="020B0604020202020204" pitchFamily="34" charset="0"/>
              <a:buChar char="•"/>
              <a:defRPr sz="1000" kern="1200">
                <a:solidFill>
                  <a:schemeClr val="tx2"/>
                </a:solidFill>
                <a:latin typeface="+mn-lt"/>
                <a:ea typeface="+mn-ea"/>
                <a:cs typeface="+mn-cs"/>
              </a:defRPr>
            </a:lvl8pPr>
            <a:lvl9pPr marL="0" indent="0" algn="l" defTabSz="914400" rtl="0" eaLnBrk="1" latinLnBrk="0" hangingPunct="1">
              <a:lnSpc>
                <a:spcPct val="120000"/>
              </a:lnSpc>
              <a:spcBef>
                <a:spcPts val="0"/>
              </a:spcBef>
              <a:spcAft>
                <a:spcPts val="1200"/>
              </a:spcAft>
              <a:buFont typeface="Arial" panose="020B0604020202020204" pitchFamily="34" charset="0"/>
              <a:buChar char="​"/>
              <a:defRPr sz="4400" kern="1200" baseline="0">
                <a:solidFill>
                  <a:schemeClr val="tx2"/>
                </a:solidFill>
                <a:latin typeface="+mn-lt"/>
                <a:ea typeface="+mn-ea"/>
                <a:cs typeface="+mn-cs"/>
              </a:defRPr>
            </a:lvl9pPr>
          </a:lstStyle>
          <a:p>
            <a:r>
              <a:rPr lang="en-GB" sz="1050" dirty="0">
                <a:solidFill>
                  <a:srgbClr val="001965"/>
                </a:solidFill>
              </a:rPr>
              <a:t>Access</a:t>
            </a:r>
          </a:p>
          <a:p>
            <a:r>
              <a:rPr lang="en-GB" sz="1050" dirty="0">
                <a:solidFill>
                  <a:srgbClr val="001965"/>
                </a:solidFill>
              </a:rPr>
              <a:t>Setup trial for PK review</a:t>
            </a:r>
          </a:p>
          <a:p>
            <a:pPr lvl="1"/>
            <a:r>
              <a:rPr lang="en-GB" sz="800" dirty="0">
                <a:solidFill>
                  <a:srgbClr val="001965"/>
                </a:solidFill>
              </a:rPr>
              <a:t>Trial info</a:t>
            </a:r>
          </a:p>
          <a:p>
            <a:pPr lvl="1"/>
            <a:r>
              <a:rPr lang="en-GB" sz="800" dirty="0">
                <a:solidFill>
                  <a:srgbClr val="001965"/>
                </a:solidFill>
              </a:rPr>
              <a:t>Superusers vs. users</a:t>
            </a:r>
          </a:p>
          <a:p>
            <a:r>
              <a:rPr lang="en-GB" sz="1050" dirty="0">
                <a:solidFill>
                  <a:srgbClr val="001965"/>
                </a:solidFill>
              </a:rPr>
              <a:t>Upload PK data</a:t>
            </a:r>
          </a:p>
          <a:p>
            <a:r>
              <a:rPr lang="en-GB" sz="1050" dirty="0">
                <a:solidFill>
                  <a:srgbClr val="001965"/>
                </a:solidFill>
              </a:rPr>
              <a:t>Review tool</a:t>
            </a:r>
          </a:p>
          <a:p>
            <a:pPr lvl="1"/>
            <a:r>
              <a:rPr lang="en-GB" sz="800" dirty="0">
                <a:solidFill>
                  <a:srgbClr val="001965"/>
                </a:solidFill>
              </a:rPr>
              <a:t>The display</a:t>
            </a:r>
          </a:p>
          <a:p>
            <a:pPr lvl="1"/>
            <a:r>
              <a:rPr lang="en-GB" sz="800" dirty="0">
                <a:solidFill>
                  <a:srgbClr val="001965"/>
                </a:solidFill>
              </a:rPr>
              <a:t>Select and zoom</a:t>
            </a:r>
          </a:p>
          <a:p>
            <a:pPr lvl="1"/>
            <a:r>
              <a:rPr lang="en-GB" sz="800" dirty="0">
                <a:solidFill>
                  <a:srgbClr val="001965"/>
                </a:solidFill>
              </a:rPr>
              <a:t>Using the tool </a:t>
            </a:r>
          </a:p>
          <a:p>
            <a:pPr lvl="1"/>
            <a:r>
              <a:rPr lang="en-GB" sz="800" dirty="0">
                <a:solidFill>
                  <a:srgbClr val="001965"/>
                </a:solidFill>
              </a:rPr>
              <a:t> Selectable profiles and ordering</a:t>
            </a:r>
          </a:p>
          <a:p>
            <a:pPr lvl="1"/>
            <a:r>
              <a:rPr lang="en-GB" sz="800" dirty="0">
                <a:solidFill>
                  <a:srgbClr val="001965"/>
                </a:solidFill>
              </a:rPr>
              <a:t>Review progress</a:t>
            </a:r>
          </a:p>
          <a:p>
            <a:pPr lvl="1"/>
            <a:r>
              <a:rPr lang="en-GB" sz="800" dirty="0">
                <a:solidFill>
                  <a:srgbClr val="001965"/>
                </a:solidFill>
              </a:rPr>
              <a:t>The main view</a:t>
            </a:r>
          </a:p>
          <a:p>
            <a:pPr lvl="1"/>
            <a:r>
              <a:rPr lang="en-GB" sz="800" dirty="0">
                <a:solidFill>
                  <a:srgbClr val="001965"/>
                </a:solidFill>
              </a:rPr>
              <a:t>Exploration of tail fit</a:t>
            </a:r>
          </a:p>
          <a:p>
            <a:pPr lvl="1"/>
            <a:r>
              <a:rPr lang="en-GB" sz="800" dirty="0">
                <a:solidFill>
                  <a:srgbClr val="001965"/>
                </a:solidFill>
              </a:rPr>
              <a:t>Plot options </a:t>
            </a:r>
          </a:p>
          <a:p>
            <a:pPr lvl="1"/>
            <a:r>
              <a:rPr lang="en-GB" sz="800" dirty="0">
                <a:solidFill>
                  <a:srgbClr val="001965"/>
                </a:solidFill>
              </a:rPr>
              <a:t>Profile comments</a:t>
            </a:r>
            <a:endParaRPr lang="en-GB" sz="900" dirty="0">
              <a:solidFill>
                <a:srgbClr val="001965"/>
              </a:solidFill>
            </a:endParaRPr>
          </a:p>
          <a:p>
            <a:r>
              <a:rPr lang="en-GB" sz="1000" dirty="0">
                <a:solidFill>
                  <a:srgbClr val="001965"/>
                </a:solidFill>
              </a:rPr>
              <a:t>Creating minutes </a:t>
            </a:r>
          </a:p>
          <a:p>
            <a:r>
              <a:rPr lang="en-GB" sz="1000" dirty="0">
                <a:solidFill>
                  <a:srgbClr val="001965"/>
                </a:solidFill>
              </a:rPr>
              <a:t>Download trial data </a:t>
            </a:r>
          </a:p>
          <a:p>
            <a:r>
              <a:rPr lang="en-GB" sz="1000" dirty="0">
                <a:solidFill>
                  <a:srgbClr val="001965"/>
                </a:solidFill>
              </a:rPr>
              <a:t>Delete trial</a:t>
            </a:r>
          </a:p>
          <a:p>
            <a:pPr marL="0" indent="0">
              <a:buNone/>
            </a:pPr>
            <a:endParaRPr lang="en-GB" sz="1200" dirty="0">
              <a:solidFill>
                <a:srgbClr val="001965"/>
              </a:solidFill>
            </a:endParaRPr>
          </a:p>
        </p:txBody>
      </p:sp>
      <p:sp>
        <p:nvSpPr>
          <p:cNvPr id="10" name="Text Placeholder 1">
            <a:extLst>
              <a:ext uri="{FF2B5EF4-FFF2-40B4-BE49-F238E27FC236}">
                <a16:creationId xmlns:a16="http://schemas.microsoft.com/office/drawing/2014/main" id="{BCD681CC-694D-423C-B44E-DD5B15A66E1E}"/>
              </a:ext>
            </a:extLst>
          </p:cNvPr>
          <p:cNvSpPr txBox="1">
            <a:spLocks/>
          </p:cNvSpPr>
          <p:nvPr/>
        </p:nvSpPr>
        <p:spPr>
          <a:xfrm>
            <a:off x="611356" y="1869609"/>
            <a:ext cx="11941791" cy="3118782"/>
          </a:xfrm>
          <a:prstGeom prst="rect">
            <a:avLst/>
          </a:prstGeom>
        </p:spPr>
        <p:txBody>
          <a:bodyPr vert="horz" lIns="0" tIns="0" rIns="0" bIns="0" rtlCol="0" anchor="ctr">
            <a:noAutofit/>
          </a:bodyPr>
          <a:lstStyle>
            <a:lvl1pPr marL="0" indent="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0" indent="0" algn="l" defTabSz="914400" rtl="0" eaLnBrk="1" latinLnBrk="0" hangingPunct="1">
              <a:lnSpc>
                <a:spcPct val="120000"/>
              </a:lnSpc>
              <a:spcBef>
                <a:spcPts val="300"/>
              </a:spcBef>
              <a:spcAft>
                <a:spcPts val="600"/>
              </a:spcAft>
              <a:buFont typeface="Arial" panose="020B0604020202020204" pitchFamily="34" charset="0"/>
              <a:buChar char="​"/>
              <a:defRPr sz="2000" b="1" kern="1200">
                <a:solidFill>
                  <a:schemeClr val="tx2"/>
                </a:solidFill>
                <a:latin typeface="+mn-lt"/>
                <a:ea typeface="+mn-ea"/>
                <a:cs typeface="+mn-cs"/>
              </a:defRPr>
            </a:lvl2pPr>
            <a:lvl3pPr marL="0" indent="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20000"/>
              </a:lnSpc>
              <a:spcBef>
                <a:spcPts val="300"/>
              </a:spcBef>
              <a:spcAft>
                <a:spcPts val="6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2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20000"/>
              </a:lnSpc>
              <a:spcBef>
                <a:spcPts val="300"/>
              </a:spcBef>
              <a:spcAft>
                <a:spcPts val="600"/>
              </a:spcAft>
              <a:buFont typeface="Arial" panose="020B0604020202020204" pitchFamily="34" charset="0"/>
              <a:buChar char="​"/>
              <a:defRPr sz="2000" b="1" kern="1200">
                <a:solidFill>
                  <a:schemeClr val="tx2"/>
                </a:solidFill>
                <a:latin typeface="+mn-lt"/>
                <a:ea typeface="+mn-ea"/>
                <a:cs typeface="+mn-cs"/>
              </a:defRPr>
            </a:lvl6pPr>
            <a:lvl7pPr marL="0" indent="0" algn="l" defTabSz="914400" rtl="0" eaLnBrk="1" latinLnBrk="0" hangingPunct="1">
              <a:lnSpc>
                <a:spcPct val="120000"/>
              </a:lnSpc>
              <a:spcBef>
                <a:spcPts val="300"/>
              </a:spcBef>
              <a:spcAft>
                <a:spcPts val="600"/>
              </a:spcAft>
              <a:buFont typeface="Arial" panose="020B0604020202020204" pitchFamily="34" charset="0"/>
              <a:buChar char="​"/>
              <a:defRPr sz="2000" b="0" kern="1200" baseline="0">
                <a:solidFill>
                  <a:schemeClr val="tx2"/>
                </a:solidFill>
                <a:latin typeface="+mn-lt"/>
                <a:ea typeface="+mn-ea"/>
                <a:cs typeface="+mn-cs"/>
              </a:defRPr>
            </a:lvl7pPr>
            <a:lvl8pPr marL="0" indent="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8pPr>
            <a:lvl9pPr marL="0" indent="0" algn="l" defTabSz="914400" rtl="0" eaLnBrk="1" latinLnBrk="0" hangingPunct="1">
              <a:lnSpc>
                <a:spcPct val="120000"/>
              </a:lnSpc>
              <a:spcBef>
                <a:spcPts val="300"/>
              </a:spcBef>
              <a:spcAft>
                <a:spcPts val="600"/>
              </a:spcAft>
              <a:buFont typeface="Arial" panose="020B0604020202020204" pitchFamily="34" charset="0"/>
              <a:buChar char="​"/>
              <a:defRPr sz="2000" kern="1200" baseline="0">
                <a:solidFill>
                  <a:schemeClr val="tx2"/>
                </a:solidFill>
                <a:latin typeface="+mn-lt"/>
                <a:ea typeface="+mn-ea"/>
                <a:cs typeface="+mn-cs"/>
              </a:defRPr>
            </a:lvl9pPr>
          </a:lstStyle>
          <a:p>
            <a:r>
              <a:rPr lang="da-DK" sz="9600" b="1" dirty="0">
                <a:solidFill>
                  <a:srgbClr val="001965"/>
                </a:solidFill>
              </a:rPr>
              <a:t>Content</a:t>
            </a:r>
          </a:p>
        </p:txBody>
      </p:sp>
      <p:sp>
        <p:nvSpPr>
          <p:cNvPr id="3" name="Text Placeholder 2">
            <a:extLst>
              <a:ext uri="{FF2B5EF4-FFF2-40B4-BE49-F238E27FC236}">
                <a16:creationId xmlns:a16="http://schemas.microsoft.com/office/drawing/2014/main" id="{5605E645-3431-4C57-B12D-16760C5D1C71}"/>
              </a:ext>
            </a:extLst>
          </p:cNvPr>
          <p:cNvSpPr>
            <a:spLocks noGrp="1"/>
          </p:cNvSpPr>
          <p:nvPr>
            <p:ph type="body" sz="quarter" idx="13"/>
          </p:nvPr>
        </p:nvSpPr>
        <p:spPr/>
        <p:txBody>
          <a:bodyPr/>
          <a:lstStyle/>
          <a:p>
            <a:endParaRPr lang="da-DK"/>
          </a:p>
        </p:txBody>
      </p:sp>
      <p:sp>
        <p:nvSpPr>
          <p:cNvPr id="2" name="Slide Number Placeholder 1">
            <a:extLst>
              <a:ext uri="{FF2B5EF4-FFF2-40B4-BE49-F238E27FC236}">
                <a16:creationId xmlns:a16="http://schemas.microsoft.com/office/drawing/2014/main" id="{339C47AD-12AE-4C22-9D23-05BEE193F74F}"/>
              </a:ext>
            </a:extLst>
          </p:cNvPr>
          <p:cNvSpPr>
            <a:spLocks noGrp="1"/>
          </p:cNvSpPr>
          <p:nvPr>
            <p:ph type="sldNum" sz="quarter" idx="19"/>
          </p:nvPr>
        </p:nvSpPr>
        <p:spPr/>
        <p:txBody>
          <a:bodyPr/>
          <a:lstStyle/>
          <a:p>
            <a:fld id="{23AA811B-2EBD-4900-905E-5BE206449611}" type="slidenum">
              <a:rPr lang="en-GB" smtClean="0"/>
              <a:pPr/>
              <a:t>2</a:t>
            </a:fld>
            <a:endParaRPr lang="en-GB" dirty="0"/>
          </a:p>
        </p:txBody>
      </p:sp>
      <p:sp>
        <p:nvSpPr>
          <p:cNvPr id="5" name="Footer Placeholder 4">
            <a:extLst>
              <a:ext uri="{FF2B5EF4-FFF2-40B4-BE49-F238E27FC236}">
                <a16:creationId xmlns:a16="http://schemas.microsoft.com/office/drawing/2014/main" id="{A5098CA5-E0D7-43D9-B8C6-C2AEEECF6C93}"/>
              </a:ext>
            </a:extLst>
          </p:cNvPr>
          <p:cNvSpPr>
            <a:spLocks noGrp="1"/>
          </p:cNvSpPr>
          <p:nvPr>
            <p:ph type="ftr" sz="quarter" idx="18"/>
          </p:nvPr>
        </p:nvSpPr>
        <p:spPr/>
        <p:txBody>
          <a:bodyPr/>
          <a:lstStyle/>
          <a:p>
            <a:endParaRPr lang="en-GB" dirty="0"/>
          </a:p>
        </p:txBody>
      </p:sp>
    </p:spTree>
    <p:custDataLst>
      <p:custData r:id="rId1"/>
      <p:custData r:id="rId2"/>
    </p:custDataLst>
    <p:extLst>
      <p:ext uri="{BB962C8B-B14F-4D97-AF65-F5344CB8AC3E}">
        <p14:creationId xmlns:p14="http://schemas.microsoft.com/office/powerpoint/2010/main" val="3219533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2EE7-46B3-4883-8467-1CC2D0600CEE}"/>
              </a:ext>
            </a:extLst>
          </p:cNvPr>
          <p:cNvSpPr>
            <a:spLocks noGrp="1"/>
          </p:cNvSpPr>
          <p:nvPr>
            <p:ph type="title"/>
          </p:nvPr>
        </p:nvSpPr>
        <p:spPr>
          <a:xfrm>
            <a:off x="605328" y="960156"/>
            <a:ext cx="10896000" cy="1296000"/>
          </a:xfrm>
        </p:spPr>
        <p:txBody>
          <a:bodyPr/>
          <a:lstStyle/>
          <a:p>
            <a:r>
              <a:rPr lang="da-DK" sz="4000" dirty="0"/>
              <a:t>Review progress</a:t>
            </a:r>
            <a:endParaRPr lang="en-GB" sz="4000" dirty="0"/>
          </a:p>
        </p:txBody>
      </p:sp>
      <p:sp>
        <p:nvSpPr>
          <p:cNvPr id="7" name="Slide Number Placeholder 6">
            <a:extLst>
              <a:ext uri="{FF2B5EF4-FFF2-40B4-BE49-F238E27FC236}">
                <a16:creationId xmlns:a16="http://schemas.microsoft.com/office/drawing/2014/main" id="{6953002E-7B9D-4F7D-A911-BFB9DC13EDFB}"/>
              </a:ext>
            </a:extLst>
          </p:cNvPr>
          <p:cNvSpPr>
            <a:spLocks noGrp="1"/>
          </p:cNvSpPr>
          <p:nvPr>
            <p:ph type="sldNum" sz="quarter" idx="12"/>
          </p:nvPr>
        </p:nvSpPr>
        <p:spPr/>
        <p:txBody>
          <a:bodyPr/>
          <a:lstStyle/>
          <a:p>
            <a:fld id="{23AA811B-2EBD-4900-905E-5BE206449611}" type="slidenum">
              <a:rPr lang="en-GB" smtClean="0"/>
              <a:t>20</a:t>
            </a:fld>
            <a:endParaRPr lang="en-GB" dirty="0"/>
          </a:p>
        </p:txBody>
      </p:sp>
      <p:pic>
        <p:nvPicPr>
          <p:cNvPr id="9" name="Picture 8">
            <a:extLst>
              <a:ext uri="{FF2B5EF4-FFF2-40B4-BE49-F238E27FC236}">
                <a16:creationId xmlns:a16="http://schemas.microsoft.com/office/drawing/2014/main" id="{284BDBB2-EDBF-4A42-A7FE-49D4EF2591CB}"/>
              </a:ext>
            </a:extLst>
          </p:cNvPr>
          <p:cNvPicPr>
            <a:picLocks noChangeAspect="1"/>
          </p:cNvPicPr>
          <p:nvPr/>
        </p:nvPicPr>
        <p:blipFill>
          <a:blip r:embed="rId2"/>
          <a:stretch>
            <a:fillRect/>
          </a:stretch>
        </p:blipFill>
        <p:spPr>
          <a:xfrm>
            <a:off x="488592" y="2669348"/>
            <a:ext cx="3909840" cy="3418387"/>
          </a:xfrm>
          <a:prstGeom prst="rect">
            <a:avLst/>
          </a:prstGeom>
          <a:ln w="19050">
            <a:solidFill>
              <a:schemeClr val="accent5"/>
            </a:solidFill>
          </a:ln>
        </p:spPr>
      </p:pic>
      <p:grpSp>
        <p:nvGrpSpPr>
          <p:cNvPr id="10" name="Group 9">
            <a:extLst>
              <a:ext uri="{FF2B5EF4-FFF2-40B4-BE49-F238E27FC236}">
                <a16:creationId xmlns:a16="http://schemas.microsoft.com/office/drawing/2014/main" id="{6AC90A3F-3290-42AA-86C3-C1D6CF8CECFA}"/>
              </a:ext>
            </a:extLst>
          </p:cNvPr>
          <p:cNvGrpSpPr>
            <a:grpSpLocks/>
          </p:cNvGrpSpPr>
          <p:nvPr/>
        </p:nvGrpSpPr>
        <p:grpSpPr>
          <a:xfrm>
            <a:off x="4262284" y="2669348"/>
            <a:ext cx="7441125" cy="3418387"/>
            <a:chOff x="3569193" y="1953920"/>
            <a:chExt cx="7975107" cy="720000"/>
          </a:xfrm>
        </p:grpSpPr>
        <p:sp>
          <p:nvSpPr>
            <p:cNvPr id="11" name="Rounded Rectangle 11">
              <a:extLst>
                <a:ext uri="{FF2B5EF4-FFF2-40B4-BE49-F238E27FC236}">
                  <a16:creationId xmlns:a16="http://schemas.microsoft.com/office/drawing/2014/main" id="{BE636A6E-8147-45E2-83B5-CE8003AD0BA6}"/>
                </a:ext>
              </a:extLst>
            </p:cNvPr>
            <p:cNvSpPr>
              <a:spLocks/>
            </p:cNvSpPr>
            <p:nvPr/>
          </p:nvSpPr>
          <p:spPr>
            <a:xfrm>
              <a:off x="3822252" y="1953920"/>
              <a:ext cx="7722048" cy="720000"/>
            </a:xfrm>
            <a:prstGeom prst="roundRect">
              <a:avLst>
                <a:gd name="adj" fmla="val 0"/>
              </a:avLst>
            </a:prstGeom>
            <a:solidFill>
              <a:srgbClr val="F7F6F5"/>
            </a:solidFill>
            <a:ln w="19050">
              <a:solidFill>
                <a:srgbClr val="F7F6F5"/>
              </a:solidFill>
            </a:ln>
          </p:spPr>
          <p:style>
            <a:lnRef idx="2">
              <a:schemeClr val="accent1">
                <a:shade val="50000"/>
              </a:schemeClr>
            </a:lnRef>
            <a:fillRef idx="1">
              <a:schemeClr val="accent1"/>
            </a:fillRef>
            <a:effectRef idx="0">
              <a:schemeClr val="accent1"/>
            </a:effectRef>
            <a:fontRef idx="minor">
              <a:schemeClr val="lt1"/>
            </a:fontRef>
          </p:style>
          <p:txBody>
            <a:bodyPr lIns="324000" tIns="162000" rIns="162000" bIns="162000" rtlCol="0" anchor="t" anchorCtr="0"/>
            <a:lstStyle/>
            <a:p>
              <a:pPr indent="-162000">
                <a:lnSpc>
                  <a:spcPct val="125000"/>
                </a:lnSpc>
                <a:buFont typeface="Arial" panose="020B0604020202020204" pitchFamily="34" charset="0"/>
                <a:buChar char="•"/>
              </a:pPr>
              <a:r>
                <a:rPr lang="en-GB" dirty="0">
                  <a:solidFill>
                    <a:srgbClr val="001965"/>
                  </a:solidFill>
                </a:rPr>
                <a:t>Review progress</a:t>
              </a:r>
            </a:p>
            <a:p>
              <a:pPr marL="466650" lvl="1" indent="-171450">
                <a:lnSpc>
                  <a:spcPct val="125000"/>
                </a:lnSpc>
                <a:buFont typeface="Courier New" panose="02070309020205020404" pitchFamily="49" charset="0"/>
                <a:buChar char="o"/>
              </a:pPr>
              <a:r>
                <a:rPr lang="en-GB" sz="1200" dirty="0">
                  <a:solidFill>
                    <a:srgbClr val="001965"/>
                  </a:solidFill>
                </a:rPr>
                <a:t>Each user is identified by their Novo initials</a:t>
              </a:r>
            </a:p>
            <a:p>
              <a:pPr marL="466650" lvl="1" indent="-171450">
                <a:lnSpc>
                  <a:spcPct val="125000"/>
                </a:lnSpc>
                <a:buFont typeface="Courier New" panose="02070309020205020404" pitchFamily="49" charset="0"/>
                <a:buChar char="o"/>
              </a:pPr>
              <a:r>
                <a:rPr lang="en-GB" sz="1200" dirty="0">
                  <a:solidFill>
                    <a:srgbClr val="001965"/>
                  </a:solidFill>
                </a:rPr>
                <a:t>Each individual users review progress are shown in percentage based on the number of available profiles</a:t>
              </a:r>
            </a:p>
            <a:p>
              <a:pPr marL="466650" lvl="1" indent="-171450">
                <a:lnSpc>
                  <a:spcPct val="125000"/>
                </a:lnSpc>
                <a:buFont typeface="Courier New" panose="02070309020205020404" pitchFamily="49" charset="0"/>
                <a:buChar char="o"/>
              </a:pPr>
              <a:r>
                <a:rPr lang="en-GB" sz="1200" dirty="0">
                  <a:solidFill>
                    <a:srgbClr val="001965"/>
                  </a:solidFill>
                </a:rPr>
                <a:t>The progress bar updates when the 'Profile reviewed' button is pressed. See </a:t>
              </a:r>
              <a:r>
                <a:rPr lang="en-GB" sz="1200" dirty="0">
                  <a:solidFill>
                    <a:srgbClr val="001965"/>
                  </a:solidFill>
                  <a:hlinkClick r:id="rId3" action="ppaction://hlinksldjump"/>
                </a:rPr>
                <a:t>here</a:t>
              </a:r>
              <a:r>
                <a:rPr lang="en-GB" sz="1200" dirty="0">
                  <a:solidFill>
                    <a:srgbClr val="001965"/>
                  </a:solidFill>
                </a:rPr>
                <a:t>.</a:t>
              </a:r>
            </a:p>
          </p:txBody>
        </p:sp>
        <p:cxnSp>
          <p:nvCxnSpPr>
            <p:cNvPr id="12" name="Straight Arrow Connector 11">
              <a:extLst>
                <a:ext uri="{FF2B5EF4-FFF2-40B4-BE49-F238E27FC236}">
                  <a16:creationId xmlns:a16="http://schemas.microsoft.com/office/drawing/2014/main" id="{581C7523-E521-4421-BDC8-A0411DBDA143}"/>
                </a:ext>
              </a:extLst>
            </p:cNvPr>
            <p:cNvCxnSpPr>
              <a:cxnSpLocks/>
            </p:cNvCxnSpPr>
            <p:nvPr/>
          </p:nvCxnSpPr>
          <p:spPr>
            <a:xfrm>
              <a:off x="3569193" y="2313920"/>
              <a:ext cx="559456" cy="0"/>
            </a:xfrm>
            <a:prstGeom prst="straightConnector1">
              <a:avLst/>
            </a:prstGeom>
            <a:ln w="57150" cap="rnd">
              <a:solidFill>
                <a:schemeClr val="accent5"/>
              </a:solidFill>
              <a:tailEnd type="arrow"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0393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BCBDB7C-B312-475F-A5E5-0CF57C218160}"/>
              </a:ext>
            </a:extLst>
          </p:cNvPr>
          <p:cNvSpPr>
            <a:spLocks noGrp="1"/>
          </p:cNvSpPr>
          <p:nvPr>
            <p:ph type="dt" sz="half" idx="10"/>
          </p:nvPr>
        </p:nvSpPr>
        <p:spPr/>
        <p:txBody>
          <a:bodyPr/>
          <a:lstStyle/>
          <a:p>
            <a:endParaRPr lang="en-GB" dirty="0"/>
          </a:p>
        </p:txBody>
      </p:sp>
      <p:sp>
        <p:nvSpPr>
          <p:cNvPr id="4" name="Footer Placeholder 3">
            <a:extLst>
              <a:ext uri="{FF2B5EF4-FFF2-40B4-BE49-F238E27FC236}">
                <a16:creationId xmlns:a16="http://schemas.microsoft.com/office/drawing/2014/main" id="{941D4DD7-6F5A-45EC-AF2E-97164AB14F57}"/>
              </a:ext>
            </a:extLst>
          </p:cNvPr>
          <p:cNvSpPr>
            <a:spLocks noGrp="1"/>
          </p:cNvSpPr>
          <p:nvPr>
            <p:ph type="ftr" sz="quarter" idx="11"/>
          </p:nvPr>
        </p:nvSpPr>
        <p:spPr/>
        <p:txBody>
          <a:bodyPr/>
          <a:lstStyle/>
          <a:p>
            <a:endParaRPr lang="en-GB" dirty="0"/>
          </a:p>
        </p:txBody>
      </p:sp>
      <p:sp>
        <p:nvSpPr>
          <p:cNvPr id="39" name="Rounded Rectangle 49">
            <a:extLst>
              <a:ext uri="{FF2B5EF4-FFF2-40B4-BE49-F238E27FC236}">
                <a16:creationId xmlns:a16="http://schemas.microsoft.com/office/drawing/2014/main" id="{974EE857-EA63-4067-B896-B3167D13532F}"/>
              </a:ext>
            </a:extLst>
          </p:cNvPr>
          <p:cNvSpPr>
            <a:spLocks/>
          </p:cNvSpPr>
          <p:nvPr/>
        </p:nvSpPr>
        <p:spPr>
          <a:xfrm>
            <a:off x="4600937" y="746202"/>
            <a:ext cx="2988532" cy="5760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2"/>
                </a:solidFill>
              </a:rPr>
              <a:t>The main view</a:t>
            </a:r>
          </a:p>
        </p:txBody>
      </p:sp>
      <p:cxnSp>
        <p:nvCxnSpPr>
          <p:cNvPr id="44" name="Straight Connector 43">
            <a:extLst>
              <a:ext uri="{FF2B5EF4-FFF2-40B4-BE49-F238E27FC236}">
                <a16:creationId xmlns:a16="http://schemas.microsoft.com/office/drawing/2014/main" id="{F6FFE4A9-6E22-468C-A9B5-646CA5E1A7D9}"/>
              </a:ext>
            </a:extLst>
          </p:cNvPr>
          <p:cNvCxnSpPr>
            <a:cxnSpLocks/>
          </p:cNvCxnSpPr>
          <p:nvPr/>
        </p:nvCxnSpPr>
        <p:spPr>
          <a:xfrm>
            <a:off x="4680159" y="1288607"/>
            <a:ext cx="2830087" cy="0"/>
          </a:xfrm>
          <a:prstGeom prst="line">
            <a:avLst/>
          </a:pr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 name="Arrow: Pentagon 1">
            <a:extLst>
              <a:ext uri="{FF2B5EF4-FFF2-40B4-BE49-F238E27FC236}">
                <a16:creationId xmlns:a16="http://schemas.microsoft.com/office/drawing/2014/main" id="{59E8F8D9-3666-4D62-8CA8-9043F94840E8}"/>
              </a:ext>
            </a:extLst>
          </p:cNvPr>
          <p:cNvSpPr>
            <a:spLocks/>
          </p:cNvSpPr>
          <p:nvPr/>
        </p:nvSpPr>
        <p:spPr>
          <a:xfrm flipH="1">
            <a:off x="9297694" y="2781300"/>
            <a:ext cx="2546834" cy="914400"/>
          </a:xfrm>
          <a:prstGeom prst="homePlate">
            <a:avLst>
              <a:gd name="adj" fmla="val 35591"/>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62000" tIns="162000" rIns="162000" bIns="162000" rtlCol="0" anchor="t" anchorCtr="0"/>
          <a:lstStyle/>
          <a:p>
            <a:r>
              <a:rPr lang="en-GB" sz="850" b="1" dirty="0">
                <a:solidFill>
                  <a:schemeClr val="accent1"/>
                </a:solidFill>
              </a:rPr>
              <a:t>X-axis: </a:t>
            </a:r>
            <a:r>
              <a:rPr lang="en-GB" sz="850" dirty="0">
                <a:solidFill>
                  <a:schemeClr val="accent1"/>
                </a:solidFill>
              </a:rPr>
              <a:t>time, unit is data driven </a:t>
            </a:r>
          </a:p>
          <a:p>
            <a:r>
              <a:rPr lang="en-GB" sz="850" b="1" dirty="0">
                <a:solidFill>
                  <a:schemeClr val="accent1"/>
                </a:solidFill>
              </a:rPr>
              <a:t>Y-axis: </a:t>
            </a:r>
            <a:r>
              <a:rPr lang="en-GB" sz="850" dirty="0">
                <a:solidFill>
                  <a:schemeClr val="accent1"/>
                </a:solidFill>
              </a:rPr>
              <a:t>concentration, unit is data driven</a:t>
            </a:r>
          </a:p>
          <a:p>
            <a:r>
              <a:rPr lang="en-GB" sz="850" dirty="0">
                <a:solidFill>
                  <a:schemeClr val="accent1"/>
                </a:solidFill>
              </a:rPr>
              <a:t>Notice by default the ranges of both the x- and y-axis are aligned for profiles with same 'type' and 'drug'. See </a:t>
            </a:r>
            <a:r>
              <a:rPr lang="en-GB" sz="850" dirty="0">
                <a:solidFill>
                  <a:schemeClr val="accent1"/>
                </a:solidFill>
                <a:hlinkClick r:id="rId3" action="ppaction://hlinksldjump"/>
              </a:rPr>
              <a:t>here</a:t>
            </a:r>
            <a:r>
              <a:rPr lang="en-GB" sz="850" dirty="0">
                <a:solidFill>
                  <a:schemeClr val="accent1"/>
                </a:solidFill>
              </a:rPr>
              <a:t>.</a:t>
            </a:r>
          </a:p>
        </p:txBody>
      </p:sp>
      <p:sp>
        <p:nvSpPr>
          <p:cNvPr id="20" name="Arrow: Pentagon 19">
            <a:extLst>
              <a:ext uri="{FF2B5EF4-FFF2-40B4-BE49-F238E27FC236}">
                <a16:creationId xmlns:a16="http://schemas.microsoft.com/office/drawing/2014/main" id="{E8854049-FC68-47CA-9AE4-BBE18C76624B}"/>
              </a:ext>
            </a:extLst>
          </p:cNvPr>
          <p:cNvSpPr>
            <a:spLocks/>
          </p:cNvSpPr>
          <p:nvPr/>
        </p:nvSpPr>
        <p:spPr>
          <a:xfrm>
            <a:off x="324001" y="2781301"/>
            <a:ext cx="2566240" cy="914399"/>
          </a:xfrm>
          <a:prstGeom prst="homePlate">
            <a:avLst>
              <a:gd name="adj" fmla="val 35185"/>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62000" tIns="162000" rIns="162000" bIns="162000" rtlCol="0" anchor="t" anchorCtr="0"/>
          <a:lstStyle/>
          <a:p>
            <a:r>
              <a:rPr lang="en-GB" sz="1000" b="1" dirty="0">
                <a:solidFill>
                  <a:schemeClr val="accent1"/>
                </a:solidFill>
              </a:rPr>
              <a:t>Left plot: </a:t>
            </a:r>
            <a:r>
              <a:rPr lang="en-GB" sz="1000" dirty="0">
                <a:solidFill>
                  <a:schemeClr val="accent1"/>
                </a:solidFill>
              </a:rPr>
              <a:t>original scale</a:t>
            </a:r>
          </a:p>
          <a:p>
            <a:r>
              <a:rPr lang="en-GB" sz="1000" b="1" dirty="0">
                <a:solidFill>
                  <a:schemeClr val="accent1"/>
                </a:solidFill>
              </a:rPr>
              <a:t>Right plot: </a:t>
            </a:r>
            <a:r>
              <a:rPr lang="en-GB" sz="1000" dirty="0">
                <a:solidFill>
                  <a:schemeClr val="accent1"/>
                </a:solidFill>
              </a:rPr>
              <a:t>logarithmic y-axis but with the same unit as the left plot</a:t>
            </a:r>
            <a:endParaRPr lang="en-GB" sz="1000" noProof="0" dirty="0">
              <a:solidFill>
                <a:schemeClr val="accent1"/>
              </a:solidFill>
            </a:endParaRPr>
          </a:p>
        </p:txBody>
      </p:sp>
      <p:sp>
        <p:nvSpPr>
          <p:cNvPr id="40" name="Arrow: Pentagon 39">
            <a:extLst>
              <a:ext uri="{FF2B5EF4-FFF2-40B4-BE49-F238E27FC236}">
                <a16:creationId xmlns:a16="http://schemas.microsoft.com/office/drawing/2014/main" id="{4A974742-3F96-4A97-A03D-BA605BEFEBB1}"/>
              </a:ext>
            </a:extLst>
          </p:cNvPr>
          <p:cNvSpPr>
            <a:spLocks/>
          </p:cNvSpPr>
          <p:nvPr/>
        </p:nvSpPr>
        <p:spPr>
          <a:xfrm>
            <a:off x="324001" y="3857700"/>
            <a:ext cx="2566240" cy="914399"/>
          </a:xfrm>
          <a:prstGeom prst="homePlate">
            <a:avLst>
              <a:gd name="adj" fmla="val 35185"/>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62000" tIns="162000" rIns="162000" bIns="162000" rtlCol="0" anchor="t" anchorCtr="0"/>
          <a:lstStyle/>
          <a:p>
            <a:r>
              <a:rPr lang="en-GB" sz="1200" dirty="0">
                <a:solidFill>
                  <a:schemeClr val="accent1"/>
                </a:solidFill>
              </a:rPr>
              <a:t>1. Points with review comments</a:t>
            </a:r>
          </a:p>
        </p:txBody>
      </p:sp>
      <p:sp>
        <p:nvSpPr>
          <p:cNvPr id="47" name="Arrow: Pentagon 46">
            <a:extLst>
              <a:ext uri="{FF2B5EF4-FFF2-40B4-BE49-F238E27FC236}">
                <a16:creationId xmlns:a16="http://schemas.microsoft.com/office/drawing/2014/main" id="{743D5215-90C6-4F3B-8114-74EB1C4D85AE}"/>
              </a:ext>
            </a:extLst>
          </p:cNvPr>
          <p:cNvSpPr>
            <a:spLocks/>
          </p:cNvSpPr>
          <p:nvPr/>
        </p:nvSpPr>
        <p:spPr>
          <a:xfrm>
            <a:off x="324001" y="4934100"/>
            <a:ext cx="2566240" cy="914399"/>
          </a:xfrm>
          <a:prstGeom prst="homePlate">
            <a:avLst>
              <a:gd name="adj" fmla="val 35185"/>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62000" tIns="162000" rIns="162000" bIns="162000" rtlCol="0" anchor="t" anchorCtr="0"/>
          <a:lstStyle/>
          <a:p>
            <a:r>
              <a:rPr lang="en-GB" sz="1200" dirty="0">
                <a:solidFill>
                  <a:schemeClr val="accent1"/>
                </a:solidFill>
              </a:rPr>
              <a:t>2. The cross indicates a point with a lab comment and red points are excluded points </a:t>
            </a:r>
          </a:p>
          <a:p>
            <a:endParaRPr lang="en-GB" sz="1200" b="1" dirty="0">
              <a:solidFill>
                <a:schemeClr val="accent1"/>
              </a:solidFill>
            </a:endParaRPr>
          </a:p>
          <a:p>
            <a:endParaRPr lang="en-GB" sz="1200" noProof="0" dirty="0">
              <a:solidFill>
                <a:schemeClr val="accent1"/>
              </a:solidFill>
            </a:endParaRPr>
          </a:p>
        </p:txBody>
      </p:sp>
      <p:sp>
        <p:nvSpPr>
          <p:cNvPr id="50" name="Arrow: Pentagon 49">
            <a:extLst>
              <a:ext uri="{FF2B5EF4-FFF2-40B4-BE49-F238E27FC236}">
                <a16:creationId xmlns:a16="http://schemas.microsoft.com/office/drawing/2014/main" id="{0DA8A65A-14D4-4014-9733-58537D424E03}"/>
              </a:ext>
            </a:extLst>
          </p:cNvPr>
          <p:cNvSpPr>
            <a:spLocks/>
          </p:cNvSpPr>
          <p:nvPr/>
        </p:nvSpPr>
        <p:spPr>
          <a:xfrm flipH="1">
            <a:off x="9297690" y="3857700"/>
            <a:ext cx="2546833" cy="914400"/>
          </a:xfrm>
          <a:prstGeom prst="homePlate">
            <a:avLst>
              <a:gd name="adj" fmla="val 35591"/>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62000" tIns="162000" rIns="162000" bIns="162000" rtlCol="0" anchor="t" anchorCtr="0"/>
          <a:lstStyle/>
          <a:p>
            <a:r>
              <a:rPr lang="en-GB" sz="1200" dirty="0">
                <a:solidFill>
                  <a:schemeClr val="accent1"/>
                </a:solidFill>
              </a:rPr>
              <a:t>3. Points with values &lt; LLOQ</a:t>
            </a:r>
          </a:p>
          <a:p>
            <a:endParaRPr lang="en-GB" sz="1200" dirty="0">
              <a:solidFill>
                <a:schemeClr val="accent1"/>
              </a:solidFill>
            </a:endParaRPr>
          </a:p>
        </p:txBody>
      </p:sp>
      <p:sp>
        <p:nvSpPr>
          <p:cNvPr id="51" name="Arrow: Pentagon 50">
            <a:extLst>
              <a:ext uri="{FF2B5EF4-FFF2-40B4-BE49-F238E27FC236}">
                <a16:creationId xmlns:a16="http://schemas.microsoft.com/office/drawing/2014/main" id="{AE5A6985-5C41-4FEA-85FE-E34B3F7D58F7}"/>
              </a:ext>
            </a:extLst>
          </p:cNvPr>
          <p:cNvSpPr>
            <a:spLocks/>
          </p:cNvSpPr>
          <p:nvPr/>
        </p:nvSpPr>
        <p:spPr>
          <a:xfrm flipH="1">
            <a:off x="9297691" y="4934100"/>
            <a:ext cx="2546831" cy="914400"/>
          </a:xfrm>
          <a:prstGeom prst="homePlate">
            <a:avLst>
              <a:gd name="adj" fmla="val 35591"/>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62000" tIns="162000" rIns="162000" bIns="162000" rtlCol="0" anchor="t" anchorCtr="0"/>
          <a:lstStyle/>
          <a:p>
            <a:r>
              <a:rPr lang="en-GB" sz="1200" dirty="0">
                <a:solidFill>
                  <a:schemeClr val="accent1"/>
                </a:solidFill>
              </a:rPr>
              <a:t>4. Tail fit and data points included in the tail fit estimation</a:t>
            </a:r>
          </a:p>
        </p:txBody>
      </p:sp>
      <p:sp>
        <p:nvSpPr>
          <p:cNvPr id="5" name="Slide Number Placeholder 4">
            <a:extLst>
              <a:ext uri="{FF2B5EF4-FFF2-40B4-BE49-F238E27FC236}">
                <a16:creationId xmlns:a16="http://schemas.microsoft.com/office/drawing/2014/main" id="{8B97A144-A9D6-40B7-9A62-F57815FE0FD5}"/>
              </a:ext>
            </a:extLst>
          </p:cNvPr>
          <p:cNvSpPr>
            <a:spLocks noGrp="1"/>
          </p:cNvSpPr>
          <p:nvPr>
            <p:ph type="sldNum" sz="quarter" idx="12"/>
          </p:nvPr>
        </p:nvSpPr>
        <p:spPr/>
        <p:txBody>
          <a:bodyPr/>
          <a:lstStyle/>
          <a:p>
            <a:fld id="{23AA811B-2EBD-4900-905E-5BE206449611}" type="slidenum">
              <a:rPr lang="en-GB" smtClean="0"/>
              <a:t>21</a:t>
            </a:fld>
            <a:endParaRPr lang="en-GB" dirty="0"/>
          </a:p>
        </p:txBody>
      </p:sp>
      <p:pic>
        <p:nvPicPr>
          <p:cNvPr id="9" name="Picture 8">
            <a:extLst>
              <a:ext uri="{FF2B5EF4-FFF2-40B4-BE49-F238E27FC236}">
                <a16:creationId xmlns:a16="http://schemas.microsoft.com/office/drawing/2014/main" id="{1DE8B369-21F2-45B1-A163-E7C17D3A06A9}"/>
              </a:ext>
            </a:extLst>
          </p:cNvPr>
          <p:cNvPicPr>
            <a:picLocks noChangeAspect="1"/>
          </p:cNvPicPr>
          <p:nvPr/>
        </p:nvPicPr>
        <p:blipFill>
          <a:blip r:embed="rId4"/>
          <a:stretch>
            <a:fillRect/>
          </a:stretch>
        </p:blipFill>
        <p:spPr>
          <a:xfrm>
            <a:off x="3167060" y="1746570"/>
            <a:ext cx="5856282" cy="4554886"/>
          </a:xfrm>
          <a:prstGeom prst="rect">
            <a:avLst/>
          </a:prstGeom>
          <a:ln>
            <a:solidFill>
              <a:schemeClr val="accent1"/>
            </a:solidFill>
          </a:ln>
        </p:spPr>
      </p:pic>
      <p:sp>
        <p:nvSpPr>
          <p:cNvPr id="11" name="Oval 10">
            <a:extLst>
              <a:ext uri="{FF2B5EF4-FFF2-40B4-BE49-F238E27FC236}">
                <a16:creationId xmlns:a16="http://schemas.microsoft.com/office/drawing/2014/main" id="{D3041CF6-1A08-4E6B-8080-60ACF31B22D8}"/>
              </a:ext>
            </a:extLst>
          </p:cNvPr>
          <p:cNvSpPr/>
          <p:nvPr/>
        </p:nvSpPr>
        <p:spPr>
          <a:xfrm>
            <a:off x="3742944" y="3997907"/>
            <a:ext cx="304800" cy="316992"/>
          </a:xfrm>
          <a:prstGeom prst="ellipse">
            <a:avLst/>
          </a:prstGeom>
          <a:noFill/>
          <a:ln w="19050">
            <a:solidFill>
              <a:srgbClr val="EAAB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4" name="Rectangle: Rounded Corners 13">
            <a:extLst>
              <a:ext uri="{FF2B5EF4-FFF2-40B4-BE49-F238E27FC236}">
                <a16:creationId xmlns:a16="http://schemas.microsoft.com/office/drawing/2014/main" id="{CC2BDE4E-D1EC-4EB2-8237-6C1DEF9CCD7A}"/>
              </a:ext>
            </a:extLst>
          </p:cNvPr>
          <p:cNvSpPr/>
          <p:nvPr/>
        </p:nvSpPr>
        <p:spPr>
          <a:xfrm>
            <a:off x="3483878" y="3407664"/>
            <a:ext cx="304800" cy="231648"/>
          </a:xfrm>
          <a:prstGeom prst="roundRect">
            <a:avLst/>
          </a:prstGeom>
          <a:solidFill>
            <a:srgbClr val="EAAB00"/>
          </a:solidFill>
          <a:ln w="19050">
            <a:solidFill>
              <a:srgbClr val="EAAB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da-DK" sz="1400" noProof="0" dirty="0"/>
              <a:t>1</a:t>
            </a:r>
            <a:endParaRPr lang="en-GB" sz="1400" noProof="0" dirty="0" err="1"/>
          </a:p>
        </p:txBody>
      </p:sp>
      <p:cxnSp>
        <p:nvCxnSpPr>
          <p:cNvPr id="16" name="Straight Arrow Connector 15">
            <a:extLst>
              <a:ext uri="{FF2B5EF4-FFF2-40B4-BE49-F238E27FC236}">
                <a16:creationId xmlns:a16="http://schemas.microsoft.com/office/drawing/2014/main" id="{7F0F1DD2-6598-45AF-A189-B954870D0AD1}"/>
              </a:ext>
            </a:extLst>
          </p:cNvPr>
          <p:cNvCxnSpPr>
            <a:endCxn id="11" idx="1"/>
          </p:cNvCxnSpPr>
          <p:nvPr/>
        </p:nvCxnSpPr>
        <p:spPr>
          <a:xfrm>
            <a:off x="3636278" y="3639312"/>
            <a:ext cx="151303" cy="405017"/>
          </a:xfrm>
          <a:prstGeom prst="straightConnector1">
            <a:avLst/>
          </a:prstGeom>
          <a:ln w="19050">
            <a:solidFill>
              <a:srgbClr val="EAAB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1F4C4B9-A0E8-4C1D-A03A-0D70B04D9C5D}"/>
              </a:ext>
            </a:extLst>
          </p:cNvPr>
          <p:cNvSpPr/>
          <p:nvPr/>
        </p:nvSpPr>
        <p:spPr>
          <a:xfrm>
            <a:off x="3847662" y="4529114"/>
            <a:ext cx="239928" cy="230625"/>
          </a:xfrm>
          <a:prstGeom prst="ellipse">
            <a:avLst/>
          </a:prstGeom>
          <a:noFill/>
          <a:ln w="19050">
            <a:solidFill>
              <a:srgbClr val="EAAB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7" name="Rectangle: Rounded Corners 26">
            <a:extLst>
              <a:ext uri="{FF2B5EF4-FFF2-40B4-BE49-F238E27FC236}">
                <a16:creationId xmlns:a16="http://schemas.microsoft.com/office/drawing/2014/main" id="{3F8DC122-6505-4E28-B625-438433AE336B}"/>
              </a:ext>
            </a:extLst>
          </p:cNvPr>
          <p:cNvSpPr/>
          <p:nvPr/>
        </p:nvSpPr>
        <p:spPr>
          <a:xfrm>
            <a:off x="4387915" y="4412778"/>
            <a:ext cx="304800" cy="231648"/>
          </a:xfrm>
          <a:prstGeom prst="roundRect">
            <a:avLst/>
          </a:prstGeom>
          <a:solidFill>
            <a:srgbClr val="EAAB00"/>
          </a:solidFill>
          <a:ln w="19050">
            <a:solidFill>
              <a:srgbClr val="EAAB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da-DK" sz="1400" dirty="0"/>
              <a:t>2</a:t>
            </a:r>
            <a:endParaRPr lang="en-GB" sz="1400" noProof="0" dirty="0" err="1"/>
          </a:p>
        </p:txBody>
      </p:sp>
      <p:cxnSp>
        <p:nvCxnSpPr>
          <p:cNvPr id="28" name="Straight Arrow Connector 27">
            <a:extLst>
              <a:ext uri="{FF2B5EF4-FFF2-40B4-BE49-F238E27FC236}">
                <a16:creationId xmlns:a16="http://schemas.microsoft.com/office/drawing/2014/main" id="{EB47ECC5-C790-4721-9604-7ADD059E6A8A}"/>
              </a:ext>
            </a:extLst>
          </p:cNvPr>
          <p:cNvCxnSpPr>
            <a:cxnSpLocks/>
            <a:stCxn id="27" idx="1"/>
          </p:cNvCxnSpPr>
          <p:nvPr/>
        </p:nvCxnSpPr>
        <p:spPr>
          <a:xfrm flipH="1">
            <a:off x="4107629" y="4528602"/>
            <a:ext cx="280286" cy="123353"/>
          </a:xfrm>
          <a:prstGeom prst="straightConnector1">
            <a:avLst/>
          </a:prstGeom>
          <a:ln w="19050">
            <a:solidFill>
              <a:srgbClr val="EAAB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36B75A18-49B2-4227-81F5-2302E4D272A2}"/>
              </a:ext>
            </a:extLst>
          </p:cNvPr>
          <p:cNvSpPr/>
          <p:nvPr/>
        </p:nvSpPr>
        <p:spPr>
          <a:xfrm>
            <a:off x="5028159" y="4563314"/>
            <a:ext cx="883047" cy="292440"/>
          </a:xfrm>
          <a:prstGeom prst="ellipse">
            <a:avLst/>
          </a:prstGeom>
          <a:noFill/>
          <a:ln w="19050">
            <a:solidFill>
              <a:srgbClr val="EAAB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31" name="Oval 30">
            <a:extLst>
              <a:ext uri="{FF2B5EF4-FFF2-40B4-BE49-F238E27FC236}">
                <a16:creationId xmlns:a16="http://schemas.microsoft.com/office/drawing/2014/main" id="{E84455F5-BB06-4F09-A314-832F55CECF81}"/>
              </a:ext>
            </a:extLst>
          </p:cNvPr>
          <p:cNvSpPr/>
          <p:nvPr/>
        </p:nvSpPr>
        <p:spPr>
          <a:xfrm>
            <a:off x="3622980" y="4584197"/>
            <a:ext cx="239928" cy="230625"/>
          </a:xfrm>
          <a:prstGeom prst="ellipse">
            <a:avLst/>
          </a:prstGeom>
          <a:noFill/>
          <a:ln w="19050">
            <a:solidFill>
              <a:srgbClr val="EAAB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32" name="Rectangle: Rounded Corners 31">
            <a:extLst>
              <a:ext uri="{FF2B5EF4-FFF2-40B4-BE49-F238E27FC236}">
                <a16:creationId xmlns:a16="http://schemas.microsoft.com/office/drawing/2014/main" id="{9B8E28AB-7038-4823-BFBE-30F77A655F2F}"/>
              </a:ext>
            </a:extLst>
          </p:cNvPr>
          <p:cNvSpPr/>
          <p:nvPr/>
        </p:nvSpPr>
        <p:spPr>
          <a:xfrm>
            <a:off x="4973781" y="3579876"/>
            <a:ext cx="304800" cy="231648"/>
          </a:xfrm>
          <a:prstGeom prst="roundRect">
            <a:avLst/>
          </a:prstGeom>
          <a:solidFill>
            <a:srgbClr val="EAAB00"/>
          </a:solidFill>
          <a:ln w="19050">
            <a:solidFill>
              <a:srgbClr val="EAAB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da-DK" sz="1400" dirty="0"/>
              <a:t>3</a:t>
            </a:r>
            <a:endParaRPr lang="en-GB" sz="1400" noProof="0" dirty="0" err="1"/>
          </a:p>
        </p:txBody>
      </p:sp>
      <p:cxnSp>
        <p:nvCxnSpPr>
          <p:cNvPr id="33" name="Straight Arrow Connector 32">
            <a:extLst>
              <a:ext uri="{FF2B5EF4-FFF2-40B4-BE49-F238E27FC236}">
                <a16:creationId xmlns:a16="http://schemas.microsoft.com/office/drawing/2014/main" id="{84417E3D-3D95-46E5-940C-934A8048716B}"/>
              </a:ext>
            </a:extLst>
          </p:cNvPr>
          <p:cNvCxnSpPr>
            <a:cxnSpLocks/>
            <a:stCxn id="32" idx="2"/>
            <a:endCxn id="31" idx="0"/>
          </p:cNvCxnSpPr>
          <p:nvPr/>
        </p:nvCxnSpPr>
        <p:spPr>
          <a:xfrm flipH="1">
            <a:off x="3742944" y="3811524"/>
            <a:ext cx="1383237" cy="772673"/>
          </a:xfrm>
          <a:prstGeom prst="straightConnector1">
            <a:avLst/>
          </a:prstGeom>
          <a:ln w="19050">
            <a:solidFill>
              <a:srgbClr val="EAAB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619DB46-23D5-4880-B00F-A9D9067A3D1A}"/>
              </a:ext>
            </a:extLst>
          </p:cNvPr>
          <p:cNvCxnSpPr>
            <a:cxnSpLocks/>
          </p:cNvCxnSpPr>
          <p:nvPr/>
        </p:nvCxnSpPr>
        <p:spPr>
          <a:xfrm>
            <a:off x="5168302" y="3791601"/>
            <a:ext cx="301380" cy="737001"/>
          </a:xfrm>
          <a:prstGeom prst="straightConnector1">
            <a:avLst/>
          </a:prstGeom>
          <a:ln w="19050">
            <a:solidFill>
              <a:srgbClr val="EAAB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704570D-0E48-42E1-9EEB-AAFE5C163390}"/>
              </a:ext>
            </a:extLst>
          </p:cNvPr>
          <p:cNvSpPr/>
          <p:nvPr/>
        </p:nvSpPr>
        <p:spPr>
          <a:xfrm rot="2354910">
            <a:off x="6812826" y="2883753"/>
            <a:ext cx="2264310" cy="701189"/>
          </a:xfrm>
          <a:prstGeom prst="ellipse">
            <a:avLst/>
          </a:prstGeom>
          <a:noFill/>
          <a:ln w="19050">
            <a:solidFill>
              <a:srgbClr val="EAAB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41" name="Rectangle: Rounded Corners 40">
            <a:extLst>
              <a:ext uri="{FF2B5EF4-FFF2-40B4-BE49-F238E27FC236}">
                <a16:creationId xmlns:a16="http://schemas.microsoft.com/office/drawing/2014/main" id="{D031EC53-6B78-4FEE-9925-9C826D2BFCC2}"/>
              </a:ext>
            </a:extLst>
          </p:cNvPr>
          <p:cNvSpPr/>
          <p:nvPr/>
        </p:nvSpPr>
        <p:spPr>
          <a:xfrm>
            <a:off x="7037514" y="3741876"/>
            <a:ext cx="304800" cy="231648"/>
          </a:xfrm>
          <a:prstGeom prst="roundRect">
            <a:avLst/>
          </a:prstGeom>
          <a:solidFill>
            <a:srgbClr val="EAAB00"/>
          </a:solidFill>
          <a:ln w="19050">
            <a:solidFill>
              <a:srgbClr val="EAAB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da-DK" sz="1400" noProof="0" dirty="0"/>
              <a:t>4</a:t>
            </a:r>
            <a:endParaRPr lang="en-GB" sz="1400" noProof="0" dirty="0" err="1"/>
          </a:p>
        </p:txBody>
      </p:sp>
      <p:cxnSp>
        <p:nvCxnSpPr>
          <p:cNvPr id="42" name="Straight Arrow Connector 41">
            <a:extLst>
              <a:ext uri="{FF2B5EF4-FFF2-40B4-BE49-F238E27FC236}">
                <a16:creationId xmlns:a16="http://schemas.microsoft.com/office/drawing/2014/main" id="{5D8BAECB-9F49-4128-87ED-781F606387C2}"/>
              </a:ext>
            </a:extLst>
          </p:cNvPr>
          <p:cNvCxnSpPr>
            <a:cxnSpLocks/>
          </p:cNvCxnSpPr>
          <p:nvPr/>
        </p:nvCxnSpPr>
        <p:spPr>
          <a:xfrm flipV="1">
            <a:off x="7300006" y="3407664"/>
            <a:ext cx="289463" cy="334212"/>
          </a:xfrm>
          <a:prstGeom prst="straightConnector1">
            <a:avLst/>
          </a:prstGeom>
          <a:ln w="19050">
            <a:solidFill>
              <a:srgbClr val="EAAB00"/>
            </a:solidFill>
            <a:headEnd type="none"/>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17768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5D6421-DAD2-46A0-AF0B-0470609296B4}"/>
              </a:ext>
            </a:extLst>
          </p:cNvPr>
          <p:cNvSpPr>
            <a:spLocks noGrp="1"/>
          </p:cNvSpPr>
          <p:nvPr>
            <p:ph type="body" sz="quarter" idx="16"/>
          </p:nvPr>
        </p:nvSpPr>
        <p:spPr/>
        <p:txBody>
          <a:bodyPr/>
          <a:lstStyle/>
          <a:p>
            <a:endParaRPr lang="en-GB" dirty="0"/>
          </a:p>
        </p:txBody>
      </p:sp>
      <p:sp>
        <p:nvSpPr>
          <p:cNvPr id="7" name="Slide Number Placeholder 6">
            <a:extLst>
              <a:ext uri="{FF2B5EF4-FFF2-40B4-BE49-F238E27FC236}">
                <a16:creationId xmlns:a16="http://schemas.microsoft.com/office/drawing/2014/main" id="{84362DA6-8791-4EDE-856D-D1CC935C0F9A}"/>
              </a:ext>
            </a:extLst>
          </p:cNvPr>
          <p:cNvSpPr>
            <a:spLocks noGrp="1"/>
          </p:cNvSpPr>
          <p:nvPr>
            <p:ph type="sldNum" sz="quarter" idx="19"/>
          </p:nvPr>
        </p:nvSpPr>
        <p:spPr/>
        <p:txBody>
          <a:bodyPr/>
          <a:lstStyle/>
          <a:p>
            <a:fld id="{23AA811B-2EBD-4900-905E-5BE206449611}" type="slidenum">
              <a:rPr lang="en-GB" smtClean="0"/>
              <a:pPr/>
              <a:t>22</a:t>
            </a:fld>
            <a:endParaRPr lang="en-GB"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9F5F0E3-FFB6-48B4-B88E-B416557B5BC7}"/>
                  </a:ext>
                </a:extLst>
              </p:cNvPr>
              <p:cNvSpPr txBox="1"/>
              <p:nvPr/>
            </p:nvSpPr>
            <p:spPr>
              <a:xfrm>
                <a:off x="7404735" y="1849356"/>
                <a:ext cx="4102286" cy="4891211"/>
              </a:xfrm>
              <a:prstGeom prst="rect">
                <a:avLst/>
              </a:prstGeom>
              <a:noFill/>
            </p:spPr>
            <p:txBody>
              <a:bodyPr wrap="square" lIns="0" tIns="0" rIns="0" bIns="0" rtlCol="0">
                <a:spAutoFit/>
              </a:bodyPr>
              <a:lstStyle/>
              <a:p>
                <a:pPr>
                  <a:lnSpc>
                    <a:spcPct val="120000"/>
                  </a:lnSpc>
                </a:pPr>
                <a:r>
                  <a:rPr lang="en-GB" sz="1600" dirty="0">
                    <a:solidFill>
                      <a:schemeClr val="accent1"/>
                    </a:solidFill>
                  </a:rPr>
                  <a:t>The tail fit option in the 'Advanced settings', see </a:t>
                </a:r>
                <a:r>
                  <a:rPr lang="en-GB" sz="1600" dirty="0">
                    <a:solidFill>
                      <a:schemeClr val="accent1"/>
                    </a:solidFill>
                    <a:hlinkClick r:id="rId2" action="ppaction://hlinksldjump"/>
                  </a:rPr>
                  <a:t>here</a:t>
                </a:r>
                <a:r>
                  <a:rPr lang="en-GB" sz="1600" dirty="0">
                    <a:solidFill>
                      <a:schemeClr val="accent1"/>
                    </a:solidFill>
                  </a:rPr>
                  <a:t>, is available for superusers to explore other potential tail fits using the algorithm based on </a:t>
                </a:r>
                <a14:m>
                  <m:oMath xmlns:m="http://schemas.openxmlformats.org/officeDocument/2006/math">
                    <m:sSup>
                      <m:sSupPr>
                        <m:ctrlPr>
                          <a:rPr lang="en-GB" sz="1600" i="1" dirty="0" smtClean="0">
                            <a:solidFill>
                              <a:schemeClr val="accent1"/>
                            </a:solidFill>
                            <a:latin typeface="Cambria Math" panose="02040503050406030204" pitchFamily="18" charset="0"/>
                          </a:rPr>
                        </m:ctrlPr>
                      </m:sSupPr>
                      <m:e>
                        <m:r>
                          <a:rPr lang="en-GB" sz="1600" i="1" dirty="0" smtClean="0">
                            <a:solidFill>
                              <a:schemeClr val="accent1"/>
                            </a:solidFill>
                            <a:latin typeface="Cambria Math" panose="02040503050406030204" pitchFamily="18" charset="0"/>
                          </a:rPr>
                          <m:t>𝑅</m:t>
                        </m:r>
                      </m:e>
                      <m:sup>
                        <m:r>
                          <a:rPr lang="en-GB" sz="1600" i="1" dirty="0" smtClean="0">
                            <a:solidFill>
                              <a:schemeClr val="accent1"/>
                            </a:solidFill>
                            <a:latin typeface="Cambria Math" panose="02040503050406030204" pitchFamily="18" charset="0"/>
                          </a:rPr>
                          <m:t>2</m:t>
                        </m:r>
                      </m:sup>
                    </m:sSup>
                    <m:r>
                      <a:rPr lang="en-GB" sz="1600" i="1" dirty="0" smtClean="0">
                        <a:solidFill>
                          <a:schemeClr val="accent1"/>
                        </a:solidFill>
                        <a:latin typeface="Cambria Math" panose="02040503050406030204" pitchFamily="18" charset="0"/>
                      </a:rPr>
                      <m:t> </m:t>
                    </m:r>
                  </m:oMath>
                </a14:m>
                <a:r>
                  <a:rPr lang="en-GB" sz="1600" dirty="0">
                    <a:solidFill>
                      <a:schemeClr val="accent1"/>
                    </a:solidFill>
                  </a:rPr>
                  <a:t>to select which data points that should be included in the tail fit among those with tail flag equal to 'Y'. Data points selected by the algorithm will appear as </a:t>
                </a:r>
                <a:r>
                  <a:rPr lang="en-GB" sz="1600" b="1" dirty="0">
                    <a:solidFill>
                      <a:srgbClr val="3F9C35"/>
                    </a:solidFill>
                  </a:rPr>
                  <a:t>dark green </a:t>
                </a:r>
                <a:r>
                  <a:rPr lang="en-GB" sz="1600" dirty="0">
                    <a:solidFill>
                      <a:schemeClr val="accent1"/>
                    </a:solidFill>
                  </a:rPr>
                  <a:t>while the data points not selected by the algorithm with will appear as </a:t>
                </a:r>
                <a:r>
                  <a:rPr lang="en-GB" sz="1600" b="1" dirty="0">
                    <a:solidFill>
                      <a:srgbClr val="C1D82F"/>
                    </a:solidFill>
                  </a:rPr>
                  <a:t>light green</a:t>
                </a:r>
                <a:r>
                  <a:rPr lang="en-GB" sz="1600" dirty="0">
                    <a:solidFill>
                      <a:schemeClr val="accent1"/>
                    </a:solidFill>
                  </a:rPr>
                  <a:t>. The tail fit shown in the plots will be updated accordingly.</a:t>
                </a:r>
              </a:p>
              <a:p>
                <a:pPr>
                  <a:lnSpc>
                    <a:spcPct val="120000"/>
                  </a:lnSpc>
                </a:pPr>
                <a:endParaRPr lang="en-GB" sz="1600" dirty="0">
                  <a:solidFill>
                    <a:schemeClr val="tx2"/>
                  </a:solidFill>
                </a:endParaRPr>
              </a:p>
              <a:p>
                <a:pPr>
                  <a:lnSpc>
                    <a:spcPct val="120000"/>
                  </a:lnSpc>
                </a:pPr>
                <a:r>
                  <a:rPr lang="en-GB" sz="1400" dirty="0">
                    <a:solidFill>
                      <a:schemeClr val="tx2"/>
                    </a:solidFill>
                  </a:rPr>
                  <a:t>Remark, data points below LLOQ occurring after the earliest data point selected by the algorithm will be included in the estimation as censored</a:t>
                </a:r>
              </a:p>
              <a:p>
                <a:pPr>
                  <a:lnSpc>
                    <a:spcPct val="120000"/>
                  </a:lnSpc>
                </a:pPr>
                <a:endParaRPr lang="en-GB" sz="1600" dirty="0">
                  <a:solidFill>
                    <a:schemeClr val="tx2"/>
                  </a:solidFill>
                </a:endParaRPr>
              </a:p>
            </p:txBody>
          </p:sp>
        </mc:Choice>
        <mc:Fallback xmlns="">
          <p:sp>
            <p:nvSpPr>
              <p:cNvPr id="9" name="TextBox 8">
                <a:extLst>
                  <a:ext uri="{FF2B5EF4-FFF2-40B4-BE49-F238E27FC236}">
                    <a16:creationId xmlns:a16="http://schemas.microsoft.com/office/drawing/2014/main" id="{59F5F0E3-FFB6-48B4-B88E-B416557B5BC7}"/>
                  </a:ext>
                </a:extLst>
              </p:cNvPr>
              <p:cNvSpPr txBox="1">
                <a:spLocks noRot="1" noChangeAspect="1" noMove="1" noResize="1" noEditPoints="1" noAdjustHandles="1" noChangeArrowheads="1" noChangeShapeType="1" noTextEdit="1"/>
              </p:cNvSpPr>
              <p:nvPr/>
            </p:nvSpPr>
            <p:spPr>
              <a:xfrm>
                <a:off x="7404735" y="1849356"/>
                <a:ext cx="4102286" cy="4891211"/>
              </a:xfrm>
              <a:prstGeom prst="rect">
                <a:avLst/>
              </a:prstGeom>
              <a:blipFill>
                <a:blip r:embed="rId3"/>
                <a:stretch>
                  <a:fillRect l="-3120" t="-623" r="-2080"/>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800AF60F-B5A0-410B-A598-4740C47063EF}"/>
              </a:ext>
            </a:extLst>
          </p:cNvPr>
          <p:cNvPicPr>
            <a:picLocks noChangeAspect="1"/>
          </p:cNvPicPr>
          <p:nvPr/>
        </p:nvPicPr>
        <p:blipFill>
          <a:blip r:embed="rId4"/>
          <a:stretch>
            <a:fillRect/>
          </a:stretch>
        </p:blipFill>
        <p:spPr>
          <a:xfrm>
            <a:off x="323850" y="2379625"/>
            <a:ext cx="6719757" cy="3830675"/>
          </a:xfrm>
          <a:prstGeom prst="rect">
            <a:avLst/>
          </a:prstGeom>
          <a:ln>
            <a:solidFill>
              <a:schemeClr val="accent1"/>
            </a:solidFill>
          </a:ln>
        </p:spPr>
      </p:pic>
      <p:sp>
        <p:nvSpPr>
          <p:cNvPr id="6" name="Title 1">
            <a:extLst>
              <a:ext uri="{FF2B5EF4-FFF2-40B4-BE49-F238E27FC236}">
                <a16:creationId xmlns:a16="http://schemas.microsoft.com/office/drawing/2014/main" id="{3BF4181A-B9AA-4C82-A5AE-36EEA3ECE956}"/>
              </a:ext>
            </a:extLst>
          </p:cNvPr>
          <p:cNvSpPr>
            <a:spLocks noGrp="1"/>
          </p:cNvSpPr>
          <p:nvPr>
            <p:ph type="title"/>
          </p:nvPr>
        </p:nvSpPr>
        <p:spPr>
          <a:xfrm>
            <a:off x="611021" y="865663"/>
            <a:ext cx="10896000" cy="1296000"/>
          </a:xfrm>
        </p:spPr>
        <p:txBody>
          <a:bodyPr/>
          <a:lstStyle/>
          <a:p>
            <a:r>
              <a:rPr lang="da-DK" sz="4000" dirty="0"/>
              <a:t>Exploration of tail fit</a:t>
            </a:r>
            <a:endParaRPr lang="en-GB" sz="4000" dirty="0"/>
          </a:p>
        </p:txBody>
      </p:sp>
    </p:spTree>
    <p:extLst>
      <p:ext uri="{BB962C8B-B14F-4D97-AF65-F5344CB8AC3E}">
        <p14:creationId xmlns:p14="http://schemas.microsoft.com/office/powerpoint/2010/main" val="2410322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63D6CAE4-E57B-4C92-94FD-4F6A475D723F}"/>
              </a:ext>
            </a:extLst>
          </p:cNvPr>
          <p:cNvSpPr>
            <a:spLocks noGrp="1"/>
          </p:cNvSpPr>
          <p:nvPr>
            <p:ph type="title"/>
          </p:nvPr>
        </p:nvSpPr>
        <p:spPr>
          <a:xfrm>
            <a:off x="647700" y="1049724"/>
            <a:ext cx="5286220" cy="798963"/>
          </a:xfrm>
        </p:spPr>
        <p:txBody>
          <a:bodyPr anchor="t">
            <a:normAutofit/>
          </a:bodyPr>
          <a:lstStyle/>
          <a:p>
            <a:r>
              <a:rPr lang="en-US" dirty="0"/>
              <a:t>Plot options</a:t>
            </a:r>
          </a:p>
        </p:txBody>
      </p:sp>
      <p:sp>
        <p:nvSpPr>
          <p:cNvPr id="5" name="Content Placeholder 4">
            <a:extLst>
              <a:ext uri="{FF2B5EF4-FFF2-40B4-BE49-F238E27FC236}">
                <a16:creationId xmlns:a16="http://schemas.microsoft.com/office/drawing/2014/main" id="{66A1361D-573A-4C48-B44A-B71D0030A0C4}"/>
              </a:ext>
            </a:extLst>
          </p:cNvPr>
          <p:cNvSpPr>
            <a:spLocks noGrp="1"/>
          </p:cNvSpPr>
          <p:nvPr>
            <p:ph sz="quarter" idx="18"/>
          </p:nvPr>
        </p:nvSpPr>
        <p:spPr>
          <a:xfrm>
            <a:off x="647700" y="1971040"/>
            <a:ext cx="5286375" cy="4230715"/>
          </a:xfrm>
        </p:spPr>
        <p:txBody>
          <a:bodyPr>
            <a:normAutofit fontScale="92500" lnSpcReduction="10000"/>
          </a:bodyPr>
          <a:lstStyle/>
          <a:p>
            <a:r>
              <a:rPr lang="da-DK" sz="1600" dirty="0"/>
              <a:t>‘Show tail fit original/log scale’</a:t>
            </a:r>
          </a:p>
          <a:p>
            <a:pPr lvl="1"/>
            <a:r>
              <a:rPr lang="da-DK" sz="1400" dirty="0"/>
              <a:t>Option to show tail fit for both original and log scale plot - this is set to yes as default</a:t>
            </a:r>
          </a:p>
          <a:p>
            <a:r>
              <a:rPr lang="da-DK" sz="1600" dirty="0"/>
              <a:t>‘Show interpolation original/log scale’</a:t>
            </a:r>
          </a:p>
          <a:p>
            <a:pPr lvl="1"/>
            <a:r>
              <a:rPr lang="da-DK" sz="1400" dirty="0"/>
              <a:t>Option to connect the data points with straight lines - this is set ot yes as default</a:t>
            </a:r>
          </a:p>
          <a:p>
            <a:r>
              <a:rPr lang="da-DK" sz="1600" dirty="0"/>
              <a:t>‘Align x/y-range within’</a:t>
            </a:r>
          </a:p>
          <a:p>
            <a:pPr lvl="1"/>
            <a:r>
              <a:rPr lang="en-GB" sz="1400" dirty="0"/>
              <a:t>Option to align the x- and y-axis across profiles based on the optional variables 'type' and 'drug'. By default both 'type' and 'drug' will be used to align in case they are available. No alignment will be done if the option is left blank. Further details about 'type' and 'drug' are described </a:t>
            </a:r>
            <a:r>
              <a:rPr lang="en-GB" sz="1400" dirty="0">
                <a:hlinkClick r:id="rId2" action="ppaction://hlinksldjump"/>
              </a:rPr>
              <a:t>here</a:t>
            </a:r>
            <a:r>
              <a:rPr lang="en-GB" sz="1400" dirty="0"/>
              <a:t>.</a:t>
            </a:r>
            <a:endParaRPr lang="da-DK" sz="1400" dirty="0"/>
          </a:p>
          <a:p>
            <a:r>
              <a:rPr lang="da-DK" sz="1600" dirty="0"/>
              <a:t>‘Mark point(s) below LLOQ as’</a:t>
            </a:r>
          </a:p>
          <a:p>
            <a:pPr lvl="1"/>
            <a:r>
              <a:rPr lang="en-GB" sz="1400" dirty="0"/>
              <a:t>Option to mark point(s) below LLOQ as non-filled points or with vertical lines - non-filled points are used as default. For the vertical line option, the lines will go from LLOQ to 0 in the original scale plot, and from LLOQ to minus infinity in the log scale plot.</a:t>
            </a:r>
            <a:endParaRPr lang="da-DK" sz="1400" dirty="0"/>
          </a:p>
        </p:txBody>
      </p:sp>
      <p:sp>
        <p:nvSpPr>
          <p:cNvPr id="33" name="Text Placeholder 3">
            <a:extLst>
              <a:ext uri="{FF2B5EF4-FFF2-40B4-BE49-F238E27FC236}">
                <a16:creationId xmlns:a16="http://schemas.microsoft.com/office/drawing/2014/main" id="{36EE0327-B9D9-4FDD-BBC2-3191DC7046CE}"/>
              </a:ext>
            </a:extLst>
          </p:cNvPr>
          <p:cNvSpPr>
            <a:spLocks noGrp="1"/>
          </p:cNvSpPr>
          <p:nvPr>
            <p:ph type="body" sz="quarter" idx="16"/>
          </p:nvPr>
        </p:nvSpPr>
        <p:spPr>
          <a:xfrm>
            <a:off x="6257782" y="647700"/>
            <a:ext cx="5610217" cy="5886300"/>
          </a:xfrm>
        </p:spPr>
        <p:txBody>
          <a:bodyPr/>
          <a:lstStyle/>
          <a:p>
            <a:endParaRPr lang="en-US" dirty="0"/>
          </a:p>
        </p:txBody>
      </p:sp>
      <p:sp>
        <p:nvSpPr>
          <p:cNvPr id="35" name="Date Placeholder 5">
            <a:extLst>
              <a:ext uri="{FF2B5EF4-FFF2-40B4-BE49-F238E27FC236}">
                <a16:creationId xmlns:a16="http://schemas.microsoft.com/office/drawing/2014/main" id="{B3C94DD8-DBDB-4553-B55D-470C99987074}"/>
              </a:ext>
            </a:extLst>
          </p:cNvPr>
          <p:cNvSpPr>
            <a:spLocks noGrp="1"/>
          </p:cNvSpPr>
          <p:nvPr>
            <p:ph type="dt" sz="half" idx="10"/>
          </p:nvPr>
        </p:nvSpPr>
        <p:spPr>
          <a:xfrm>
            <a:off x="648000" y="324000"/>
            <a:ext cx="1920000" cy="125850"/>
          </a:xfrm>
        </p:spPr>
        <p:txBody>
          <a:bodyPr/>
          <a:lstStyle/>
          <a:p>
            <a:endParaRPr lang="en-GB"/>
          </a:p>
        </p:txBody>
      </p:sp>
      <p:sp>
        <p:nvSpPr>
          <p:cNvPr id="39" name="Footer Placeholder 7">
            <a:extLst>
              <a:ext uri="{FF2B5EF4-FFF2-40B4-BE49-F238E27FC236}">
                <a16:creationId xmlns:a16="http://schemas.microsoft.com/office/drawing/2014/main" id="{3DA93517-EFA8-4316-8A3C-AFC071264F3F}"/>
              </a:ext>
            </a:extLst>
          </p:cNvPr>
          <p:cNvSpPr>
            <a:spLocks noGrp="1"/>
          </p:cNvSpPr>
          <p:nvPr>
            <p:ph type="ftr" sz="quarter" idx="11"/>
          </p:nvPr>
        </p:nvSpPr>
        <p:spPr>
          <a:xfrm>
            <a:off x="2892712" y="323850"/>
            <a:ext cx="4162138" cy="126000"/>
          </a:xfrm>
        </p:spPr>
        <p:txBody>
          <a:bodyPr/>
          <a:lstStyle/>
          <a:p>
            <a:endParaRPr lang="en-GB"/>
          </a:p>
        </p:txBody>
      </p:sp>
      <p:sp>
        <p:nvSpPr>
          <p:cNvPr id="9" name="Slide Number Placeholder 8">
            <a:extLst>
              <a:ext uri="{FF2B5EF4-FFF2-40B4-BE49-F238E27FC236}">
                <a16:creationId xmlns:a16="http://schemas.microsoft.com/office/drawing/2014/main" id="{B1809DB8-F63F-42A4-AD51-BC1BD4F8D513}"/>
              </a:ext>
            </a:extLst>
          </p:cNvPr>
          <p:cNvSpPr>
            <a:spLocks noGrp="1"/>
          </p:cNvSpPr>
          <p:nvPr>
            <p:ph type="sldNum" sz="quarter" idx="12"/>
          </p:nvPr>
        </p:nvSpPr>
        <p:spPr>
          <a:xfrm>
            <a:off x="324000" y="324000"/>
            <a:ext cx="324000" cy="125850"/>
          </a:xfrm>
        </p:spPr>
        <p:txBody>
          <a:bodyPr anchor="t">
            <a:normAutofit/>
          </a:bodyPr>
          <a:lstStyle/>
          <a:p>
            <a:pPr>
              <a:spcAft>
                <a:spcPts val="600"/>
              </a:spcAft>
            </a:pPr>
            <a:fld id="{23AA811B-2EBD-4900-905E-5BE206449611}" type="slidenum">
              <a:rPr lang="en-GB" smtClean="0"/>
              <a:pPr>
                <a:spcAft>
                  <a:spcPts val="600"/>
                </a:spcAft>
              </a:pPr>
              <a:t>23</a:t>
            </a:fld>
            <a:endParaRPr lang="en-GB"/>
          </a:p>
        </p:txBody>
      </p:sp>
      <p:pic>
        <p:nvPicPr>
          <p:cNvPr id="3" name="Picture 2">
            <a:extLst>
              <a:ext uri="{FF2B5EF4-FFF2-40B4-BE49-F238E27FC236}">
                <a16:creationId xmlns:a16="http://schemas.microsoft.com/office/drawing/2014/main" id="{FBA04E45-9F70-4929-BFC6-6053C7A5ED21}"/>
              </a:ext>
            </a:extLst>
          </p:cNvPr>
          <p:cNvPicPr>
            <a:picLocks noChangeAspect="1"/>
          </p:cNvPicPr>
          <p:nvPr/>
        </p:nvPicPr>
        <p:blipFill rotWithShape="1">
          <a:blip r:embed="rId3"/>
          <a:srcRect l="359" t="1127"/>
          <a:stretch/>
        </p:blipFill>
        <p:spPr>
          <a:xfrm>
            <a:off x="6541008" y="2505629"/>
            <a:ext cx="5074280" cy="1846741"/>
          </a:xfrm>
          <a:prstGeom prst="rect">
            <a:avLst/>
          </a:prstGeom>
          <a:ln>
            <a:solidFill>
              <a:schemeClr val="tx2"/>
            </a:solidFill>
          </a:ln>
        </p:spPr>
      </p:pic>
    </p:spTree>
    <p:extLst>
      <p:ext uri="{BB962C8B-B14F-4D97-AF65-F5344CB8AC3E}">
        <p14:creationId xmlns:p14="http://schemas.microsoft.com/office/powerpoint/2010/main" val="2362184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9DCD-8E80-4C4C-AF6A-AE039274B510}"/>
              </a:ext>
            </a:extLst>
          </p:cNvPr>
          <p:cNvSpPr>
            <a:spLocks noGrp="1"/>
          </p:cNvSpPr>
          <p:nvPr>
            <p:ph type="title"/>
          </p:nvPr>
        </p:nvSpPr>
        <p:spPr>
          <a:xfrm>
            <a:off x="648000" y="648000"/>
            <a:ext cx="3930096" cy="647786"/>
          </a:xfrm>
        </p:spPr>
        <p:txBody>
          <a:bodyPr/>
          <a:lstStyle/>
          <a:p>
            <a:r>
              <a:rPr lang="da-DK" dirty="0"/>
              <a:t>Profile comments</a:t>
            </a:r>
            <a:br>
              <a:rPr lang="da-DK" dirty="0"/>
            </a:br>
            <a:endParaRPr lang="en-GB" dirty="0"/>
          </a:p>
        </p:txBody>
      </p:sp>
      <p:sp>
        <p:nvSpPr>
          <p:cNvPr id="8" name="Slide Number Placeholder 7">
            <a:extLst>
              <a:ext uri="{FF2B5EF4-FFF2-40B4-BE49-F238E27FC236}">
                <a16:creationId xmlns:a16="http://schemas.microsoft.com/office/drawing/2014/main" id="{D55AE7BF-A1D8-4031-888F-F97F8DD656A1}"/>
              </a:ext>
            </a:extLst>
          </p:cNvPr>
          <p:cNvSpPr>
            <a:spLocks noGrp="1"/>
          </p:cNvSpPr>
          <p:nvPr>
            <p:ph type="sldNum" sz="quarter" idx="12"/>
          </p:nvPr>
        </p:nvSpPr>
        <p:spPr/>
        <p:txBody>
          <a:bodyPr/>
          <a:lstStyle/>
          <a:p>
            <a:fld id="{23AA811B-2EBD-4900-905E-5BE206449611}" type="slidenum">
              <a:rPr lang="en-GB" smtClean="0"/>
              <a:t>24</a:t>
            </a:fld>
            <a:endParaRPr lang="en-GB" dirty="0"/>
          </a:p>
        </p:txBody>
      </p:sp>
      <p:pic>
        <p:nvPicPr>
          <p:cNvPr id="12" name="Picture 11">
            <a:extLst>
              <a:ext uri="{FF2B5EF4-FFF2-40B4-BE49-F238E27FC236}">
                <a16:creationId xmlns:a16="http://schemas.microsoft.com/office/drawing/2014/main" id="{787A0931-81E9-4186-AFF9-B6C60C17BEBF}"/>
              </a:ext>
            </a:extLst>
          </p:cNvPr>
          <p:cNvPicPr>
            <a:picLocks noChangeAspect="1"/>
          </p:cNvPicPr>
          <p:nvPr/>
        </p:nvPicPr>
        <p:blipFill>
          <a:blip r:embed="rId2"/>
          <a:stretch>
            <a:fillRect/>
          </a:stretch>
        </p:blipFill>
        <p:spPr>
          <a:xfrm>
            <a:off x="580723" y="1437218"/>
            <a:ext cx="4077714" cy="2101498"/>
          </a:xfrm>
          <a:prstGeom prst="rect">
            <a:avLst/>
          </a:prstGeom>
          <a:ln>
            <a:solidFill>
              <a:schemeClr val="accent1"/>
            </a:solidFill>
          </a:ln>
        </p:spPr>
      </p:pic>
      <p:pic>
        <p:nvPicPr>
          <p:cNvPr id="13" name="Picture 12">
            <a:extLst>
              <a:ext uri="{FF2B5EF4-FFF2-40B4-BE49-F238E27FC236}">
                <a16:creationId xmlns:a16="http://schemas.microsoft.com/office/drawing/2014/main" id="{11D0C87B-C10C-4986-ABE4-C4D63E767131}"/>
              </a:ext>
            </a:extLst>
          </p:cNvPr>
          <p:cNvPicPr>
            <a:picLocks noChangeAspect="1"/>
          </p:cNvPicPr>
          <p:nvPr/>
        </p:nvPicPr>
        <p:blipFill>
          <a:blip r:embed="rId3"/>
          <a:stretch>
            <a:fillRect/>
          </a:stretch>
        </p:blipFill>
        <p:spPr>
          <a:xfrm>
            <a:off x="3346704" y="2642094"/>
            <a:ext cx="5266836" cy="1738003"/>
          </a:xfrm>
          <a:prstGeom prst="rect">
            <a:avLst/>
          </a:prstGeom>
          <a:ln>
            <a:solidFill>
              <a:schemeClr val="accent1"/>
            </a:solidFill>
          </a:ln>
        </p:spPr>
      </p:pic>
      <p:pic>
        <p:nvPicPr>
          <p:cNvPr id="11" name="Picture 10">
            <a:extLst>
              <a:ext uri="{FF2B5EF4-FFF2-40B4-BE49-F238E27FC236}">
                <a16:creationId xmlns:a16="http://schemas.microsoft.com/office/drawing/2014/main" id="{92D38A71-B499-47EE-8BBD-C09D1081CC38}"/>
              </a:ext>
            </a:extLst>
          </p:cNvPr>
          <p:cNvPicPr>
            <a:picLocks noChangeAspect="1"/>
          </p:cNvPicPr>
          <p:nvPr/>
        </p:nvPicPr>
        <p:blipFill>
          <a:blip r:embed="rId4"/>
          <a:stretch>
            <a:fillRect/>
          </a:stretch>
        </p:blipFill>
        <p:spPr>
          <a:xfrm>
            <a:off x="7281531" y="3726662"/>
            <a:ext cx="4470720" cy="962053"/>
          </a:xfrm>
          <a:prstGeom prst="rect">
            <a:avLst/>
          </a:prstGeom>
          <a:ln>
            <a:solidFill>
              <a:schemeClr val="accent1"/>
            </a:solidFill>
          </a:ln>
        </p:spPr>
      </p:pic>
      <p:sp>
        <p:nvSpPr>
          <p:cNvPr id="14" name="Speech Bubble: Rectangle with Corners Rounded 13">
            <a:extLst>
              <a:ext uri="{FF2B5EF4-FFF2-40B4-BE49-F238E27FC236}">
                <a16:creationId xmlns:a16="http://schemas.microsoft.com/office/drawing/2014/main" id="{F87E1D5B-0974-4F74-A5BF-2BE8084648E7}"/>
              </a:ext>
            </a:extLst>
          </p:cNvPr>
          <p:cNvSpPr/>
          <p:nvPr/>
        </p:nvSpPr>
        <p:spPr>
          <a:xfrm rot="5400000" flipH="1" flipV="1">
            <a:off x="9035230" y="4130599"/>
            <a:ext cx="510148" cy="2157984"/>
          </a:xfrm>
          <a:prstGeom prst="wedgeRoundRectCallout">
            <a:avLst>
              <a:gd name="adj1" fmla="val 91276"/>
              <a:gd name="adj2" fmla="val 23224"/>
              <a:gd name="adj3" fmla="val 16667"/>
            </a:avLst>
          </a:prstGeom>
          <a:noFill/>
          <a:ln w="25400">
            <a:solidFill>
              <a:schemeClr val="accent5"/>
            </a:solidFill>
          </a:ln>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endParaRPr lang="en-GB" sz="1100" noProof="0" dirty="0" err="1"/>
          </a:p>
        </p:txBody>
      </p:sp>
      <p:sp>
        <p:nvSpPr>
          <p:cNvPr id="15" name="TextBox 14">
            <a:extLst>
              <a:ext uri="{FF2B5EF4-FFF2-40B4-BE49-F238E27FC236}">
                <a16:creationId xmlns:a16="http://schemas.microsoft.com/office/drawing/2014/main" id="{69683658-03B4-41D3-819F-66FC4F60F768}"/>
              </a:ext>
            </a:extLst>
          </p:cNvPr>
          <p:cNvSpPr txBox="1"/>
          <p:nvPr/>
        </p:nvSpPr>
        <p:spPr>
          <a:xfrm>
            <a:off x="8287265" y="5068290"/>
            <a:ext cx="2014975" cy="274562"/>
          </a:xfrm>
          <a:prstGeom prst="rect">
            <a:avLst/>
          </a:prstGeom>
          <a:noFill/>
        </p:spPr>
        <p:txBody>
          <a:bodyPr wrap="none" lIns="0" tIns="0" rIns="0" bIns="0" rtlCol="0">
            <a:spAutoFit/>
          </a:bodyPr>
          <a:lstStyle/>
          <a:p>
            <a:pPr algn="l">
              <a:lnSpc>
                <a:spcPct val="120000"/>
              </a:lnSpc>
            </a:pPr>
            <a:r>
              <a:rPr lang="da-DK" sz="1600" dirty="0">
                <a:solidFill>
                  <a:schemeClr val="tx2"/>
                </a:solidFill>
              </a:rPr>
              <a:t>No comments added</a:t>
            </a:r>
            <a:endParaRPr lang="en-GB" sz="1600" dirty="0" err="1">
              <a:solidFill>
                <a:schemeClr val="tx2"/>
              </a:solidFill>
            </a:endParaRPr>
          </a:p>
        </p:txBody>
      </p:sp>
      <p:sp>
        <p:nvSpPr>
          <p:cNvPr id="16" name="Speech Bubble: Rectangle with Corners Rounded 15">
            <a:extLst>
              <a:ext uri="{FF2B5EF4-FFF2-40B4-BE49-F238E27FC236}">
                <a16:creationId xmlns:a16="http://schemas.microsoft.com/office/drawing/2014/main" id="{9BEC54A9-DBBF-48EC-9D92-5326EF1AC3A7}"/>
              </a:ext>
            </a:extLst>
          </p:cNvPr>
          <p:cNvSpPr/>
          <p:nvPr/>
        </p:nvSpPr>
        <p:spPr>
          <a:xfrm rot="16200000" flipH="1" flipV="1">
            <a:off x="8802527" y="689578"/>
            <a:ext cx="2996954" cy="2620546"/>
          </a:xfrm>
          <a:prstGeom prst="wedgeRoundRectCallout">
            <a:avLst>
              <a:gd name="adj1" fmla="val 29573"/>
              <a:gd name="adj2" fmla="val 62266"/>
              <a:gd name="adj3" fmla="val 16667"/>
            </a:avLst>
          </a:prstGeom>
          <a:noFill/>
          <a:ln w="25400">
            <a:solidFill>
              <a:schemeClr val="accent5"/>
            </a:solidFill>
          </a:ln>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endParaRPr lang="en-GB" sz="1100" noProof="0" dirty="0" err="1"/>
          </a:p>
        </p:txBody>
      </p:sp>
      <p:sp>
        <p:nvSpPr>
          <p:cNvPr id="17" name="Rectangle 16">
            <a:extLst>
              <a:ext uri="{FF2B5EF4-FFF2-40B4-BE49-F238E27FC236}">
                <a16:creationId xmlns:a16="http://schemas.microsoft.com/office/drawing/2014/main" id="{D8472881-C166-470C-9F76-E71F810277B2}"/>
              </a:ext>
            </a:extLst>
          </p:cNvPr>
          <p:cNvSpPr/>
          <p:nvPr/>
        </p:nvSpPr>
        <p:spPr>
          <a:xfrm>
            <a:off x="3739593" y="1772620"/>
            <a:ext cx="838503" cy="728042"/>
          </a:xfrm>
          <a:prstGeom prst="rect">
            <a:avLst/>
          </a:prstGeom>
          <a:noFill/>
          <a:ln w="38100">
            <a:solidFill>
              <a:srgbClr val="3F9C3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8" name="Speech Bubble: Rectangle with Corners Rounded 17">
            <a:extLst>
              <a:ext uri="{FF2B5EF4-FFF2-40B4-BE49-F238E27FC236}">
                <a16:creationId xmlns:a16="http://schemas.microsoft.com/office/drawing/2014/main" id="{072E7BBD-ABF9-44F1-A264-A52BC01E2A54}"/>
              </a:ext>
            </a:extLst>
          </p:cNvPr>
          <p:cNvSpPr/>
          <p:nvPr/>
        </p:nvSpPr>
        <p:spPr>
          <a:xfrm rot="5400000" flipH="1" flipV="1">
            <a:off x="5116317" y="763950"/>
            <a:ext cx="1251717" cy="1766747"/>
          </a:xfrm>
          <a:prstGeom prst="wedgeRoundRectCallout">
            <a:avLst>
              <a:gd name="adj1" fmla="val -20360"/>
              <a:gd name="adj2" fmla="val -58980"/>
              <a:gd name="adj3" fmla="val 16667"/>
            </a:avLst>
          </a:prstGeom>
          <a:noFill/>
          <a:ln w="25400">
            <a:solidFill>
              <a:srgbClr val="3F9C35"/>
            </a:solidFill>
          </a:ln>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endParaRPr lang="en-GB" sz="1100" noProof="0" dirty="0" err="1"/>
          </a:p>
        </p:txBody>
      </p:sp>
      <p:sp>
        <p:nvSpPr>
          <p:cNvPr id="19" name="TextBox 18">
            <a:extLst>
              <a:ext uri="{FF2B5EF4-FFF2-40B4-BE49-F238E27FC236}">
                <a16:creationId xmlns:a16="http://schemas.microsoft.com/office/drawing/2014/main" id="{DF86F17D-0857-448F-ABEF-2D112AA9E5ED}"/>
              </a:ext>
            </a:extLst>
          </p:cNvPr>
          <p:cNvSpPr txBox="1"/>
          <p:nvPr/>
        </p:nvSpPr>
        <p:spPr>
          <a:xfrm flipH="1">
            <a:off x="4967174" y="1175072"/>
            <a:ext cx="1614930" cy="761875"/>
          </a:xfrm>
          <a:prstGeom prst="rect">
            <a:avLst/>
          </a:prstGeom>
          <a:noFill/>
        </p:spPr>
        <p:txBody>
          <a:bodyPr wrap="square" lIns="0" tIns="0" rIns="0" bIns="0" rtlCol="0">
            <a:spAutoFit/>
          </a:bodyPr>
          <a:lstStyle/>
          <a:p>
            <a:pPr marL="342900" indent="-342900">
              <a:lnSpc>
                <a:spcPct val="120000"/>
              </a:lnSpc>
              <a:buFont typeface="Arial" panose="020B0604020202020204" pitchFamily="34" charset="0"/>
              <a:buChar char="•"/>
            </a:pPr>
            <a:r>
              <a:rPr lang="en-GB" sz="1050" dirty="0">
                <a:solidFill>
                  <a:schemeClr val="tx2"/>
                </a:solidFill>
              </a:rPr>
              <a:t>Status of the comment</a:t>
            </a:r>
          </a:p>
          <a:p>
            <a:pPr marL="342900" indent="-342900">
              <a:lnSpc>
                <a:spcPct val="120000"/>
              </a:lnSpc>
              <a:buFont typeface="Arial" panose="020B0604020202020204" pitchFamily="34" charset="0"/>
              <a:buChar char="•"/>
            </a:pPr>
            <a:r>
              <a:rPr lang="en-GB" sz="1050" dirty="0">
                <a:solidFill>
                  <a:schemeClr val="tx2"/>
                </a:solidFill>
              </a:rPr>
              <a:t>Delete and edit comments</a:t>
            </a:r>
          </a:p>
        </p:txBody>
      </p:sp>
      <p:sp>
        <p:nvSpPr>
          <p:cNvPr id="22" name="Speech Bubble: Rectangle with Corners Rounded 21">
            <a:extLst>
              <a:ext uri="{FF2B5EF4-FFF2-40B4-BE49-F238E27FC236}">
                <a16:creationId xmlns:a16="http://schemas.microsoft.com/office/drawing/2014/main" id="{B01F17B6-6001-43F8-B78C-8EDA73670194}"/>
              </a:ext>
            </a:extLst>
          </p:cNvPr>
          <p:cNvSpPr/>
          <p:nvPr/>
        </p:nvSpPr>
        <p:spPr>
          <a:xfrm rot="16200000" flipH="1" flipV="1">
            <a:off x="389584" y="3910280"/>
            <a:ext cx="2810831" cy="2749839"/>
          </a:xfrm>
          <a:prstGeom prst="wedgeRoundRectCallout">
            <a:avLst>
              <a:gd name="adj1" fmla="val -60174"/>
              <a:gd name="adj2" fmla="val -27245"/>
              <a:gd name="adj3" fmla="val 16667"/>
            </a:avLst>
          </a:prstGeom>
          <a:noFill/>
          <a:ln w="25400">
            <a:solidFill>
              <a:schemeClr val="accent5"/>
            </a:solidFill>
          </a:ln>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endParaRPr lang="en-GB" sz="1100" noProof="0" dirty="0" err="1"/>
          </a:p>
        </p:txBody>
      </p:sp>
      <p:sp>
        <p:nvSpPr>
          <p:cNvPr id="23" name="TextBox 22">
            <a:extLst>
              <a:ext uri="{FF2B5EF4-FFF2-40B4-BE49-F238E27FC236}">
                <a16:creationId xmlns:a16="http://schemas.microsoft.com/office/drawing/2014/main" id="{8C32BC91-1B4E-4361-8ACC-574ED2E16A40}"/>
              </a:ext>
            </a:extLst>
          </p:cNvPr>
          <p:cNvSpPr txBox="1"/>
          <p:nvPr/>
        </p:nvSpPr>
        <p:spPr>
          <a:xfrm>
            <a:off x="550464" y="4047135"/>
            <a:ext cx="2412191" cy="2423227"/>
          </a:xfrm>
          <a:prstGeom prst="rect">
            <a:avLst/>
          </a:prstGeom>
          <a:noFill/>
        </p:spPr>
        <p:txBody>
          <a:bodyPr wrap="square" lIns="0" tIns="0" rIns="0" bIns="0" rtlCol="0">
            <a:spAutoFit/>
          </a:bodyPr>
          <a:lstStyle/>
          <a:p>
            <a:pPr marL="171450" indent="-171450">
              <a:lnSpc>
                <a:spcPct val="120000"/>
              </a:lnSpc>
              <a:buFont typeface="Arial" panose="020B0604020202020204" pitchFamily="34" charset="0"/>
              <a:buChar char="•"/>
            </a:pPr>
            <a:r>
              <a:rPr lang="en-GB" sz="1100" dirty="0">
                <a:solidFill>
                  <a:schemeClr val="tx2"/>
                </a:solidFill>
              </a:rPr>
              <a:t>Categories when adding comments for selected point(s):</a:t>
            </a:r>
          </a:p>
          <a:p>
            <a:pPr marL="628650" lvl="1" indent="-171450">
              <a:lnSpc>
                <a:spcPct val="120000"/>
              </a:lnSpc>
              <a:buFont typeface="Courier New" panose="02070309020205020404" pitchFamily="49" charset="0"/>
              <a:buChar char="o"/>
            </a:pPr>
            <a:r>
              <a:rPr lang="en-GB" sz="1100" dirty="0">
                <a:solidFill>
                  <a:schemeClr val="tx2"/>
                </a:solidFill>
              </a:rPr>
              <a:t>Excl. data point(s)</a:t>
            </a:r>
          </a:p>
          <a:p>
            <a:pPr marL="628650" lvl="1" indent="-171450">
              <a:lnSpc>
                <a:spcPct val="120000"/>
              </a:lnSpc>
              <a:buFont typeface="Courier New" panose="02070309020205020404" pitchFamily="49" charset="0"/>
              <a:buChar char="o"/>
            </a:pPr>
            <a:r>
              <a:rPr lang="en-GB" sz="1100" dirty="0">
                <a:solidFill>
                  <a:schemeClr val="tx2"/>
                </a:solidFill>
              </a:rPr>
              <a:t>Excl. data point(s) from tail fit</a:t>
            </a:r>
          </a:p>
          <a:p>
            <a:pPr marL="628650" lvl="1" indent="-171450">
              <a:lnSpc>
                <a:spcPct val="120000"/>
              </a:lnSpc>
              <a:buFont typeface="Courier New" panose="02070309020205020404" pitchFamily="49" charset="0"/>
              <a:buChar char="o"/>
            </a:pPr>
            <a:r>
              <a:rPr lang="en-GB" sz="1100" dirty="0">
                <a:solidFill>
                  <a:schemeClr val="tx2"/>
                </a:solidFill>
              </a:rPr>
              <a:t>Request reanalysis of data point(s) </a:t>
            </a:r>
          </a:p>
          <a:p>
            <a:pPr marL="628650" lvl="1" indent="-171450">
              <a:lnSpc>
                <a:spcPct val="120000"/>
              </a:lnSpc>
              <a:buFont typeface="Courier New" panose="02070309020205020404" pitchFamily="49" charset="0"/>
              <a:buChar char="o"/>
            </a:pPr>
            <a:r>
              <a:rPr lang="en-GB" sz="1100" dirty="0">
                <a:solidFill>
                  <a:schemeClr val="tx2"/>
                </a:solidFill>
              </a:rPr>
              <a:t>Query site </a:t>
            </a:r>
          </a:p>
          <a:p>
            <a:pPr marL="628650" lvl="1" indent="-171450">
              <a:lnSpc>
                <a:spcPct val="120000"/>
              </a:lnSpc>
              <a:buFont typeface="Courier New" panose="02070309020205020404" pitchFamily="49" charset="0"/>
              <a:buChar char="o"/>
            </a:pPr>
            <a:r>
              <a:rPr lang="en-GB" sz="1100" dirty="0">
                <a:solidFill>
                  <a:schemeClr val="tx2"/>
                </a:solidFill>
              </a:rPr>
              <a:t>Other</a:t>
            </a:r>
          </a:p>
          <a:p>
            <a:pPr marL="171450" indent="-171450">
              <a:lnSpc>
                <a:spcPct val="120000"/>
              </a:lnSpc>
              <a:buFont typeface="Arial" panose="020B0604020202020204" pitchFamily="34" charset="0"/>
              <a:buChar char="•"/>
            </a:pPr>
            <a:r>
              <a:rPr lang="en-GB" sz="1100" dirty="0">
                <a:solidFill>
                  <a:schemeClr val="tx2"/>
                </a:solidFill>
              </a:rPr>
              <a:t>Some categories contains prespecified comments but it is possible to write your own</a:t>
            </a:r>
          </a:p>
        </p:txBody>
      </p:sp>
      <p:sp>
        <p:nvSpPr>
          <p:cNvPr id="26" name="Rectangle 25">
            <a:extLst>
              <a:ext uri="{FF2B5EF4-FFF2-40B4-BE49-F238E27FC236}">
                <a16:creationId xmlns:a16="http://schemas.microsoft.com/office/drawing/2014/main" id="{BA2A74FB-90B3-4C50-BEF2-AB81006A1716}"/>
              </a:ext>
            </a:extLst>
          </p:cNvPr>
          <p:cNvSpPr/>
          <p:nvPr/>
        </p:nvSpPr>
        <p:spPr>
          <a:xfrm>
            <a:off x="9039499" y="666803"/>
            <a:ext cx="2553269" cy="2735814"/>
          </a:xfrm>
          <a:prstGeom prst="rect">
            <a:avLst/>
          </a:prstGeom>
        </p:spPr>
        <p:txBody>
          <a:bodyPr wrap="square">
            <a:spAutoFit/>
          </a:bodyPr>
          <a:lstStyle/>
          <a:p>
            <a:pPr marL="171450" indent="-171450">
              <a:lnSpc>
                <a:spcPct val="120000"/>
              </a:lnSpc>
              <a:buFont typeface="Arial" panose="020B0604020202020204" pitchFamily="34" charset="0"/>
              <a:buChar char="•"/>
            </a:pPr>
            <a:r>
              <a:rPr lang="en-GB" sz="1200" dirty="0">
                <a:solidFill>
                  <a:schemeClr val="tx2"/>
                </a:solidFill>
              </a:rPr>
              <a:t>Categories when adding comments for the whole profile:</a:t>
            </a:r>
          </a:p>
          <a:p>
            <a:pPr marL="628650" lvl="1" indent="-171450">
              <a:lnSpc>
                <a:spcPct val="120000"/>
              </a:lnSpc>
              <a:buFont typeface="Courier New" panose="02070309020205020404" pitchFamily="49" charset="0"/>
              <a:buChar char="o"/>
            </a:pPr>
            <a:r>
              <a:rPr lang="en-GB" sz="1200" dirty="0">
                <a:solidFill>
                  <a:schemeClr val="tx2"/>
                </a:solidFill>
              </a:rPr>
              <a:t>Excl. profile</a:t>
            </a:r>
          </a:p>
          <a:p>
            <a:pPr marL="628650" lvl="1" indent="-171450">
              <a:lnSpc>
                <a:spcPct val="120000"/>
              </a:lnSpc>
              <a:buFont typeface="Courier New" panose="02070309020205020404" pitchFamily="49" charset="0"/>
              <a:buChar char="o"/>
            </a:pPr>
            <a:r>
              <a:rPr lang="en-GB" sz="1200" dirty="0">
                <a:solidFill>
                  <a:schemeClr val="tx2"/>
                </a:solidFill>
              </a:rPr>
              <a:t>Baseline correct profile</a:t>
            </a:r>
          </a:p>
          <a:p>
            <a:pPr marL="628650" lvl="1" indent="-171450">
              <a:lnSpc>
                <a:spcPct val="120000"/>
              </a:lnSpc>
              <a:buFont typeface="Courier New" panose="02070309020205020404" pitchFamily="49" charset="0"/>
              <a:buChar char="o"/>
            </a:pPr>
            <a:r>
              <a:rPr lang="en-GB" sz="1200" dirty="0">
                <a:solidFill>
                  <a:schemeClr val="tx2"/>
                </a:solidFill>
              </a:rPr>
              <a:t>Request reanalysis of profile</a:t>
            </a:r>
          </a:p>
          <a:p>
            <a:pPr marL="628650" lvl="1" indent="-171450">
              <a:lnSpc>
                <a:spcPct val="120000"/>
              </a:lnSpc>
              <a:buFont typeface="Courier New" panose="02070309020205020404" pitchFamily="49" charset="0"/>
              <a:buChar char="o"/>
            </a:pPr>
            <a:r>
              <a:rPr lang="en-GB" sz="1200" dirty="0">
                <a:solidFill>
                  <a:schemeClr val="tx2"/>
                </a:solidFill>
              </a:rPr>
              <a:t>Query site </a:t>
            </a:r>
          </a:p>
          <a:p>
            <a:pPr marL="628650" lvl="1" indent="-171450">
              <a:lnSpc>
                <a:spcPct val="120000"/>
              </a:lnSpc>
              <a:buFont typeface="Courier New" panose="02070309020205020404" pitchFamily="49" charset="0"/>
              <a:buChar char="o"/>
            </a:pPr>
            <a:r>
              <a:rPr lang="en-GB" sz="1200" dirty="0">
                <a:solidFill>
                  <a:schemeClr val="tx2"/>
                </a:solidFill>
              </a:rPr>
              <a:t>Other</a:t>
            </a:r>
          </a:p>
          <a:p>
            <a:pPr marL="171450" indent="-171450">
              <a:lnSpc>
                <a:spcPct val="120000"/>
              </a:lnSpc>
              <a:buFont typeface="Arial" panose="020B0604020202020204" pitchFamily="34" charset="0"/>
              <a:buChar char="•"/>
            </a:pPr>
            <a:r>
              <a:rPr lang="en-GB" sz="1200" dirty="0">
                <a:solidFill>
                  <a:schemeClr val="tx2"/>
                </a:solidFill>
              </a:rPr>
              <a:t>Some categories contains prespecified comments but it is possible to write your own</a:t>
            </a:r>
          </a:p>
        </p:txBody>
      </p:sp>
      <p:sp>
        <p:nvSpPr>
          <p:cNvPr id="29" name="Speech Bubble: Rectangle with Corners Rounded 28">
            <a:extLst>
              <a:ext uri="{FF2B5EF4-FFF2-40B4-BE49-F238E27FC236}">
                <a16:creationId xmlns:a16="http://schemas.microsoft.com/office/drawing/2014/main" id="{2E6EFCFD-562C-4F04-B086-B27B2C592B79}"/>
              </a:ext>
            </a:extLst>
          </p:cNvPr>
          <p:cNvSpPr/>
          <p:nvPr/>
        </p:nvSpPr>
        <p:spPr>
          <a:xfrm rot="5400000" flipH="1" flipV="1">
            <a:off x="4741501" y="3668673"/>
            <a:ext cx="1364459" cy="3368275"/>
          </a:xfrm>
          <a:prstGeom prst="wedgeRoundRectCallout">
            <a:avLst>
              <a:gd name="adj1" fmla="val 93237"/>
              <a:gd name="adj2" fmla="val 13438"/>
              <a:gd name="adj3" fmla="val 16667"/>
            </a:avLst>
          </a:prstGeom>
          <a:noFill/>
          <a:ln w="25400">
            <a:solidFill>
              <a:srgbClr val="3F9C35"/>
            </a:solidFill>
          </a:ln>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endParaRPr lang="en-GB" sz="1100" noProof="0" dirty="0" err="1"/>
          </a:p>
        </p:txBody>
      </p:sp>
      <p:sp>
        <p:nvSpPr>
          <p:cNvPr id="30" name="Rectangle 29">
            <a:extLst>
              <a:ext uri="{FF2B5EF4-FFF2-40B4-BE49-F238E27FC236}">
                <a16:creationId xmlns:a16="http://schemas.microsoft.com/office/drawing/2014/main" id="{903F232B-F910-4E68-BA4C-1F38F8ECD734}"/>
              </a:ext>
            </a:extLst>
          </p:cNvPr>
          <p:cNvSpPr/>
          <p:nvPr/>
        </p:nvSpPr>
        <p:spPr>
          <a:xfrm>
            <a:off x="4040372" y="3737761"/>
            <a:ext cx="2055629" cy="236831"/>
          </a:xfrm>
          <a:prstGeom prst="rect">
            <a:avLst/>
          </a:prstGeom>
          <a:noFill/>
          <a:ln w="38100">
            <a:solidFill>
              <a:srgbClr val="3F9C3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31" name="TextBox 30">
            <a:extLst>
              <a:ext uri="{FF2B5EF4-FFF2-40B4-BE49-F238E27FC236}">
                <a16:creationId xmlns:a16="http://schemas.microsoft.com/office/drawing/2014/main" id="{F38A060B-94E3-434A-8452-1F5021B20D89}"/>
              </a:ext>
            </a:extLst>
          </p:cNvPr>
          <p:cNvSpPr txBox="1"/>
          <p:nvPr/>
        </p:nvSpPr>
        <p:spPr>
          <a:xfrm>
            <a:off x="3891514" y="4795404"/>
            <a:ext cx="3157870" cy="1451231"/>
          </a:xfrm>
          <a:prstGeom prst="rect">
            <a:avLst/>
          </a:prstGeom>
          <a:noFill/>
        </p:spPr>
        <p:txBody>
          <a:bodyPr wrap="square" lIns="0" tIns="0" rIns="0" bIns="0" rtlCol="0">
            <a:spAutoFit/>
          </a:bodyPr>
          <a:lstStyle/>
          <a:p>
            <a:pPr marL="342900" indent="-342900" algn="l">
              <a:lnSpc>
                <a:spcPct val="120000"/>
              </a:lnSpc>
              <a:buFont typeface="Arial" panose="020B0604020202020204" pitchFamily="34" charset="0"/>
              <a:buChar char="•"/>
            </a:pPr>
            <a:r>
              <a:rPr lang="da-DK" sz="1200" dirty="0">
                <a:solidFill>
                  <a:schemeClr val="tx2"/>
                </a:solidFill>
              </a:rPr>
              <a:t>Highlight points that the comment concerns</a:t>
            </a:r>
          </a:p>
          <a:p>
            <a:pPr marL="342900" indent="-342900" algn="l">
              <a:lnSpc>
                <a:spcPct val="120000"/>
              </a:lnSpc>
              <a:buFont typeface="Arial" panose="020B0604020202020204" pitchFamily="34" charset="0"/>
              <a:buChar char="•"/>
            </a:pPr>
            <a:r>
              <a:rPr lang="da-DK" sz="1200" dirty="0">
                <a:solidFill>
                  <a:schemeClr val="tx2"/>
                </a:solidFill>
              </a:rPr>
              <a:t>Write a reply by selecting ‘write reply’</a:t>
            </a:r>
          </a:p>
          <a:p>
            <a:pPr marL="342900" indent="-342900">
              <a:lnSpc>
                <a:spcPct val="120000"/>
              </a:lnSpc>
              <a:buFont typeface="Arial" panose="020B0604020202020204" pitchFamily="34" charset="0"/>
              <a:buChar char="•"/>
            </a:pPr>
            <a:r>
              <a:rPr lang="en-GB" sz="1200" dirty="0">
                <a:solidFill>
                  <a:schemeClr val="tx2"/>
                </a:solidFill>
              </a:rPr>
              <a:t>Toggle replies on and off by pressing 'Replies'</a:t>
            </a:r>
            <a:endParaRPr lang="da-DK" sz="2000" dirty="0">
              <a:solidFill>
                <a:schemeClr val="tx2"/>
              </a:solidFill>
            </a:endParaRPr>
          </a:p>
          <a:p>
            <a:pPr marL="342900" indent="-342900" algn="l">
              <a:lnSpc>
                <a:spcPct val="120000"/>
              </a:lnSpc>
              <a:buFont typeface="Arial" panose="020B0604020202020204" pitchFamily="34" charset="0"/>
              <a:buChar char="•"/>
            </a:pPr>
            <a:endParaRPr lang="en-GB" sz="2000" dirty="0" err="1">
              <a:solidFill>
                <a:schemeClr val="tx2"/>
              </a:solidFill>
            </a:endParaRPr>
          </a:p>
        </p:txBody>
      </p:sp>
    </p:spTree>
    <p:extLst>
      <p:ext uri="{BB962C8B-B14F-4D97-AF65-F5344CB8AC3E}">
        <p14:creationId xmlns:p14="http://schemas.microsoft.com/office/powerpoint/2010/main" val="1019001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79414E-7B20-459B-B6F9-AC38F389EB2A}"/>
              </a:ext>
            </a:extLst>
          </p:cNvPr>
          <p:cNvSpPr>
            <a:spLocks noGrp="1"/>
          </p:cNvSpPr>
          <p:nvPr>
            <p:ph type="body" sz="quarter" idx="14"/>
          </p:nvPr>
        </p:nvSpPr>
        <p:spPr/>
        <p:txBody>
          <a:bodyPr/>
          <a:lstStyle/>
          <a:p>
            <a:endParaRPr lang="en-GB" dirty="0"/>
          </a:p>
        </p:txBody>
      </p:sp>
      <p:sp>
        <p:nvSpPr>
          <p:cNvPr id="3" name="Title 2">
            <a:extLst>
              <a:ext uri="{FF2B5EF4-FFF2-40B4-BE49-F238E27FC236}">
                <a16:creationId xmlns:a16="http://schemas.microsoft.com/office/drawing/2014/main" id="{B5E60523-9C66-4746-A191-AEE07F5BB2F5}"/>
              </a:ext>
            </a:extLst>
          </p:cNvPr>
          <p:cNvSpPr>
            <a:spLocks noGrp="1"/>
          </p:cNvSpPr>
          <p:nvPr>
            <p:ph type="ctrTitle"/>
          </p:nvPr>
        </p:nvSpPr>
        <p:spPr/>
        <p:txBody>
          <a:bodyPr/>
          <a:lstStyle/>
          <a:p>
            <a:r>
              <a:rPr lang="da-DK" dirty="0"/>
              <a:t>Creating minutes</a:t>
            </a:r>
            <a:endParaRPr lang="en-GB" dirty="0"/>
          </a:p>
        </p:txBody>
      </p:sp>
      <p:sp>
        <p:nvSpPr>
          <p:cNvPr id="4" name="Text Placeholder 3">
            <a:extLst>
              <a:ext uri="{FF2B5EF4-FFF2-40B4-BE49-F238E27FC236}">
                <a16:creationId xmlns:a16="http://schemas.microsoft.com/office/drawing/2014/main" id="{5CFD4B3A-34C1-4563-94BA-C26A04222ACE}"/>
              </a:ext>
            </a:extLst>
          </p:cNvPr>
          <p:cNvSpPr>
            <a:spLocks noGrp="1"/>
          </p:cNvSpPr>
          <p:nvPr>
            <p:ph type="body" sz="quarter" idx="13"/>
          </p:nvPr>
        </p:nvSpPr>
        <p:spPr/>
        <p:txBody>
          <a:bodyPr/>
          <a:lstStyle/>
          <a:p>
            <a:endParaRPr lang="en-GB"/>
          </a:p>
        </p:txBody>
      </p:sp>
      <p:sp>
        <p:nvSpPr>
          <p:cNvPr id="6" name="Footer Placeholder 5">
            <a:extLst>
              <a:ext uri="{FF2B5EF4-FFF2-40B4-BE49-F238E27FC236}">
                <a16:creationId xmlns:a16="http://schemas.microsoft.com/office/drawing/2014/main" id="{E0C4793D-87A7-4804-A57B-37C0395A7C3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06D67C7-0234-4070-A706-E83765693CDE}"/>
              </a:ext>
            </a:extLst>
          </p:cNvPr>
          <p:cNvSpPr>
            <a:spLocks noGrp="1"/>
          </p:cNvSpPr>
          <p:nvPr>
            <p:ph type="sldNum" sz="quarter" idx="12"/>
          </p:nvPr>
        </p:nvSpPr>
        <p:spPr/>
        <p:txBody>
          <a:bodyPr/>
          <a:lstStyle/>
          <a:p>
            <a:fld id="{23AA811B-2EBD-4900-905E-5BE206449611}" type="slidenum">
              <a:rPr lang="en-GB" smtClean="0"/>
              <a:pPr/>
              <a:t>25</a:t>
            </a:fld>
            <a:endParaRPr lang="en-GB" dirty="0"/>
          </a:p>
        </p:txBody>
      </p:sp>
    </p:spTree>
    <p:extLst>
      <p:ext uri="{BB962C8B-B14F-4D97-AF65-F5344CB8AC3E}">
        <p14:creationId xmlns:p14="http://schemas.microsoft.com/office/powerpoint/2010/main" val="3346002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49">
            <a:extLst>
              <a:ext uri="{FF2B5EF4-FFF2-40B4-BE49-F238E27FC236}">
                <a16:creationId xmlns:a16="http://schemas.microsoft.com/office/drawing/2014/main" id="{974EE857-EA63-4067-B896-B3167D13532F}"/>
              </a:ext>
            </a:extLst>
          </p:cNvPr>
          <p:cNvSpPr>
            <a:spLocks/>
          </p:cNvSpPr>
          <p:nvPr/>
        </p:nvSpPr>
        <p:spPr>
          <a:xfrm>
            <a:off x="4524709" y="557140"/>
            <a:ext cx="3140983" cy="5760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800" dirty="0">
                <a:solidFill>
                  <a:schemeClr val="tx2"/>
                </a:solidFill>
              </a:rPr>
              <a:t>Creating minutes</a:t>
            </a:r>
            <a:endParaRPr lang="en-GB" sz="2800" dirty="0">
              <a:solidFill>
                <a:schemeClr val="tx2"/>
              </a:solidFill>
            </a:endParaRPr>
          </a:p>
        </p:txBody>
      </p:sp>
      <p:cxnSp>
        <p:nvCxnSpPr>
          <p:cNvPr id="44" name="Straight Connector 43">
            <a:extLst>
              <a:ext uri="{FF2B5EF4-FFF2-40B4-BE49-F238E27FC236}">
                <a16:creationId xmlns:a16="http://schemas.microsoft.com/office/drawing/2014/main" id="{F6FFE4A9-6E22-468C-A9B5-646CA5E1A7D9}"/>
              </a:ext>
            </a:extLst>
          </p:cNvPr>
          <p:cNvCxnSpPr>
            <a:cxnSpLocks/>
          </p:cNvCxnSpPr>
          <p:nvPr/>
        </p:nvCxnSpPr>
        <p:spPr>
          <a:xfrm>
            <a:off x="4626864" y="1104255"/>
            <a:ext cx="2962605" cy="0"/>
          </a:xfrm>
          <a:prstGeom prst="line">
            <a:avLst/>
          </a:pr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 name="Arrow: Pentagon 1">
            <a:extLst>
              <a:ext uri="{FF2B5EF4-FFF2-40B4-BE49-F238E27FC236}">
                <a16:creationId xmlns:a16="http://schemas.microsoft.com/office/drawing/2014/main" id="{59E8F8D9-3666-4D62-8CA8-9043F94840E8}"/>
              </a:ext>
            </a:extLst>
          </p:cNvPr>
          <p:cNvSpPr>
            <a:spLocks/>
          </p:cNvSpPr>
          <p:nvPr/>
        </p:nvSpPr>
        <p:spPr>
          <a:xfrm flipH="1">
            <a:off x="9168759" y="1464521"/>
            <a:ext cx="2546834" cy="914400"/>
          </a:xfrm>
          <a:prstGeom prst="homePlate">
            <a:avLst>
              <a:gd name="adj" fmla="val 35591"/>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62000" tIns="162000" rIns="162000" bIns="162000" rtlCol="0" anchor="t" anchorCtr="0"/>
          <a:lstStyle/>
          <a:p>
            <a:r>
              <a:rPr lang="en-GB" sz="1100" dirty="0">
                <a:solidFill>
                  <a:schemeClr val="accent1"/>
                </a:solidFill>
              </a:rPr>
              <a:t>Option to </a:t>
            </a:r>
            <a:r>
              <a:rPr lang="en-GB" sz="1100" b="1" dirty="0">
                <a:solidFill>
                  <a:schemeClr val="accent4"/>
                </a:solidFill>
              </a:rPr>
              <a:t>include comments </a:t>
            </a:r>
            <a:r>
              <a:rPr lang="en-GB" sz="1100" dirty="0">
                <a:solidFill>
                  <a:schemeClr val="accent1"/>
                </a:solidFill>
              </a:rPr>
              <a:t>with a specific status and to </a:t>
            </a:r>
            <a:r>
              <a:rPr lang="en-GB" sz="1100" b="1" dirty="0">
                <a:solidFill>
                  <a:schemeClr val="accent4"/>
                </a:solidFill>
              </a:rPr>
              <a:t>include replies</a:t>
            </a:r>
            <a:endParaRPr lang="en-GB" sz="1100" dirty="0">
              <a:solidFill>
                <a:schemeClr val="accent1"/>
              </a:solidFill>
            </a:endParaRPr>
          </a:p>
        </p:txBody>
      </p:sp>
      <p:sp>
        <p:nvSpPr>
          <p:cNvPr id="20" name="Arrow: Pentagon 19">
            <a:extLst>
              <a:ext uri="{FF2B5EF4-FFF2-40B4-BE49-F238E27FC236}">
                <a16:creationId xmlns:a16="http://schemas.microsoft.com/office/drawing/2014/main" id="{E8854049-FC68-47CA-9AE4-BBE18C76624B}"/>
              </a:ext>
            </a:extLst>
          </p:cNvPr>
          <p:cNvSpPr>
            <a:spLocks/>
          </p:cNvSpPr>
          <p:nvPr/>
        </p:nvSpPr>
        <p:spPr>
          <a:xfrm>
            <a:off x="452923" y="1464522"/>
            <a:ext cx="2566240" cy="914399"/>
          </a:xfrm>
          <a:prstGeom prst="homePlate">
            <a:avLst>
              <a:gd name="adj" fmla="val 35185"/>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62000" tIns="162000" rIns="162000" bIns="162000" rtlCol="0" anchor="t" anchorCtr="0"/>
          <a:lstStyle/>
          <a:p>
            <a:r>
              <a:rPr lang="da-DK" sz="1200" noProof="0" dirty="0">
                <a:solidFill>
                  <a:schemeClr val="accent1"/>
                </a:solidFill>
              </a:rPr>
              <a:t>S</a:t>
            </a:r>
            <a:r>
              <a:rPr lang="en-GB" sz="1200" noProof="0" dirty="0">
                <a:solidFill>
                  <a:schemeClr val="accent1"/>
                </a:solidFill>
              </a:rPr>
              <a:t>elect ‘Minutes</a:t>
            </a:r>
            <a:r>
              <a:rPr lang="en-GB" sz="1200" dirty="0">
                <a:solidFill>
                  <a:schemeClr val="accent1"/>
                </a:solidFill>
              </a:rPr>
              <a:t>’ in the left pane</a:t>
            </a:r>
            <a:endParaRPr lang="en-GB" sz="1200" noProof="0" dirty="0">
              <a:solidFill>
                <a:schemeClr val="accent1"/>
              </a:solidFill>
            </a:endParaRPr>
          </a:p>
        </p:txBody>
      </p:sp>
      <p:sp>
        <p:nvSpPr>
          <p:cNvPr id="40" name="Arrow: Pentagon 39">
            <a:extLst>
              <a:ext uri="{FF2B5EF4-FFF2-40B4-BE49-F238E27FC236}">
                <a16:creationId xmlns:a16="http://schemas.microsoft.com/office/drawing/2014/main" id="{4A974742-3F96-4A97-A03D-BA605BEFEBB1}"/>
              </a:ext>
            </a:extLst>
          </p:cNvPr>
          <p:cNvSpPr>
            <a:spLocks/>
          </p:cNvSpPr>
          <p:nvPr/>
        </p:nvSpPr>
        <p:spPr>
          <a:xfrm>
            <a:off x="452923" y="2499341"/>
            <a:ext cx="2566240" cy="914399"/>
          </a:xfrm>
          <a:prstGeom prst="homePlate">
            <a:avLst>
              <a:gd name="adj" fmla="val 35185"/>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62000" tIns="162000" rIns="162000" bIns="162000" rtlCol="0" anchor="t" anchorCtr="0"/>
          <a:lstStyle/>
          <a:p>
            <a:r>
              <a:rPr lang="en-GB" sz="1200" b="1" dirty="0">
                <a:solidFill>
                  <a:schemeClr val="accent5"/>
                </a:solidFill>
              </a:rPr>
              <a:t>‘Participants’ </a:t>
            </a:r>
            <a:r>
              <a:rPr lang="en-GB" sz="1200" dirty="0">
                <a:solidFill>
                  <a:schemeClr val="accent1"/>
                </a:solidFill>
              </a:rPr>
              <a:t>is set to all superusers and users as a default. Tag excused people in </a:t>
            </a:r>
            <a:r>
              <a:rPr lang="en-GB" sz="1200" b="1" dirty="0">
                <a:solidFill>
                  <a:schemeClr val="accent5"/>
                </a:solidFill>
              </a:rPr>
              <a:t>‘Excused’</a:t>
            </a:r>
          </a:p>
        </p:txBody>
      </p:sp>
      <p:sp>
        <p:nvSpPr>
          <p:cNvPr id="47" name="Arrow: Pentagon 46">
            <a:extLst>
              <a:ext uri="{FF2B5EF4-FFF2-40B4-BE49-F238E27FC236}">
                <a16:creationId xmlns:a16="http://schemas.microsoft.com/office/drawing/2014/main" id="{743D5215-90C6-4F3B-8114-74EB1C4D85AE}"/>
              </a:ext>
            </a:extLst>
          </p:cNvPr>
          <p:cNvSpPr>
            <a:spLocks/>
          </p:cNvSpPr>
          <p:nvPr/>
        </p:nvSpPr>
        <p:spPr>
          <a:xfrm>
            <a:off x="499882" y="5234982"/>
            <a:ext cx="2566240" cy="914399"/>
          </a:xfrm>
          <a:prstGeom prst="homePlate">
            <a:avLst>
              <a:gd name="adj" fmla="val 35185"/>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62000" tIns="162000" rIns="162000" bIns="162000" rtlCol="0" anchor="t" anchorCtr="0"/>
          <a:lstStyle/>
          <a:p>
            <a:r>
              <a:rPr lang="da-DK" sz="1100" b="1" noProof="0" dirty="0">
                <a:solidFill>
                  <a:srgbClr val="E6553F"/>
                </a:solidFill>
              </a:rPr>
              <a:t>Create</a:t>
            </a:r>
            <a:r>
              <a:rPr lang="da-DK" sz="1100" noProof="0" dirty="0">
                <a:solidFill>
                  <a:schemeClr val="accent1"/>
                </a:solidFill>
              </a:rPr>
              <a:t> accompanying figures. The comments and replies are included according to the options choosen in ‘Minutes’</a:t>
            </a:r>
            <a:endParaRPr lang="en-GB" sz="1100" noProof="0" dirty="0">
              <a:solidFill>
                <a:schemeClr val="accent1"/>
              </a:solidFill>
            </a:endParaRPr>
          </a:p>
        </p:txBody>
      </p:sp>
      <p:sp>
        <p:nvSpPr>
          <p:cNvPr id="50" name="Arrow: Pentagon 49">
            <a:extLst>
              <a:ext uri="{FF2B5EF4-FFF2-40B4-BE49-F238E27FC236}">
                <a16:creationId xmlns:a16="http://schemas.microsoft.com/office/drawing/2014/main" id="{0DA8A65A-14D4-4014-9733-58537D424E03}"/>
              </a:ext>
            </a:extLst>
          </p:cNvPr>
          <p:cNvSpPr>
            <a:spLocks/>
          </p:cNvSpPr>
          <p:nvPr/>
        </p:nvSpPr>
        <p:spPr>
          <a:xfrm flipH="1">
            <a:off x="9168759" y="2499341"/>
            <a:ext cx="2546833" cy="914400"/>
          </a:xfrm>
          <a:prstGeom prst="homePlate">
            <a:avLst>
              <a:gd name="adj" fmla="val 35591"/>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62000" tIns="162000" rIns="162000" bIns="162000" rtlCol="0" anchor="t" anchorCtr="0"/>
          <a:lstStyle/>
          <a:p>
            <a:r>
              <a:rPr lang="da-DK" sz="1100" b="1" dirty="0">
                <a:solidFill>
                  <a:srgbClr val="3F9C35"/>
                </a:solidFill>
              </a:rPr>
              <a:t>D</a:t>
            </a:r>
            <a:r>
              <a:rPr lang="en-GB" sz="1100" b="1" dirty="0" err="1">
                <a:solidFill>
                  <a:srgbClr val="3F9C35"/>
                </a:solidFill>
              </a:rPr>
              <a:t>ownload</a:t>
            </a:r>
            <a:r>
              <a:rPr lang="en-GB" sz="1100" b="1" dirty="0">
                <a:solidFill>
                  <a:srgbClr val="3F9C35"/>
                </a:solidFill>
              </a:rPr>
              <a:t> </a:t>
            </a:r>
            <a:r>
              <a:rPr lang="en-GB" sz="1100" dirty="0">
                <a:solidFill>
                  <a:schemeClr val="accent1"/>
                </a:solidFill>
              </a:rPr>
              <a:t>the PK minutes as a word document with the tables of comments. </a:t>
            </a:r>
          </a:p>
          <a:p>
            <a:endParaRPr lang="en-GB" sz="1200" dirty="0">
              <a:solidFill>
                <a:schemeClr val="accent1"/>
              </a:solidFill>
            </a:endParaRPr>
          </a:p>
        </p:txBody>
      </p:sp>
      <p:sp>
        <p:nvSpPr>
          <p:cNvPr id="51" name="Arrow: Pentagon 50">
            <a:extLst>
              <a:ext uri="{FF2B5EF4-FFF2-40B4-BE49-F238E27FC236}">
                <a16:creationId xmlns:a16="http://schemas.microsoft.com/office/drawing/2014/main" id="{AE5A6985-5C41-4FEA-85FE-E34B3F7D58F7}"/>
              </a:ext>
            </a:extLst>
          </p:cNvPr>
          <p:cNvSpPr>
            <a:spLocks/>
          </p:cNvSpPr>
          <p:nvPr/>
        </p:nvSpPr>
        <p:spPr>
          <a:xfrm flipH="1">
            <a:off x="9168762" y="4158583"/>
            <a:ext cx="2546831" cy="914400"/>
          </a:xfrm>
          <a:prstGeom prst="homePlate">
            <a:avLst>
              <a:gd name="adj" fmla="val 35591"/>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62000" tIns="162000" rIns="162000" bIns="162000" rtlCol="0" anchor="t" anchorCtr="0"/>
          <a:lstStyle/>
          <a:p>
            <a:r>
              <a:rPr lang="en-GB" sz="1100" dirty="0">
                <a:solidFill>
                  <a:schemeClr val="accent1"/>
                </a:solidFill>
              </a:rPr>
              <a:t>Specify the </a:t>
            </a:r>
            <a:r>
              <a:rPr lang="en-GB" sz="1100" b="1" dirty="0">
                <a:solidFill>
                  <a:srgbClr val="EAAB00"/>
                </a:solidFill>
              </a:rPr>
              <a:t>‘Status’</a:t>
            </a:r>
            <a:r>
              <a:rPr lang="en-GB" sz="1100" dirty="0">
                <a:solidFill>
                  <a:schemeClr val="accent1"/>
                </a:solidFill>
              </a:rPr>
              <a:t>, </a:t>
            </a:r>
            <a:r>
              <a:rPr lang="en-GB" sz="1100" b="1" dirty="0">
                <a:solidFill>
                  <a:srgbClr val="EAAB00"/>
                </a:solidFill>
              </a:rPr>
              <a:t>‘Version’ </a:t>
            </a:r>
            <a:r>
              <a:rPr lang="en-GB" sz="1100" dirty="0">
                <a:solidFill>
                  <a:schemeClr val="accent1"/>
                </a:solidFill>
              </a:rPr>
              <a:t>and </a:t>
            </a:r>
            <a:r>
              <a:rPr lang="en-GB" sz="1100" b="1" dirty="0">
                <a:solidFill>
                  <a:srgbClr val="EAAB00"/>
                </a:solidFill>
              </a:rPr>
              <a:t>‘Date’</a:t>
            </a:r>
            <a:r>
              <a:rPr lang="en-GB" sz="1100" dirty="0">
                <a:solidFill>
                  <a:schemeClr val="accent1"/>
                </a:solidFill>
              </a:rPr>
              <a:t>, which will be shown in the header of the word document created</a:t>
            </a:r>
          </a:p>
        </p:txBody>
      </p:sp>
      <p:sp>
        <p:nvSpPr>
          <p:cNvPr id="5" name="Slide Number Placeholder 4">
            <a:extLst>
              <a:ext uri="{FF2B5EF4-FFF2-40B4-BE49-F238E27FC236}">
                <a16:creationId xmlns:a16="http://schemas.microsoft.com/office/drawing/2014/main" id="{8B97A144-A9D6-40B7-9A62-F57815FE0FD5}"/>
              </a:ext>
            </a:extLst>
          </p:cNvPr>
          <p:cNvSpPr>
            <a:spLocks noGrp="1"/>
          </p:cNvSpPr>
          <p:nvPr>
            <p:ph type="sldNum" sz="quarter" idx="12"/>
          </p:nvPr>
        </p:nvSpPr>
        <p:spPr/>
        <p:txBody>
          <a:bodyPr/>
          <a:lstStyle/>
          <a:p>
            <a:fld id="{23AA811B-2EBD-4900-905E-5BE206449611}" type="slidenum">
              <a:rPr lang="en-GB" smtClean="0"/>
              <a:t>26</a:t>
            </a:fld>
            <a:endParaRPr lang="en-GB" dirty="0"/>
          </a:p>
        </p:txBody>
      </p:sp>
      <p:pic>
        <p:nvPicPr>
          <p:cNvPr id="8" name="Picture 7">
            <a:extLst>
              <a:ext uri="{FF2B5EF4-FFF2-40B4-BE49-F238E27FC236}">
                <a16:creationId xmlns:a16="http://schemas.microsoft.com/office/drawing/2014/main" id="{645069D5-B079-40C7-9E6A-6AEC71C824D3}"/>
              </a:ext>
            </a:extLst>
          </p:cNvPr>
          <p:cNvPicPr>
            <a:picLocks noChangeAspect="1"/>
          </p:cNvPicPr>
          <p:nvPr/>
        </p:nvPicPr>
        <p:blipFill rotWithShape="1">
          <a:blip r:embed="rId3"/>
          <a:srcRect b="57995"/>
          <a:stretch/>
        </p:blipFill>
        <p:spPr>
          <a:xfrm>
            <a:off x="3257741" y="1464522"/>
            <a:ext cx="5672446" cy="2008724"/>
          </a:xfrm>
          <a:prstGeom prst="rect">
            <a:avLst/>
          </a:prstGeom>
          <a:ln>
            <a:solidFill>
              <a:schemeClr val="accent1"/>
            </a:solidFill>
          </a:ln>
        </p:spPr>
      </p:pic>
      <p:sp>
        <p:nvSpPr>
          <p:cNvPr id="10" name="Rectangle 9">
            <a:extLst>
              <a:ext uri="{FF2B5EF4-FFF2-40B4-BE49-F238E27FC236}">
                <a16:creationId xmlns:a16="http://schemas.microsoft.com/office/drawing/2014/main" id="{74F54EF6-DEB2-4EBA-BD83-812AE35369E5}"/>
              </a:ext>
            </a:extLst>
          </p:cNvPr>
          <p:cNvSpPr/>
          <p:nvPr/>
        </p:nvSpPr>
        <p:spPr>
          <a:xfrm>
            <a:off x="3392129" y="1873045"/>
            <a:ext cx="4273563" cy="45911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34" name="Rectangle 33">
            <a:extLst>
              <a:ext uri="{FF2B5EF4-FFF2-40B4-BE49-F238E27FC236}">
                <a16:creationId xmlns:a16="http://schemas.microsoft.com/office/drawing/2014/main" id="{34E11F01-709C-4B58-868A-34FBE4A08B8E}"/>
              </a:ext>
            </a:extLst>
          </p:cNvPr>
          <p:cNvSpPr/>
          <p:nvPr/>
        </p:nvSpPr>
        <p:spPr>
          <a:xfrm>
            <a:off x="3392129" y="2403029"/>
            <a:ext cx="3569110" cy="45911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36" name="Arrow: Pentagon 35">
            <a:extLst>
              <a:ext uri="{FF2B5EF4-FFF2-40B4-BE49-F238E27FC236}">
                <a16:creationId xmlns:a16="http://schemas.microsoft.com/office/drawing/2014/main" id="{58AD8BB1-3FD8-453B-9930-C066737A795A}"/>
              </a:ext>
            </a:extLst>
          </p:cNvPr>
          <p:cNvSpPr>
            <a:spLocks/>
          </p:cNvSpPr>
          <p:nvPr/>
        </p:nvSpPr>
        <p:spPr>
          <a:xfrm>
            <a:off x="499882" y="4158582"/>
            <a:ext cx="2566240" cy="914399"/>
          </a:xfrm>
          <a:prstGeom prst="homePlate">
            <a:avLst>
              <a:gd name="adj" fmla="val 35185"/>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62000" tIns="162000" rIns="162000" bIns="162000" rtlCol="0" anchor="t" anchorCtr="0"/>
          <a:lstStyle/>
          <a:p>
            <a:r>
              <a:rPr lang="da-DK" sz="1200" dirty="0">
                <a:solidFill>
                  <a:schemeClr val="accent1"/>
                </a:solidFill>
              </a:rPr>
              <a:t>Write </a:t>
            </a:r>
            <a:r>
              <a:rPr lang="da-DK" sz="1200" b="1" dirty="0">
                <a:solidFill>
                  <a:schemeClr val="accent3"/>
                </a:solidFill>
              </a:rPr>
              <a:t>titles</a:t>
            </a:r>
            <a:r>
              <a:rPr lang="da-DK" sz="1200" dirty="0">
                <a:solidFill>
                  <a:schemeClr val="accent1"/>
                </a:solidFill>
              </a:rPr>
              <a:t> that will be shown in the header of the word document created</a:t>
            </a:r>
            <a:endParaRPr lang="en-GB" sz="1200" noProof="0" dirty="0">
              <a:solidFill>
                <a:schemeClr val="accent1"/>
              </a:solidFill>
            </a:endParaRPr>
          </a:p>
        </p:txBody>
      </p:sp>
      <p:sp>
        <p:nvSpPr>
          <p:cNvPr id="37" name="Rectangle 36">
            <a:extLst>
              <a:ext uri="{FF2B5EF4-FFF2-40B4-BE49-F238E27FC236}">
                <a16:creationId xmlns:a16="http://schemas.microsoft.com/office/drawing/2014/main" id="{E9407ACA-C32B-449F-9B9C-96677397B605}"/>
              </a:ext>
            </a:extLst>
          </p:cNvPr>
          <p:cNvSpPr/>
          <p:nvPr/>
        </p:nvSpPr>
        <p:spPr>
          <a:xfrm>
            <a:off x="3424896" y="2947761"/>
            <a:ext cx="1114561" cy="208393"/>
          </a:xfrm>
          <a:prstGeom prst="rect">
            <a:avLst/>
          </a:prstGeom>
          <a:noFill/>
          <a:ln w="38100">
            <a:solidFill>
              <a:srgbClr val="3F9C3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43" name="Arrow: Pentagon 42">
            <a:extLst>
              <a:ext uri="{FF2B5EF4-FFF2-40B4-BE49-F238E27FC236}">
                <a16:creationId xmlns:a16="http://schemas.microsoft.com/office/drawing/2014/main" id="{EAA36A23-3CD8-40BE-9957-8A26D8D08D81}"/>
              </a:ext>
            </a:extLst>
          </p:cNvPr>
          <p:cNvSpPr>
            <a:spLocks/>
          </p:cNvSpPr>
          <p:nvPr/>
        </p:nvSpPr>
        <p:spPr>
          <a:xfrm flipH="1">
            <a:off x="9145287" y="5234981"/>
            <a:ext cx="2546831" cy="914400"/>
          </a:xfrm>
          <a:prstGeom prst="homePlate">
            <a:avLst>
              <a:gd name="adj" fmla="val 35591"/>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62000" tIns="162000" rIns="162000" bIns="162000" rtlCol="0" anchor="t" anchorCtr="0"/>
          <a:lstStyle/>
          <a:p>
            <a:r>
              <a:rPr lang="en-GB" sz="900" b="1" dirty="0">
                <a:solidFill>
                  <a:schemeClr val="accent1"/>
                </a:solidFill>
              </a:rPr>
              <a:t>Notice: </a:t>
            </a:r>
            <a:r>
              <a:rPr lang="en-GB" sz="900" dirty="0">
                <a:solidFill>
                  <a:schemeClr val="accent1"/>
                </a:solidFill>
              </a:rPr>
              <a:t>It can take minutes to create this document and can potentially freeze the app, so check if any other users are online before doing so in the ‘</a:t>
            </a:r>
            <a:r>
              <a:rPr lang="en-GB" sz="900">
                <a:solidFill>
                  <a:schemeClr val="accent1"/>
                </a:solidFill>
              </a:rPr>
              <a:t>Online user’ </a:t>
            </a:r>
            <a:r>
              <a:rPr lang="en-GB" sz="900" dirty="0">
                <a:solidFill>
                  <a:schemeClr val="accent1"/>
                </a:solidFill>
              </a:rPr>
              <a:t>tab in the left pane</a:t>
            </a:r>
          </a:p>
        </p:txBody>
      </p:sp>
      <p:pic>
        <p:nvPicPr>
          <p:cNvPr id="12" name="Picture 11">
            <a:extLst>
              <a:ext uri="{FF2B5EF4-FFF2-40B4-BE49-F238E27FC236}">
                <a16:creationId xmlns:a16="http://schemas.microsoft.com/office/drawing/2014/main" id="{0782EF55-8B61-4D41-8627-662E41CB1619}"/>
              </a:ext>
            </a:extLst>
          </p:cNvPr>
          <p:cNvPicPr>
            <a:picLocks noChangeAspect="1"/>
          </p:cNvPicPr>
          <p:nvPr/>
        </p:nvPicPr>
        <p:blipFill rotWithShape="1">
          <a:blip r:embed="rId3"/>
          <a:srcRect t="40638"/>
          <a:stretch/>
        </p:blipFill>
        <p:spPr>
          <a:xfrm>
            <a:off x="3257741" y="3654503"/>
            <a:ext cx="5668913" cy="2836956"/>
          </a:xfrm>
          <a:prstGeom prst="rect">
            <a:avLst/>
          </a:prstGeom>
          <a:ln>
            <a:solidFill>
              <a:schemeClr val="tx2"/>
            </a:solidFill>
          </a:ln>
        </p:spPr>
      </p:pic>
      <p:sp>
        <p:nvSpPr>
          <p:cNvPr id="45" name="Rectangle 44">
            <a:extLst>
              <a:ext uri="{FF2B5EF4-FFF2-40B4-BE49-F238E27FC236}">
                <a16:creationId xmlns:a16="http://schemas.microsoft.com/office/drawing/2014/main" id="{3F981CB4-7500-440E-8BE8-A47D1F3E935F}"/>
              </a:ext>
            </a:extLst>
          </p:cNvPr>
          <p:cNvSpPr/>
          <p:nvPr/>
        </p:nvSpPr>
        <p:spPr>
          <a:xfrm>
            <a:off x="3377379" y="4158582"/>
            <a:ext cx="5279924" cy="777183"/>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46" name="Rectangle 45">
            <a:extLst>
              <a:ext uri="{FF2B5EF4-FFF2-40B4-BE49-F238E27FC236}">
                <a16:creationId xmlns:a16="http://schemas.microsoft.com/office/drawing/2014/main" id="{3090A449-F09F-44E7-A7F8-CEDF01675F77}"/>
              </a:ext>
            </a:extLst>
          </p:cNvPr>
          <p:cNvSpPr/>
          <p:nvPr/>
        </p:nvSpPr>
        <p:spPr>
          <a:xfrm>
            <a:off x="3377379" y="5004886"/>
            <a:ext cx="5279924" cy="748859"/>
          </a:xfrm>
          <a:prstGeom prst="rect">
            <a:avLst/>
          </a:prstGeom>
          <a:noFill/>
          <a:ln w="38100">
            <a:solidFill>
              <a:srgbClr val="EAAB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48" name="Rectangle 47">
            <a:extLst>
              <a:ext uri="{FF2B5EF4-FFF2-40B4-BE49-F238E27FC236}">
                <a16:creationId xmlns:a16="http://schemas.microsoft.com/office/drawing/2014/main" id="{EFD61B7F-EA68-43C0-BE8D-06F5D95E4577}"/>
              </a:ext>
            </a:extLst>
          </p:cNvPr>
          <p:cNvSpPr/>
          <p:nvPr/>
        </p:nvSpPr>
        <p:spPr>
          <a:xfrm>
            <a:off x="3424895" y="5822866"/>
            <a:ext cx="1412575" cy="246095"/>
          </a:xfrm>
          <a:prstGeom prst="rect">
            <a:avLst/>
          </a:prstGeom>
          <a:noFill/>
          <a:ln w="38100">
            <a:solidFill>
              <a:srgbClr val="E6553F"/>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custDataLst>
      <p:tags r:id="rId1"/>
    </p:custDataLst>
    <p:extLst>
      <p:ext uri="{BB962C8B-B14F-4D97-AF65-F5344CB8AC3E}">
        <p14:creationId xmlns:p14="http://schemas.microsoft.com/office/powerpoint/2010/main" val="1985598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79414E-7B20-459B-B6F9-AC38F389EB2A}"/>
              </a:ext>
            </a:extLst>
          </p:cNvPr>
          <p:cNvSpPr>
            <a:spLocks noGrp="1"/>
          </p:cNvSpPr>
          <p:nvPr>
            <p:ph type="body" sz="quarter" idx="14"/>
          </p:nvPr>
        </p:nvSpPr>
        <p:spPr/>
        <p:txBody>
          <a:bodyPr/>
          <a:lstStyle/>
          <a:p>
            <a:endParaRPr lang="en-GB" dirty="0"/>
          </a:p>
        </p:txBody>
      </p:sp>
      <p:sp>
        <p:nvSpPr>
          <p:cNvPr id="3" name="Title 2">
            <a:extLst>
              <a:ext uri="{FF2B5EF4-FFF2-40B4-BE49-F238E27FC236}">
                <a16:creationId xmlns:a16="http://schemas.microsoft.com/office/drawing/2014/main" id="{B5E60523-9C66-4746-A191-AEE07F5BB2F5}"/>
              </a:ext>
            </a:extLst>
          </p:cNvPr>
          <p:cNvSpPr>
            <a:spLocks noGrp="1"/>
          </p:cNvSpPr>
          <p:nvPr>
            <p:ph type="ctrTitle"/>
          </p:nvPr>
        </p:nvSpPr>
        <p:spPr/>
        <p:txBody>
          <a:bodyPr/>
          <a:lstStyle/>
          <a:p>
            <a:r>
              <a:rPr lang="da-DK" dirty="0"/>
              <a:t>Download trial data</a:t>
            </a:r>
            <a:endParaRPr lang="en-GB" dirty="0"/>
          </a:p>
        </p:txBody>
      </p:sp>
      <p:sp>
        <p:nvSpPr>
          <p:cNvPr id="4" name="Text Placeholder 3">
            <a:extLst>
              <a:ext uri="{FF2B5EF4-FFF2-40B4-BE49-F238E27FC236}">
                <a16:creationId xmlns:a16="http://schemas.microsoft.com/office/drawing/2014/main" id="{5CFD4B3A-34C1-4563-94BA-C26A04222ACE}"/>
              </a:ext>
            </a:extLst>
          </p:cNvPr>
          <p:cNvSpPr>
            <a:spLocks noGrp="1"/>
          </p:cNvSpPr>
          <p:nvPr>
            <p:ph type="body" sz="quarter" idx="13"/>
          </p:nvPr>
        </p:nvSpPr>
        <p:spPr/>
        <p:txBody>
          <a:bodyPr/>
          <a:lstStyle/>
          <a:p>
            <a:endParaRPr lang="en-GB"/>
          </a:p>
        </p:txBody>
      </p:sp>
      <p:sp>
        <p:nvSpPr>
          <p:cNvPr id="6" name="Footer Placeholder 5">
            <a:extLst>
              <a:ext uri="{FF2B5EF4-FFF2-40B4-BE49-F238E27FC236}">
                <a16:creationId xmlns:a16="http://schemas.microsoft.com/office/drawing/2014/main" id="{E0C4793D-87A7-4804-A57B-37C0395A7C3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06D67C7-0234-4070-A706-E83765693CDE}"/>
              </a:ext>
            </a:extLst>
          </p:cNvPr>
          <p:cNvSpPr>
            <a:spLocks noGrp="1"/>
          </p:cNvSpPr>
          <p:nvPr>
            <p:ph type="sldNum" sz="quarter" idx="12"/>
          </p:nvPr>
        </p:nvSpPr>
        <p:spPr/>
        <p:txBody>
          <a:bodyPr/>
          <a:lstStyle/>
          <a:p>
            <a:fld id="{23AA811B-2EBD-4900-905E-5BE206449611}" type="slidenum">
              <a:rPr lang="en-GB" smtClean="0"/>
              <a:pPr/>
              <a:t>27</a:t>
            </a:fld>
            <a:endParaRPr lang="en-GB" dirty="0"/>
          </a:p>
        </p:txBody>
      </p:sp>
    </p:spTree>
    <p:extLst>
      <p:ext uri="{BB962C8B-B14F-4D97-AF65-F5344CB8AC3E}">
        <p14:creationId xmlns:p14="http://schemas.microsoft.com/office/powerpoint/2010/main" val="1538350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E38A96-596B-40BD-986F-6A29B1E3403F}"/>
              </a:ext>
            </a:extLst>
          </p:cNvPr>
          <p:cNvSpPr>
            <a:spLocks noGrp="1"/>
          </p:cNvSpPr>
          <p:nvPr>
            <p:ph type="body" sz="quarter" idx="16"/>
          </p:nvPr>
        </p:nvSpPr>
        <p:spPr/>
        <p:txBody>
          <a:bodyPr/>
          <a:lstStyle/>
          <a:p>
            <a:r>
              <a:rPr lang="da-DK" dirty="0"/>
              <a:t>kd</a:t>
            </a:r>
            <a:endParaRPr lang="en-GB" dirty="0"/>
          </a:p>
        </p:txBody>
      </p:sp>
      <p:sp>
        <p:nvSpPr>
          <p:cNvPr id="5" name="Date Placeholder 4">
            <a:extLst>
              <a:ext uri="{FF2B5EF4-FFF2-40B4-BE49-F238E27FC236}">
                <a16:creationId xmlns:a16="http://schemas.microsoft.com/office/drawing/2014/main" id="{B131C7E4-DAE5-4054-8417-CD1466257E51}"/>
              </a:ext>
            </a:extLst>
          </p:cNvPr>
          <p:cNvSpPr>
            <a:spLocks noGrp="1"/>
          </p:cNvSpPr>
          <p:nvPr>
            <p:ph type="dt" sz="half" idx="17"/>
          </p:nvPr>
        </p:nvSpPr>
        <p:spPr/>
        <p:txBody>
          <a:bodyPr/>
          <a:lstStyle/>
          <a:p>
            <a:endParaRPr lang="en-GB" dirty="0"/>
          </a:p>
        </p:txBody>
      </p:sp>
      <p:sp>
        <p:nvSpPr>
          <p:cNvPr id="6" name="Footer Placeholder 5">
            <a:extLst>
              <a:ext uri="{FF2B5EF4-FFF2-40B4-BE49-F238E27FC236}">
                <a16:creationId xmlns:a16="http://schemas.microsoft.com/office/drawing/2014/main" id="{374D9D3F-FF2B-4150-9E76-0A67EE1C0035}"/>
              </a:ext>
            </a:extLst>
          </p:cNvPr>
          <p:cNvSpPr>
            <a:spLocks noGrp="1"/>
          </p:cNvSpPr>
          <p:nvPr>
            <p:ph type="ftr" sz="quarter" idx="18"/>
          </p:nvPr>
        </p:nvSpPr>
        <p:spPr/>
        <p:txBody>
          <a:bodyPr/>
          <a:lstStyle/>
          <a:p>
            <a:endParaRPr lang="en-GB" dirty="0"/>
          </a:p>
        </p:txBody>
      </p:sp>
      <p:sp>
        <p:nvSpPr>
          <p:cNvPr id="7" name="Slide Number Placeholder 6">
            <a:extLst>
              <a:ext uri="{FF2B5EF4-FFF2-40B4-BE49-F238E27FC236}">
                <a16:creationId xmlns:a16="http://schemas.microsoft.com/office/drawing/2014/main" id="{7935EF0D-7C39-49A7-A69C-F1111D7D8CD7}"/>
              </a:ext>
            </a:extLst>
          </p:cNvPr>
          <p:cNvSpPr>
            <a:spLocks noGrp="1"/>
          </p:cNvSpPr>
          <p:nvPr>
            <p:ph type="sldNum" sz="quarter" idx="19"/>
          </p:nvPr>
        </p:nvSpPr>
        <p:spPr/>
        <p:txBody>
          <a:bodyPr/>
          <a:lstStyle/>
          <a:p>
            <a:fld id="{23AA811B-2EBD-4900-905E-5BE206449611}" type="slidenum">
              <a:rPr lang="en-GB" smtClean="0"/>
              <a:pPr/>
              <a:t>28</a:t>
            </a:fld>
            <a:endParaRPr lang="en-GB" dirty="0"/>
          </a:p>
        </p:txBody>
      </p:sp>
      <p:pic>
        <p:nvPicPr>
          <p:cNvPr id="8" name="Picture 7">
            <a:extLst>
              <a:ext uri="{FF2B5EF4-FFF2-40B4-BE49-F238E27FC236}">
                <a16:creationId xmlns:a16="http://schemas.microsoft.com/office/drawing/2014/main" id="{B41D4654-9AFD-418D-94B0-77B208CC294A}"/>
              </a:ext>
            </a:extLst>
          </p:cNvPr>
          <p:cNvPicPr>
            <a:picLocks noChangeAspect="1"/>
          </p:cNvPicPr>
          <p:nvPr/>
        </p:nvPicPr>
        <p:blipFill>
          <a:blip r:embed="rId2"/>
          <a:stretch>
            <a:fillRect/>
          </a:stretch>
        </p:blipFill>
        <p:spPr>
          <a:xfrm>
            <a:off x="324000" y="1531519"/>
            <a:ext cx="6118004" cy="4115748"/>
          </a:xfrm>
          <a:prstGeom prst="rect">
            <a:avLst/>
          </a:prstGeom>
          <a:ln>
            <a:solidFill>
              <a:schemeClr val="tx2"/>
            </a:solidFill>
          </a:ln>
        </p:spPr>
      </p:pic>
      <p:sp>
        <p:nvSpPr>
          <p:cNvPr id="9" name="TextBox 8">
            <a:extLst>
              <a:ext uri="{FF2B5EF4-FFF2-40B4-BE49-F238E27FC236}">
                <a16:creationId xmlns:a16="http://schemas.microsoft.com/office/drawing/2014/main" id="{61E464D3-C135-499F-85E3-E6602AAAF047}"/>
              </a:ext>
            </a:extLst>
          </p:cNvPr>
          <p:cNvSpPr txBox="1"/>
          <p:nvPr/>
        </p:nvSpPr>
        <p:spPr>
          <a:xfrm>
            <a:off x="6852295" y="1553968"/>
            <a:ext cx="4640050" cy="4411079"/>
          </a:xfrm>
          <a:prstGeom prst="rect">
            <a:avLst/>
          </a:prstGeom>
          <a:noFill/>
        </p:spPr>
        <p:txBody>
          <a:bodyPr wrap="square" lIns="0" tIns="0" rIns="0" bIns="0" rtlCol="0">
            <a:spAutoFit/>
          </a:bodyPr>
          <a:lstStyle/>
          <a:p>
            <a:pPr marL="342900" indent="-342900" algn="l">
              <a:lnSpc>
                <a:spcPct val="120000"/>
              </a:lnSpc>
              <a:buFont typeface="Arial" panose="020B0604020202020204" pitchFamily="34" charset="0"/>
              <a:buChar char="•"/>
            </a:pPr>
            <a:r>
              <a:rPr lang="da-DK" sz="1600" dirty="0">
                <a:solidFill>
                  <a:schemeClr val="tx2"/>
                </a:solidFill>
              </a:rPr>
              <a:t>Choose ‘Overview’ in the menu bar</a:t>
            </a:r>
          </a:p>
          <a:p>
            <a:pPr marL="342900" indent="-342900" algn="l">
              <a:lnSpc>
                <a:spcPct val="120000"/>
              </a:lnSpc>
              <a:buFont typeface="Arial" panose="020B0604020202020204" pitchFamily="34" charset="0"/>
              <a:buChar char="•"/>
            </a:pPr>
            <a:r>
              <a:rPr lang="da-DK" sz="1600" dirty="0">
                <a:solidFill>
                  <a:schemeClr val="tx2"/>
                </a:solidFill>
              </a:rPr>
              <a:t>Select ‘</a:t>
            </a:r>
            <a:r>
              <a:rPr lang="da-DK" sz="1600" b="1" dirty="0">
                <a:solidFill>
                  <a:schemeClr val="accent4"/>
                </a:solidFill>
              </a:rPr>
              <a:t>Download trial data</a:t>
            </a:r>
            <a:r>
              <a:rPr lang="da-DK" sz="1600" dirty="0">
                <a:solidFill>
                  <a:schemeClr val="tx2"/>
                </a:solidFill>
              </a:rPr>
              <a:t>’ to download a zip file containing allavailable trial data on the app </a:t>
            </a:r>
          </a:p>
          <a:p>
            <a:pPr marL="800100" lvl="1" indent="-342900">
              <a:lnSpc>
                <a:spcPct val="120000"/>
              </a:lnSpc>
              <a:buFont typeface="Arial" panose="020B0604020202020204" pitchFamily="34" charset="0"/>
              <a:buChar char="•"/>
            </a:pPr>
            <a:r>
              <a:rPr lang="da-DK" sz="1600" dirty="0">
                <a:solidFill>
                  <a:schemeClr val="tx2"/>
                </a:solidFill>
              </a:rPr>
              <a:t>It is recommended to do this after each review round as a backup</a:t>
            </a:r>
          </a:p>
          <a:p>
            <a:pPr marL="800100" lvl="1" indent="-342900">
              <a:lnSpc>
                <a:spcPct val="120000"/>
              </a:lnSpc>
              <a:buFont typeface="Arial" panose="020B0604020202020204" pitchFamily="34" charset="0"/>
              <a:buChar char="•"/>
            </a:pPr>
            <a:r>
              <a:rPr lang="da-DK" sz="1600" dirty="0">
                <a:solidFill>
                  <a:schemeClr val="tx2"/>
                </a:solidFill>
              </a:rPr>
              <a:t>To upload a trial as a zip file to the app select ‘Trial info’  in the menu bar and the tab ‘</a:t>
            </a:r>
            <a:r>
              <a:rPr lang="en-GB" sz="1400" dirty="0">
                <a:solidFill>
                  <a:schemeClr val="tx2"/>
                </a:solidFill>
              </a:rPr>
              <a:t>Upload PKPD zip file’ will appear</a:t>
            </a:r>
            <a:endParaRPr lang="da-DK" sz="1600" dirty="0">
              <a:solidFill>
                <a:schemeClr val="tx2"/>
              </a:solidFill>
            </a:endParaRPr>
          </a:p>
          <a:p>
            <a:pPr marL="342900" indent="-342900" algn="l">
              <a:lnSpc>
                <a:spcPct val="120000"/>
              </a:lnSpc>
              <a:buFont typeface="Arial" panose="020B0604020202020204" pitchFamily="34" charset="0"/>
              <a:buChar char="•"/>
            </a:pPr>
            <a:r>
              <a:rPr lang="da-DK" sz="1600" dirty="0">
                <a:solidFill>
                  <a:schemeClr val="tx2"/>
                </a:solidFill>
              </a:rPr>
              <a:t>Select ‘</a:t>
            </a:r>
            <a:r>
              <a:rPr lang="da-DK" sz="1600" b="1" dirty="0">
                <a:solidFill>
                  <a:srgbClr val="3F9C35"/>
                </a:solidFill>
              </a:rPr>
              <a:t>Download PK comments</a:t>
            </a:r>
            <a:r>
              <a:rPr lang="da-DK" sz="1600" dirty="0">
                <a:solidFill>
                  <a:schemeClr val="tx2"/>
                </a:solidFill>
              </a:rPr>
              <a:t>’ to download all PK related comments in a CSV file</a:t>
            </a:r>
          </a:p>
          <a:p>
            <a:pPr marL="342900" indent="-342900">
              <a:lnSpc>
                <a:spcPct val="120000"/>
              </a:lnSpc>
              <a:buFont typeface="Arial" panose="020B0604020202020204" pitchFamily="34" charset="0"/>
              <a:buChar char="•"/>
            </a:pPr>
            <a:r>
              <a:rPr lang="da-DK" sz="1600" dirty="0">
                <a:solidFill>
                  <a:schemeClr val="tx2"/>
                </a:solidFill>
              </a:rPr>
              <a:t>Select ‘</a:t>
            </a:r>
            <a:r>
              <a:rPr lang="da-DK" sz="1600" b="1" dirty="0">
                <a:solidFill>
                  <a:srgbClr val="EAAB00"/>
                </a:solidFill>
              </a:rPr>
              <a:t>Download PD comments</a:t>
            </a:r>
            <a:r>
              <a:rPr lang="da-DK" sz="1600" dirty="0">
                <a:solidFill>
                  <a:schemeClr val="tx2"/>
                </a:solidFill>
              </a:rPr>
              <a:t>’ to download all PK related comments in a CSV file</a:t>
            </a:r>
          </a:p>
        </p:txBody>
      </p:sp>
      <p:sp>
        <p:nvSpPr>
          <p:cNvPr id="10" name="Rectangle 9">
            <a:extLst>
              <a:ext uri="{FF2B5EF4-FFF2-40B4-BE49-F238E27FC236}">
                <a16:creationId xmlns:a16="http://schemas.microsoft.com/office/drawing/2014/main" id="{90351B05-EA78-4635-81DD-371D575FE839}"/>
              </a:ext>
            </a:extLst>
          </p:cNvPr>
          <p:cNvSpPr/>
          <p:nvPr/>
        </p:nvSpPr>
        <p:spPr>
          <a:xfrm>
            <a:off x="519546" y="4980709"/>
            <a:ext cx="1454727" cy="27709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1" name="Rectangle 10">
            <a:extLst>
              <a:ext uri="{FF2B5EF4-FFF2-40B4-BE49-F238E27FC236}">
                <a16:creationId xmlns:a16="http://schemas.microsoft.com/office/drawing/2014/main" id="{E039C472-DDEF-40F2-A4DA-1EC837DED669}"/>
              </a:ext>
            </a:extLst>
          </p:cNvPr>
          <p:cNvSpPr/>
          <p:nvPr/>
        </p:nvSpPr>
        <p:spPr>
          <a:xfrm>
            <a:off x="2029692" y="4987639"/>
            <a:ext cx="1697181" cy="277091"/>
          </a:xfrm>
          <a:prstGeom prst="rect">
            <a:avLst/>
          </a:prstGeom>
          <a:noFill/>
          <a:ln w="38100">
            <a:solidFill>
              <a:srgbClr val="3F9C3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2" name="Rectangle 11">
            <a:extLst>
              <a:ext uri="{FF2B5EF4-FFF2-40B4-BE49-F238E27FC236}">
                <a16:creationId xmlns:a16="http://schemas.microsoft.com/office/drawing/2014/main" id="{26F3A5F5-E8CE-4278-8BD1-5D96D511045E}"/>
              </a:ext>
            </a:extLst>
          </p:cNvPr>
          <p:cNvSpPr/>
          <p:nvPr/>
        </p:nvSpPr>
        <p:spPr>
          <a:xfrm>
            <a:off x="3796009" y="4987639"/>
            <a:ext cx="1697181" cy="277091"/>
          </a:xfrm>
          <a:prstGeom prst="rect">
            <a:avLst/>
          </a:prstGeom>
          <a:noFill/>
          <a:ln w="38100">
            <a:solidFill>
              <a:srgbClr val="EAAB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2510294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79414E-7B20-459B-B6F9-AC38F389EB2A}"/>
              </a:ext>
            </a:extLst>
          </p:cNvPr>
          <p:cNvSpPr>
            <a:spLocks noGrp="1"/>
          </p:cNvSpPr>
          <p:nvPr>
            <p:ph type="body" sz="quarter" idx="14"/>
          </p:nvPr>
        </p:nvSpPr>
        <p:spPr/>
        <p:txBody>
          <a:bodyPr/>
          <a:lstStyle/>
          <a:p>
            <a:endParaRPr lang="en-GB" dirty="0"/>
          </a:p>
        </p:txBody>
      </p:sp>
      <p:sp>
        <p:nvSpPr>
          <p:cNvPr id="3" name="Title 2">
            <a:extLst>
              <a:ext uri="{FF2B5EF4-FFF2-40B4-BE49-F238E27FC236}">
                <a16:creationId xmlns:a16="http://schemas.microsoft.com/office/drawing/2014/main" id="{B5E60523-9C66-4746-A191-AEE07F5BB2F5}"/>
              </a:ext>
            </a:extLst>
          </p:cNvPr>
          <p:cNvSpPr>
            <a:spLocks noGrp="1"/>
          </p:cNvSpPr>
          <p:nvPr>
            <p:ph type="ctrTitle"/>
          </p:nvPr>
        </p:nvSpPr>
        <p:spPr/>
        <p:txBody>
          <a:bodyPr/>
          <a:lstStyle/>
          <a:p>
            <a:r>
              <a:rPr lang="da-DK" dirty="0"/>
              <a:t>Delete trial</a:t>
            </a:r>
            <a:endParaRPr lang="en-GB" dirty="0"/>
          </a:p>
        </p:txBody>
      </p:sp>
      <p:sp>
        <p:nvSpPr>
          <p:cNvPr id="4" name="Text Placeholder 3">
            <a:extLst>
              <a:ext uri="{FF2B5EF4-FFF2-40B4-BE49-F238E27FC236}">
                <a16:creationId xmlns:a16="http://schemas.microsoft.com/office/drawing/2014/main" id="{5CFD4B3A-34C1-4563-94BA-C26A04222ACE}"/>
              </a:ext>
            </a:extLst>
          </p:cNvPr>
          <p:cNvSpPr>
            <a:spLocks noGrp="1"/>
          </p:cNvSpPr>
          <p:nvPr>
            <p:ph type="body" sz="quarter" idx="13"/>
          </p:nvPr>
        </p:nvSpPr>
        <p:spPr/>
        <p:txBody>
          <a:bodyPr/>
          <a:lstStyle/>
          <a:p>
            <a:endParaRPr lang="en-GB"/>
          </a:p>
        </p:txBody>
      </p:sp>
      <p:sp>
        <p:nvSpPr>
          <p:cNvPr id="6" name="Footer Placeholder 5">
            <a:extLst>
              <a:ext uri="{FF2B5EF4-FFF2-40B4-BE49-F238E27FC236}">
                <a16:creationId xmlns:a16="http://schemas.microsoft.com/office/drawing/2014/main" id="{E0C4793D-87A7-4804-A57B-37C0395A7C3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06D67C7-0234-4070-A706-E83765693CDE}"/>
              </a:ext>
            </a:extLst>
          </p:cNvPr>
          <p:cNvSpPr>
            <a:spLocks noGrp="1"/>
          </p:cNvSpPr>
          <p:nvPr>
            <p:ph type="sldNum" sz="quarter" idx="12"/>
          </p:nvPr>
        </p:nvSpPr>
        <p:spPr/>
        <p:txBody>
          <a:bodyPr/>
          <a:lstStyle/>
          <a:p>
            <a:fld id="{23AA811B-2EBD-4900-905E-5BE206449611}" type="slidenum">
              <a:rPr lang="en-GB" smtClean="0"/>
              <a:pPr/>
              <a:t>29</a:t>
            </a:fld>
            <a:endParaRPr lang="en-GB" dirty="0"/>
          </a:p>
        </p:txBody>
      </p:sp>
    </p:spTree>
    <p:extLst>
      <p:ext uri="{BB962C8B-B14F-4D97-AF65-F5344CB8AC3E}">
        <p14:creationId xmlns:p14="http://schemas.microsoft.com/office/powerpoint/2010/main" val="113926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C629A6-DE5E-455F-9BAC-9246FF1EA076}"/>
              </a:ext>
            </a:extLst>
          </p:cNvPr>
          <p:cNvSpPr>
            <a:spLocks noGrp="1"/>
          </p:cNvSpPr>
          <p:nvPr>
            <p:ph type="body" sz="quarter" idx="14"/>
          </p:nvPr>
        </p:nvSpPr>
        <p:spPr/>
        <p:txBody>
          <a:bodyPr/>
          <a:lstStyle/>
          <a:p>
            <a:endParaRPr lang="en-GB" dirty="0"/>
          </a:p>
        </p:txBody>
      </p:sp>
      <p:sp>
        <p:nvSpPr>
          <p:cNvPr id="3" name="Title 2">
            <a:extLst>
              <a:ext uri="{FF2B5EF4-FFF2-40B4-BE49-F238E27FC236}">
                <a16:creationId xmlns:a16="http://schemas.microsoft.com/office/drawing/2014/main" id="{02D4CF22-540B-454B-8E1E-F4DE6E39F8E7}"/>
              </a:ext>
            </a:extLst>
          </p:cNvPr>
          <p:cNvSpPr>
            <a:spLocks noGrp="1"/>
          </p:cNvSpPr>
          <p:nvPr>
            <p:ph type="ctrTitle"/>
          </p:nvPr>
        </p:nvSpPr>
        <p:spPr/>
        <p:txBody>
          <a:bodyPr/>
          <a:lstStyle/>
          <a:p>
            <a:r>
              <a:rPr lang="da-DK" dirty="0"/>
              <a:t>Access</a:t>
            </a:r>
            <a:endParaRPr lang="en-GB" dirty="0"/>
          </a:p>
        </p:txBody>
      </p:sp>
      <p:sp>
        <p:nvSpPr>
          <p:cNvPr id="7" name="Slide Number Placeholder 6">
            <a:extLst>
              <a:ext uri="{FF2B5EF4-FFF2-40B4-BE49-F238E27FC236}">
                <a16:creationId xmlns:a16="http://schemas.microsoft.com/office/drawing/2014/main" id="{E4E4BDE9-5A69-491C-92C7-C65AF382DEB3}"/>
              </a:ext>
            </a:extLst>
          </p:cNvPr>
          <p:cNvSpPr>
            <a:spLocks noGrp="1"/>
          </p:cNvSpPr>
          <p:nvPr>
            <p:ph type="sldNum" sz="quarter" idx="12"/>
          </p:nvPr>
        </p:nvSpPr>
        <p:spPr/>
        <p:txBody>
          <a:bodyPr/>
          <a:lstStyle/>
          <a:p>
            <a:fld id="{23AA811B-2EBD-4900-905E-5BE206449611}" type="slidenum">
              <a:rPr lang="en-GB" smtClean="0"/>
              <a:pPr/>
              <a:t>3</a:t>
            </a:fld>
            <a:endParaRPr lang="en-GB" dirty="0"/>
          </a:p>
        </p:txBody>
      </p:sp>
    </p:spTree>
    <p:extLst>
      <p:ext uri="{BB962C8B-B14F-4D97-AF65-F5344CB8AC3E}">
        <p14:creationId xmlns:p14="http://schemas.microsoft.com/office/powerpoint/2010/main" val="1641842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95C4CC-7B8B-4075-BCEE-347E02793C1B}"/>
              </a:ext>
            </a:extLst>
          </p:cNvPr>
          <p:cNvSpPr>
            <a:spLocks noGrp="1"/>
          </p:cNvSpPr>
          <p:nvPr>
            <p:ph type="body" sz="quarter" idx="16"/>
          </p:nvPr>
        </p:nvSpPr>
        <p:spPr>
          <a:xfrm>
            <a:off x="6096000" y="647700"/>
            <a:ext cx="5772150" cy="5886300"/>
          </a:xfrm>
        </p:spPr>
        <p:txBody>
          <a:bodyPr/>
          <a:lstStyle/>
          <a:p>
            <a:endParaRPr lang="en-GB" dirty="0"/>
          </a:p>
        </p:txBody>
      </p:sp>
      <p:sp>
        <p:nvSpPr>
          <p:cNvPr id="4" name="Text Placeholder 3">
            <a:extLst>
              <a:ext uri="{FF2B5EF4-FFF2-40B4-BE49-F238E27FC236}">
                <a16:creationId xmlns:a16="http://schemas.microsoft.com/office/drawing/2014/main" id="{52699307-FBD6-4B1C-A251-872AE6C74341}"/>
              </a:ext>
            </a:extLst>
          </p:cNvPr>
          <p:cNvSpPr>
            <a:spLocks noGrp="1"/>
          </p:cNvSpPr>
          <p:nvPr>
            <p:ph type="body" sz="quarter" idx="13"/>
          </p:nvPr>
        </p:nvSpPr>
        <p:spPr/>
        <p:txBody>
          <a:bodyPr/>
          <a:lstStyle/>
          <a:p>
            <a:endParaRPr lang="en-GB"/>
          </a:p>
        </p:txBody>
      </p:sp>
      <p:sp>
        <p:nvSpPr>
          <p:cNvPr id="5" name="Date Placeholder 4">
            <a:extLst>
              <a:ext uri="{FF2B5EF4-FFF2-40B4-BE49-F238E27FC236}">
                <a16:creationId xmlns:a16="http://schemas.microsoft.com/office/drawing/2014/main" id="{ACF1AAF8-6FBE-483C-B47A-F211708288C1}"/>
              </a:ext>
            </a:extLst>
          </p:cNvPr>
          <p:cNvSpPr>
            <a:spLocks noGrp="1"/>
          </p:cNvSpPr>
          <p:nvPr>
            <p:ph type="dt" sz="half" idx="17"/>
          </p:nvPr>
        </p:nvSpPr>
        <p:spPr/>
        <p:txBody>
          <a:bodyPr/>
          <a:lstStyle/>
          <a:p>
            <a:endParaRPr lang="en-GB" dirty="0"/>
          </a:p>
        </p:txBody>
      </p:sp>
      <p:sp>
        <p:nvSpPr>
          <p:cNvPr id="6" name="Footer Placeholder 5">
            <a:extLst>
              <a:ext uri="{FF2B5EF4-FFF2-40B4-BE49-F238E27FC236}">
                <a16:creationId xmlns:a16="http://schemas.microsoft.com/office/drawing/2014/main" id="{DAD946DF-BBCA-44AE-BF2D-B92099B0A904}"/>
              </a:ext>
            </a:extLst>
          </p:cNvPr>
          <p:cNvSpPr>
            <a:spLocks noGrp="1"/>
          </p:cNvSpPr>
          <p:nvPr>
            <p:ph type="ftr" sz="quarter" idx="18"/>
          </p:nvPr>
        </p:nvSpPr>
        <p:spPr/>
        <p:txBody>
          <a:bodyPr/>
          <a:lstStyle/>
          <a:p>
            <a:endParaRPr lang="en-GB" dirty="0"/>
          </a:p>
        </p:txBody>
      </p:sp>
      <p:sp>
        <p:nvSpPr>
          <p:cNvPr id="7" name="Slide Number Placeholder 6">
            <a:extLst>
              <a:ext uri="{FF2B5EF4-FFF2-40B4-BE49-F238E27FC236}">
                <a16:creationId xmlns:a16="http://schemas.microsoft.com/office/drawing/2014/main" id="{AB60EC5B-8CFE-412D-A208-686A967FC467}"/>
              </a:ext>
            </a:extLst>
          </p:cNvPr>
          <p:cNvSpPr>
            <a:spLocks noGrp="1"/>
          </p:cNvSpPr>
          <p:nvPr>
            <p:ph type="sldNum" sz="quarter" idx="19"/>
          </p:nvPr>
        </p:nvSpPr>
        <p:spPr/>
        <p:txBody>
          <a:bodyPr/>
          <a:lstStyle/>
          <a:p>
            <a:fld id="{23AA811B-2EBD-4900-905E-5BE206449611}" type="slidenum">
              <a:rPr lang="en-GB" smtClean="0"/>
              <a:pPr/>
              <a:t>30</a:t>
            </a:fld>
            <a:endParaRPr lang="en-GB" dirty="0"/>
          </a:p>
        </p:txBody>
      </p:sp>
      <p:pic>
        <p:nvPicPr>
          <p:cNvPr id="8" name="Picture 7" descr="Graphical user interface, text, application&#10;&#10;Description automatically generated">
            <a:extLst>
              <a:ext uri="{FF2B5EF4-FFF2-40B4-BE49-F238E27FC236}">
                <a16:creationId xmlns:a16="http://schemas.microsoft.com/office/drawing/2014/main" id="{69893408-6144-4C38-8BCF-DDE88A7128CE}"/>
              </a:ext>
            </a:extLst>
          </p:cNvPr>
          <p:cNvPicPr>
            <a:picLocks noChangeAspect="1"/>
          </p:cNvPicPr>
          <p:nvPr/>
        </p:nvPicPr>
        <p:blipFill>
          <a:blip r:embed="rId2"/>
          <a:stretch>
            <a:fillRect/>
          </a:stretch>
        </p:blipFill>
        <p:spPr>
          <a:xfrm>
            <a:off x="611527" y="3349694"/>
            <a:ext cx="9684947" cy="1501165"/>
          </a:xfrm>
          <a:prstGeom prst="rect">
            <a:avLst/>
          </a:prstGeom>
          <a:noFill/>
          <a:ln>
            <a:solidFill>
              <a:schemeClr val="tx2"/>
            </a:solidFill>
          </a:ln>
        </p:spPr>
      </p:pic>
      <p:sp>
        <p:nvSpPr>
          <p:cNvPr id="9" name="Speech Bubble: Rectangle with Corners Rounded 8">
            <a:extLst>
              <a:ext uri="{FF2B5EF4-FFF2-40B4-BE49-F238E27FC236}">
                <a16:creationId xmlns:a16="http://schemas.microsoft.com/office/drawing/2014/main" id="{8E658703-ED4C-4FE2-8316-5C3DF96ED0CF}"/>
              </a:ext>
            </a:extLst>
          </p:cNvPr>
          <p:cNvSpPr/>
          <p:nvPr/>
        </p:nvSpPr>
        <p:spPr>
          <a:xfrm rot="5400000" flipH="1" flipV="1">
            <a:off x="8579403" y="369524"/>
            <a:ext cx="1732051" cy="3845930"/>
          </a:xfrm>
          <a:prstGeom prst="wedgeRoundRectCallout">
            <a:avLst>
              <a:gd name="adj1" fmla="val -90996"/>
              <a:gd name="adj2" fmla="val -12888"/>
              <a:gd name="adj3" fmla="val 16667"/>
            </a:avLst>
          </a:prstGeom>
          <a:noFill/>
          <a:ln w="25400">
            <a:solidFill>
              <a:srgbClr val="3F9C35"/>
            </a:solidFill>
          </a:ln>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endParaRPr lang="en-GB" sz="1100" noProof="0" dirty="0" err="1"/>
          </a:p>
        </p:txBody>
      </p:sp>
      <p:sp>
        <p:nvSpPr>
          <p:cNvPr id="12" name="Rectangle 11">
            <a:extLst>
              <a:ext uri="{FF2B5EF4-FFF2-40B4-BE49-F238E27FC236}">
                <a16:creationId xmlns:a16="http://schemas.microsoft.com/office/drawing/2014/main" id="{3B3778F9-670C-4BB8-8923-1F03D0F0E371}"/>
              </a:ext>
            </a:extLst>
          </p:cNvPr>
          <p:cNvSpPr/>
          <p:nvPr/>
        </p:nvSpPr>
        <p:spPr>
          <a:xfrm>
            <a:off x="7668122" y="1627320"/>
            <a:ext cx="3700272" cy="1477328"/>
          </a:xfrm>
          <a:prstGeom prst="rect">
            <a:avLst/>
          </a:prstGeom>
        </p:spPr>
        <p:txBody>
          <a:bodyPr wrap="square">
            <a:spAutoFit/>
          </a:bodyPr>
          <a:lstStyle/>
          <a:p>
            <a:r>
              <a:rPr lang="da-DK" dirty="0">
                <a:solidFill>
                  <a:schemeClr val="tx2"/>
                </a:solidFill>
                <a:sym typeface="Wingdings" panose="05000000000000000000" pitchFamily="2" charset="2"/>
              </a:rPr>
              <a:t>When the CTR is final for a trial the trial </a:t>
            </a:r>
            <a:r>
              <a:rPr lang="da-DK" b="1" dirty="0">
                <a:solidFill>
                  <a:schemeClr val="tx2"/>
                </a:solidFill>
                <a:sym typeface="Wingdings" panose="05000000000000000000" pitchFamily="2" charset="2"/>
              </a:rPr>
              <a:t>must</a:t>
            </a:r>
            <a:r>
              <a:rPr lang="da-DK" dirty="0">
                <a:solidFill>
                  <a:schemeClr val="tx2"/>
                </a:solidFill>
                <a:sym typeface="Wingdings" panose="05000000000000000000" pitchFamily="2" charset="2"/>
              </a:rPr>
              <a:t> be deleted from the app. Before doing so we recommend to download the trial data. See </a:t>
            </a:r>
            <a:r>
              <a:rPr lang="da-DK" dirty="0">
                <a:sym typeface="Wingdings" panose="05000000000000000000" pitchFamily="2" charset="2"/>
                <a:hlinkClick r:id="rId3" action="ppaction://hlinksldjump"/>
              </a:rPr>
              <a:t>here</a:t>
            </a:r>
            <a:endParaRPr lang="da-DK" dirty="0"/>
          </a:p>
        </p:txBody>
      </p:sp>
      <p:sp>
        <p:nvSpPr>
          <p:cNvPr id="13" name="Rectangle 12">
            <a:extLst>
              <a:ext uri="{FF2B5EF4-FFF2-40B4-BE49-F238E27FC236}">
                <a16:creationId xmlns:a16="http://schemas.microsoft.com/office/drawing/2014/main" id="{6113E2D5-C3E8-4EE0-B670-CD3F6853629D}"/>
              </a:ext>
            </a:extLst>
          </p:cNvPr>
          <p:cNvSpPr/>
          <p:nvPr/>
        </p:nvSpPr>
        <p:spPr>
          <a:xfrm>
            <a:off x="8777462" y="3937278"/>
            <a:ext cx="799354" cy="512802"/>
          </a:xfrm>
          <a:prstGeom prst="rect">
            <a:avLst/>
          </a:prstGeom>
          <a:noFill/>
          <a:ln w="38100">
            <a:solidFill>
              <a:srgbClr val="3F9C3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198784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7245-16CC-4E34-AA5F-E94EF1D6F047}"/>
              </a:ext>
            </a:extLst>
          </p:cNvPr>
          <p:cNvSpPr>
            <a:spLocks noGrp="1"/>
          </p:cNvSpPr>
          <p:nvPr>
            <p:ph type="title"/>
          </p:nvPr>
        </p:nvSpPr>
        <p:spPr>
          <a:xfrm>
            <a:off x="647999" y="647700"/>
            <a:ext cx="5286220" cy="1651119"/>
          </a:xfrm>
        </p:spPr>
        <p:txBody>
          <a:bodyPr anchor="t">
            <a:normAutofit/>
          </a:bodyPr>
          <a:lstStyle/>
          <a:p>
            <a:r>
              <a:rPr lang="da-DK" dirty="0"/>
              <a:t>Access</a:t>
            </a:r>
            <a:endParaRPr lang="en-GB" dirty="0"/>
          </a:p>
        </p:txBody>
      </p:sp>
      <p:sp>
        <p:nvSpPr>
          <p:cNvPr id="3" name="Content Placeholder 2">
            <a:extLst>
              <a:ext uri="{FF2B5EF4-FFF2-40B4-BE49-F238E27FC236}">
                <a16:creationId xmlns:a16="http://schemas.microsoft.com/office/drawing/2014/main" id="{55CF7D73-B308-4A66-82E5-809A87EE7445}"/>
              </a:ext>
            </a:extLst>
          </p:cNvPr>
          <p:cNvSpPr>
            <a:spLocks noGrp="1"/>
          </p:cNvSpPr>
          <p:nvPr>
            <p:ph sz="quarter" idx="18"/>
          </p:nvPr>
        </p:nvSpPr>
        <p:spPr>
          <a:xfrm>
            <a:off x="647700" y="2488123"/>
            <a:ext cx="5286375" cy="3713631"/>
          </a:xfrm>
        </p:spPr>
        <p:txBody>
          <a:bodyPr>
            <a:normAutofit/>
          </a:bodyPr>
          <a:lstStyle/>
          <a:p>
            <a:r>
              <a:rPr lang="en-GB" dirty="0"/>
              <a:t>Access the tool by writing </a:t>
            </a:r>
            <a:r>
              <a:rPr lang="en-GB" dirty="0">
                <a:solidFill>
                  <a:schemeClr val="accent5"/>
                </a:solidFill>
              </a:rPr>
              <a:t>‘</a:t>
            </a:r>
            <a:r>
              <a:rPr lang="da-DK" i="1" dirty="0">
                <a:solidFill>
                  <a:schemeClr val="accent5"/>
                </a:solidFill>
              </a:rPr>
              <a:t>pkpdreview/’ </a:t>
            </a:r>
            <a:r>
              <a:rPr lang="da-DK" dirty="0"/>
              <a:t>in an Edge browser.</a:t>
            </a:r>
            <a:endParaRPr lang="en-GB" dirty="0"/>
          </a:p>
          <a:p>
            <a:r>
              <a:rPr lang="en-US" dirty="0"/>
              <a:t>Login with your Novo Initials and Windows Password​</a:t>
            </a:r>
          </a:p>
          <a:p>
            <a:endParaRPr lang="en-GB" dirty="0"/>
          </a:p>
        </p:txBody>
      </p:sp>
      <p:sp>
        <p:nvSpPr>
          <p:cNvPr id="31" name="Text Placeholder 3">
            <a:extLst>
              <a:ext uri="{FF2B5EF4-FFF2-40B4-BE49-F238E27FC236}">
                <a16:creationId xmlns:a16="http://schemas.microsoft.com/office/drawing/2014/main" id="{2F334039-EC7C-4CEB-9D74-92D3D7DBA37B}"/>
              </a:ext>
            </a:extLst>
          </p:cNvPr>
          <p:cNvSpPr>
            <a:spLocks noGrp="1"/>
          </p:cNvSpPr>
          <p:nvPr>
            <p:ph type="body" sz="quarter" idx="16"/>
          </p:nvPr>
        </p:nvSpPr>
        <p:spPr>
          <a:xfrm>
            <a:off x="6257782" y="647700"/>
            <a:ext cx="5610217" cy="5886300"/>
          </a:xfrm>
        </p:spPr>
        <p:txBody>
          <a:bodyPr/>
          <a:lstStyle/>
          <a:p>
            <a:endParaRPr lang="en-US" dirty="0"/>
          </a:p>
        </p:txBody>
      </p:sp>
      <p:sp>
        <p:nvSpPr>
          <p:cNvPr id="7" name="Slide Number Placeholder 6">
            <a:extLst>
              <a:ext uri="{FF2B5EF4-FFF2-40B4-BE49-F238E27FC236}">
                <a16:creationId xmlns:a16="http://schemas.microsoft.com/office/drawing/2014/main" id="{7D043BBB-46C5-411B-8984-4B82917ED6F4}"/>
              </a:ext>
            </a:extLst>
          </p:cNvPr>
          <p:cNvSpPr>
            <a:spLocks noGrp="1"/>
          </p:cNvSpPr>
          <p:nvPr>
            <p:ph type="sldNum" sz="quarter" idx="12"/>
          </p:nvPr>
        </p:nvSpPr>
        <p:spPr>
          <a:xfrm>
            <a:off x="324000" y="324000"/>
            <a:ext cx="324000" cy="125850"/>
          </a:xfrm>
        </p:spPr>
        <p:txBody>
          <a:bodyPr anchor="t">
            <a:normAutofit/>
          </a:bodyPr>
          <a:lstStyle/>
          <a:p>
            <a:pPr>
              <a:spcAft>
                <a:spcPts val="600"/>
              </a:spcAft>
            </a:pPr>
            <a:fld id="{23AA811B-2EBD-4900-905E-5BE206449611}" type="slidenum">
              <a:rPr lang="en-GB" smtClean="0"/>
              <a:pPr>
                <a:spcAft>
                  <a:spcPts val="600"/>
                </a:spcAft>
              </a:pPr>
              <a:t>4</a:t>
            </a:fld>
            <a:endParaRPr lang="en-GB"/>
          </a:p>
        </p:txBody>
      </p:sp>
      <p:pic>
        <p:nvPicPr>
          <p:cNvPr id="25" name="Content Placeholder 24" descr="Graphical user interface, application&#10;&#10;Description automatically generated">
            <a:extLst>
              <a:ext uri="{FF2B5EF4-FFF2-40B4-BE49-F238E27FC236}">
                <a16:creationId xmlns:a16="http://schemas.microsoft.com/office/drawing/2014/main" id="{DA5DD3A5-3EF5-4D36-A324-39996CF4BBCA}"/>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6625784" y="968375"/>
            <a:ext cx="4871332" cy="5241925"/>
          </a:xfrm>
        </p:spPr>
      </p:pic>
    </p:spTree>
    <p:extLst>
      <p:ext uri="{BB962C8B-B14F-4D97-AF65-F5344CB8AC3E}">
        <p14:creationId xmlns:p14="http://schemas.microsoft.com/office/powerpoint/2010/main" val="328147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9AB63E-9BDC-4FB6-9C3F-36691E869DA2}"/>
              </a:ext>
            </a:extLst>
          </p:cNvPr>
          <p:cNvPicPr>
            <a:picLocks noChangeAspect="1"/>
          </p:cNvPicPr>
          <p:nvPr/>
        </p:nvPicPr>
        <p:blipFill rotWithShape="1">
          <a:blip r:embed="rId2"/>
          <a:srcRect b="1625"/>
          <a:stretch/>
        </p:blipFill>
        <p:spPr>
          <a:xfrm>
            <a:off x="7275567" y="2139011"/>
            <a:ext cx="4664903" cy="3033849"/>
          </a:xfrm>
          <a:prstGeom prst="rect">
            <a:avLst/>
          </a:prstGeom>
          <a:ln>
            <a:solidFill>
              <a:schemeClr val="tx2"/>
            </a:solidFill>
          </a:ln>
        </p:spPr>
      </p:pic>
      <p:sp>
        <p:nvSpPr>
          <p:cNvPr id="2" name="Title 1">
            <a:extLst>
              <a:ext uri="{FF2B5EF4-FFF2-40B4-BE49-F238E27FC236}">
                <a16:creationId xmlns:a16="http://schemas.microsoft.com/office/drawing/2014/main" id="{8661A0D8-6D54-4774-B68D-02CFB7DAD58F}"/>
              </a:ext>
            </a:extLst>
          </p:cNvPr>
          <p:cNvSpPr>
            <a:spLocks noGrp="1"/>
          </p:cNvSpPr>
          <p:nvPr>
            <p:ph type="title"/>
          </p:nvPr>
        </p:nvSpPr>
        <p:spPr>
          <a:xfrm>
            <a:off x="647999" y="1168010"/>
            <a:ext cx="10896000" cy="650448"/>
          </a:xfrm>
        </p:spPr>
        <p:txBody>
          <a:bodyPr/>
          <a:lstStyle/>
          <a:p>
            <a:r>
              <a:rPr lang="da-DK" dirty="0"/>
              <a:t>Starting point</a:t>
            </a:r>
            <a:endParaRPr lang="en-GB" dirty="0"/>
          </a:p>
        </p:txBody>
      </p:sp>
      <p:sp>
        <p:nvSpPr>
          <p:cNvPr id="3" name="Content Placeholder 2">
            <a:extLst>
              <a:ext uri="{FF2B5EF4-FFF2-40B4-BE49-F238E27FC236}">
                <a16:creationId xmlns:a16="http://schemas.microsoft.com/office/drawing/2014/main" id="{5AD96BCC-3992-4D43-883C-F254B5375A30}"/>
              </a:ext>
            </a:extLst>
          </p:cNvPr>
          <p:cNvSpPr>
            <a:spLocks noGrp="1"/>
          </p:cNvSpPr>
          <p:nvPr>
            <p:ph idx="1"/>
          </p:nvPr>
        </p:nvSpPr>
        <p:spPr>
          <a:xfrm>
            <a:off x="648000" y="1944000"/>
            <a:ext cx="8599632" cy="4266166"/>
          </a:xfrm>
        </p:spPr>
        <p:txBody>
          <a:bodyPr/>
          <a:lstStyle/>
          <a:p>
            <a:pPr>
              <a:lnSpc>
                <a:spcPct val="150000"/>
              </a:lnSpc>
            </a:pPr>
            <a:r>
              <a:rPr lang="en-US" sz="1600" dirty="0"/>
              <a:t>After gaining access you will either:</a:t>
            </a:r>
          </a:p>
          <a:p>
            <a:pPr marL="608012" lvl="1" indent="-342900">
              <a:lnSpc>
                <a:spcPct val="150000"/>
              </a:lnSpc>
              <a:buFont typeface="+mj-lt"/>
              <a:buAutoNum type="alphaUcPeriod"/>
            </a:pPr>
            <a:r>
              <a:rPr lang="en-US" sz="1600" dirty="0"/>
              <a:t>Be sent directly to a trial</a:t>
            </a:r>
          </a:p>
          <a:p>
            <a:pPr lvl="2">
              <a:lnSpc>
                <a:spcPct val="150000"/>
              </a:lnSpc>
            </a:pPr>
            <a:r>
              <a:rPr lang="en-US" sz="1600" dirty="0"/>
              <a:t>If you currently have one trial in ongoing review</a:t>
            </a:r>
          </a:p>
          <a:p>
            <a:pPr marL="608012" lvl="1" indent="-342900">
              <a:lnSpc>
                <a:spcPct val="150000"/>
              </a:lnSpc>
              <a:buFont typeface="+mj-lt"/>
              <a:buAutoNum type="alphaUcPeriod"/>
            </a:pPr>
            <a:r>
              <a:rPr lang="en-US" sz="1600" dirty="0"/>
              <a:t>Have the option to choose which trial to go to</a:t>
            </a:r>
          </a:p>
          <a:p>
            <a:pPr lvl="2">
              <a:lnSpc>
                <a:spcPct val="150000"/>
              </a:lnSpc>
            </a:pPr>
            <a:r>
              <a:rPr lang="en-US" sz="1600" dirty="0"/>
              <a:t>If you currently have more than one trial in ongoing review</a:t>
            </a:r>
          </a:p>
          <a:p>
            <a:pPr lvl="2">
              <a:lnSpc>
                <a:spcPct val="150000"/>
              </a:lnSpc>
            </a:pPr>
            <a:r>
              <a:rPr lang="en-US" sz="1600" dirty="0"/>
              <a:t>Select  </a:t>
            </a:r>
            <a:r>
              <a:rPr lang="en-US" sz="1600" b="1" dirty="0">
                <a:solidFill>
                  <a:srgbClr val="3F9C35"/>
                </a:solidFill>
              </a:rPr>
              <a:t>‘Go to Trial’ </a:t>
            </a:r>
            <a:r>
              <a:rPr lang="en-US" sz="1600" dirty="0"/>
              <a:t>on the trial you wish to access</a:t>
            </a:r>
          </a:p>
          <a:p>
            <a:pPr marL="540000" lvl="2" indent="0">
              <a:lnSpc>
                <a:spcPct val="150000"/>
              </a:lnSpc>
              <a:buNone/>
            </a:pPr>
            <a:endParaRPr lang="en-US" sz="1600" dirty="0"/>
          </a:p>
          <a:p>
            <a:pPr marL="0" indent="0">
              <a:lnSpc>
                <a:spcPct val="150000"/>
              </a:lnSpc>
              <a:buNone/>
            </a:pPr>
            <a:r>
              <a:rPr lang="en-US" sz="1600" dirty="0"/>
              <a:t>               If you wish to change trial go to </a:t>
            </a:r>
            <a:r>
              <a:rPr lang="en-US" sz="1600" b="1" dirty="0">
                <a:solidFill>
                  <a:srgbClr val="EAAB00"/>
                </a:solidFill>
              </a:rPr>
              <a:t>‘Select trial’ </a:t>
            </a:r>
            <a:r>
              <a:rPr lang="en-US" sz="1600" dirty="0"/>
              <a:t>in the menu bar</a:t>
            </a:r>
          </a:p>
          <a:p>
            <a:pPr lvl="2">
              <a:lnSpc>
                <a:spcPct val="150000"/>
              </a:lnSpc>
            </a:pPr>
            <a:endParaRPr lang="en-US" sz="1600" dirty="0"/>
          </a:p>
          <a:p>
            <a:endParaRPr lang="en-GB" sz="1600" dirty="0"/>
          </a:p>
        </p:txBody>
      </p:sp>
      <p:sp>
        <p:nvSpPr>
          <p:cNvPr id="7" name="Slide Number Placeholder 6">
            <a:extLst>
              <a:ext uri="{FF2B5EF4-FFF2-40B4-BE49-F238E27FC236}">
                <a16:creationId xmlns:a16="http://schemas.microsoft.com/office/drawing/2014/main" id="{DCF60E8A-B150-43B0-AA48-E1689855D6AD}"/>
              </a:ext>
            </a:extLst>
          </p:cNvPr>
          <p:cNvSpPr>
            <a:spLocks noGrp="1"/>
          </p:cNvSpPr>
          <p:nvPr>
            <p:ph type="sldNum" sz="quarter" idx="12"/>
          </p:nvPr>
        </p:nvSpPr>
        <p:spPr/>
        <p:txBody>
          <a:bodyPr/>
          <a:lstStyle/>
          <a:p>
            <a:fld id="{23AA811B-2EBD-4900-905E-5BE206449611}" type="slidenum">
              <a:rPr lang="en-GB" smtClean="0"/>
              <a:t>5</a:t>
            </a:fld>
            <a:endParaRPr lang="en-GB" dirty="0"/>
          </a:p>
        </p:txBody>
      </p:sp>
      <p:sp>
        <p:nvSpPr>
          <p:cNvPr id="9" name="Arrow: Right 8">
            <a:extLst>
              <a:ext uri="{FF2B5EF4-FFF2-40B4-BE49-F238E27FC236}">
                <a16:creationId xmlns:a16="http://schemas.microsoft.com/office/drawing/2014/main" id="{76343103-BA7B-48B9-AC93-B37F675E5F3F}"/>
              </a:ext>
            </a:extLst>
          </p:cNvPr>
          <p:cNvSpPr/>
          <p:nvPr/>
        </p:nvSpPr>
        <p:spPr>
          <a:xfrm>
            <a:off x="647999" y="5468112"/>
            <a:ext cx="694944" cy="103632"/>
          </a:xfrm>
          <a:prstGeom prst="rightArrow">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1" name="Rectangle 10">
            <a:extLst>
              <a:ext uri="{FF2B5EF4-FFF2-40B4-BE49-F238E27FC236}">
                <a16:creationId xmlns:a16="http://schemas.microsoft.com/office/drawing/2014/main" id="{CF3AE750-13DA-4FB0-83D9-7CC4838979D8}"/>
              </a:ext>
            </a:extLst>
          </p:cNvPr>
          <p:cNvSpPr/>
          <p:nvPr/>
        </p:nvSpPr>
        <p:spPr>
          <a:xfrm>
            <a:off x="7351134" y="2973240"/>
            <a:ext cx="701682" cy="233078"/>
          </a:xfrm>
          <a:prstGeom prst="rect">
            <a:avLst/>
          </a:prstGeom>
          <a:noFill/>
          <a:ln w="38100">
            <a:solidFill>
              <a:srgbClr val="EAAB00"/>
            </a:solidFill>
          </a:ln>
        </p:spPr>
        <p:style>
          <a:lnRef idx="2">
            <a:schemeClr val="accent6"/>
          </a:lnRef>
          <a:fillRef idx="1">
            <a:schemeClr val="lt1"/>
          </a:fillRef>
          <a:effectRef idx="0">
            <a:schemeClr val="accent6"/>
          </a:effectRef>
          <a:fontRef idx="minor">
            <a:schemeClr val="dk1"/>
          </a:fontRef>
        </p:style>
        <p:txBody>
          <a:bodyPr lIns="72000" tIns="36000" rIns="72000" bIns="36000" rtlCol="0" anchor="ctr"/>
          <a:lstStyle/>
          <a:p>
            <a:pPr algn="ctr"/>
            <a:endParaRPr lang="en-GB" sz="2000" noProof="0" dirty="0" err="1"/>
          </a:p>
        </p:txBody>
      </p:sp>
      <p:sp>
        <p:nvSpPr>
          <p:cNvPr id="13" name="Rectangle 12">
            <a:extLst>
              <a:ext uri="{FF2B5EF4-FFF2-40B4-BE49-F238E27FC236}">
                <a16:creationId xmlns:a16="http://schemas.microsoft.com/office/drawing/2014/main" id="{DF0B53D2-A1E9-4E20-B475-953EFACC6EB8}"/>
              </a:ext>
            </a:extLst>
          </p:cNvPr>
          <p:cNvSpPr/>
          <p:nvPr/>
        </p:nvSpPr>
        <p:spPr>
          <a:xfrm>
            <a:off x="10662869" y="3589416"/>
            <a:ext cx="582706" cy="206189"/>
          </a:xfrm>
          <a:prstGeom prst="rect">
            <a:avLst/>
          </a:prstGeom>
          <a:noFill/>
          <a:ln w="38100">
            <a:solidFill>
              <a:srgbClr val="3F9C35"/>
            </a:solidFill>
          </a:ln>
        </p:spPr>
        <p:style>
          <a:lnRef idx="2">
            <a:schemeClr val="accent6"/>
          </a:lnRef>
          <a:fillRef idx="1">
            <a:schemeClr val="lt1"/>
          </a:fillRef>
          <a:effectRef idx="0">
            <a:schemeClr val="accent6"/>
          </a:effectRef>
          <a:fontRef idx="minor">
            <a:schemeClr val="dk1"/>
          </a:fontRef>
        </p:style>
        <p:txBody>
          <a:bodyPr lIns="72000" tIns="36000" rIns="72000" bIns="36000" rtlCol="0" anchor="ctr"/>
          <a:lstStyle/>
          <a:p>
            <a:pPr algn="ctr"/>
            <a:endParaRPr lang="en-GB" sz="2000" noProof="0" dirty="0" err="1"/>
          </a:p>
        </p:txBody>
      </p:sp>
      <p:sp>
        <p:nvSpPr>
          <p:cNvPr id="12" name="Speech Bubble: Rectangle with Corners Rounded 11">
            <a:extLst>
              <a:ext uri="{FF2B5EF4-FFF2-40B4-BE49-F238E27FC236}">
                <a16:creationId xmlns:a16="http://schemas.microsoft.com/office/drawing/2014/main" id="{D286B5D5-4BA2-4DE1-A3DD-0E3203EFDC4E}"/>
              </a:ext>
            </a:extLst>
          </p:cNvPr>
          <p:cNvSpPr/>
          <p:nvPr/>
        </p:nvSpPr>
        <p:spPr>
          <a:xfrm flipH="1" flipV="1">
            <a:off x="9608019" y="691577"/>
            <a:ext cx="2413603" cy="952866"/>
          </a:xfrm>
          <a:prstGeom prst="wedgeRoundRectCallout">
            <a:avLst>
              <a:gd name="adj1" fmla="val -28762"/>
              <a:gd name="adj2" fmla="val -148470"/>
              <a:gd name="adj3" fmla="val 16667"/>
            </a:avLst>
          </a:prstGeom>
          <a:noFill/>
          <a:ln w="19050"/>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endParaRPr lang="en-GB" sz="1100" noProof="0" dirty="0" err="1"/>
          </a:p>
        </p:txBody>
      </p:sp>
      <p:sp>
        <p:nvSpPr>
          <p:cNvPr id="4" name="TextBox 3">
            <a:extLst>
              <a:ext uri="{FF2B5EF4-FFF2-40B4-BE49-F238E27FC236}">
                <a16:creationId xmlns:a16="http://schemas.microsoft.com/office/drawing/2014/main" id="{6C18962B-FB24-4171-88A8-EB8BD708C181}"/>
              </a:ext>
            </a:extLst>
          </p:cNvPr>
          <p:cNvSpPr txBox="1"/>
          <p:nvPr/>
        </p:nvSpPr>
        <p:spPr>
          <a:xfrm>
            <a:off x="9769741" y="847457"/>
            <a:ext cx="2251881" cy="905056"/>
          </a:xfrm>
          <a:prstGeom prst="rect">
            <a:avLst/>
          </a:prstGeom>
          <a:noFill/>
        </p:spPr>
        <p:txBody>
          <a:bodyPr wrap="square" lIns="0" tIns="0" rIns="0" bIns="0" rtlCol="0">
            <a:spAutoFit/>
          </a:bodyPr>
          <a:lstStyle/>
          <a:p>
            <a:pPr>
              <a:lnSpc>
                <a:spcPct val="120000"/>
              </a:lnSpc>
            </a:pPr>
            <a:r>
              <a:rPr lang="en-GB" sz="1200" dirty="0">
                <a:solidFill>
                  <a:schemeClr val="tx2"/>
                </a:solidFill>
              </a:rPr>
              <a:t>Deselect ‘only ongoing’ to display all trials available for you</a:t>
            </a:r>
          </a:p>
          <a:p>
            <a:pPr algn="l">
              <a:lnSpc>
                <a:spcPct val="120000"/>
              </a:lnSpc>
            </a:pPr>
            <a:endParaRPr lang="en-GB" sz="1400" dirty="0" err="1">
              <a:solidFill>
                <a:schemeClr val="tx2"/>
              </a:solidFill>
            </a:endParaRPr>
          </a:p>
        </p:txBody>
      </p:sp>
    </p:spTree>
    <p:extLst>
      <p:ext uri="{BB962C8B-B14F-4D97-AF65-F5344CB8AC3E}">
        <p14:creationId xmlns:p14="http://schemas.microsoft.com/office/powerpoint/2010/main" val="288474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79414E-7B20-459B-B6F9-AC38F389EB2A}"/>
              </a:ext>
            </a:extLst>
          </p:cNvPr>
          <p:cNvSpPr>
            <a:spLocks noGrp="1"/>
          </p:cNvSpPr>
          <p:nvPr>
            <p:ph type="body" sz="quarter" idx="14"/>
          </p:nvPr>
        </p:nvSpPr>
        <p:spPr/>
        <p:txBody>
          <a:bodyPr/>
          <a:lstStyle/>
          <a:p>
            <a:endParaRPr lang="en-GB" dirty="0"/>
          </a:p>
        </p:txBody>
      </p:sp>
      <p:sp>
        <p:nvSpPr>
          <p:cNvPr id="3" name="Title 2">
            <a:extLst>
              <a:ext uri="{FF2B5EF4-FFF2-40B4-BE49-F238E27FC236}">
                <a16:creationId xmlns:a16="http://schemas.microsoft.com/office/drawing/2014/main" id="{B5E60523-9C66-4746-A191-AEE07F5BB2F5}"/>
              </a:ext>
            </a:extLst>
          </p:cNvPr>
          <p:cNvSpPr>
            <a:spLocks noGrp="1"/>
          </p:cNvSpPr>
          <p:nvPr>
            <p:ph type="ctrTitle"/>
          </p:nvPr>
        </p:nvSpPr>
        <p:spPr/>
        <p:txBody>
          <a:bodyPr/>
          <a:lstStyle/>
          <a:p>
            <a:r>
              <a:rPr lang="da-DK" dirty="0"/>
              <a:t>Setup trial for PK review </a:t>
            </a:r>
            <a:endParaRPr lang="en-GB" dirty="0"/>
          </a:p>
        </p:txBody>
      </p:sp>
      <p:sp>
        <p:nvSpPr>
          <p:cNvPr id="4" name="Text Placeholder 3">
            <a:extLst>
              <a:ext uri="{FF2B5EF4-FFF2-40B4-BE49-F238E27FC236}">
                <a16:creationId xmlns:a16="http://schemas.microsoft.com/office/drawing/2014/main" id="{5CFD4B3A-34C1-4563-94BA-C26A04222ACE}"/>
              </a:ext>
            </a:extLst>
          </p:cNvPr>
          <p:cNvSpPr>
            <a:spLocks noGrp="1"/>
          </p:cNvSpPr>
          <p:nvPr>
            <p:ph type="body" sz="quarter" idx="13"/>
          </p:nvPr>
        </p:nvSpPr>
        <p:spPr/>
        <p:txBody>
          <a:bodyPr/>
          <a:lstStyle/>
          <a:p>
            <a:endParaRPr lang="en-GB"/>
          </a:p>
        </p:txBody>
      </p:sp>
      <p:sp>
        <p:nvSpPr>
          <p:cNvPr id="6" name="Footer Placeholder 5">
            <a:extLst>
              <a:ext uri="{FF2B5EF4-FFF2-40B4-BE49-F238E27FC236}">
                <a16:creationId xmlns:a16="http://schemas.microsoft.com/office/drawing/2014/main" id="{E0C4793D-87A7-4804-A57B-37C0395A7C3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06D67C7-0234-4070-A706-E83765693CDE}"/>
              </a:ext>
            </a:extLst>
          </p:cNvPr>
          <p:cNvSpPr>
            <a:spLocks noGrp="1"/>
          </p:cNvSpPr>
          <p:nvPr>
            <p:ph type="sldNum" sz="quarter" idx="12"/>
          </p:nvPr>
        </p:nvSpPr>
        <p:spPr/>
        <p:txBody>
          <a:bodyPr/>
          <a:lstStyle/>
          <a:p>
            <a:fld id="{23AA811B-2EBD-4900-905E-5BE206449611}" type="slidenum">
              <a:rPr lang="en-GB" smtClean="0"/>
              <a:pPr/>
              <a:t>6</a:t>
            </a:fld>
            <a:endParaRPr lang="en-GB" dirty="0"/>
          </a:p>
        </p:txBody>
      </p:sp>
    </p:spTree>
    <p:extLst>
      <p:ext uri="{BB962C8B-B14F-4D97-AF65-F5344CB8AC3E}">
        <p14:creationId xmlns:p14="http://schemas.microsoft.com/office/powerpoint/2010/main" val="121432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AACEF8-E9FD-48E5-8CE3-B36C084982DB}"/>
              </a:ext>
            </a:extLst>
          </p:cNvPr>
          <p:cNvPicPr>
            <a:picLocks noChangeAspect="1"/>
          </p:cNvPicPr>
          <p:nvPr/>
        </p:nvPicPr>
        <p:blipFill>
          <a:blip r:embed="rId2"/>
          <a:stretch>
            <a:fillRect/>
          </a:stretch>
        </p:blipFill>
        <p:spPr>
          <a:xfrm>
            <a:off x="5104234" y="757617"/>
            <a:ext cx="2759530" cy="3567550"/>
          </a:xfrm>
          <a:prstGeom prst="rect">
            <a:avLst/>
          </a:prstGeom>
        </p:spPr>
      </p:pic>
      <p:sp>
        <p:nvSpPr>
          <p:cNvPr id="2" name="Title 1">
            <a:extLst>
              <a:ext uri="{FF2B5EF4-FFF2-40B4-BE49-F238E27FC236}">
                <a16:creationId xmlns:a16="http://schemas.microsoft.com/office/drawing/2014/main" id="{CBB06767-2F01-4AA3-A8B8-6508D82CF9C8}"/>
              </a:ext>
            </a:extLst>
          </p:cNvPr>
          <p:cNvSpPr>
            <a:spLocks noGrp="1"/>
          </p:cNvSpPr>
          <p:nvPr>
            <p:ph type="title"/>
          </p:nvPr>
        </p:nvSpPr>
        <p:spPr/>
        <p:txBody>
          <a:bodyPr/>
          <a:lstStyle/>
          <a:p>
            <a:r>
              <a:rPr lang="da-DK" dirty="0"/>
              <a:t>Trial info</a:t>
            </a:r>
            <a:endParaRPr lang="en-GB" dirty="0"/>
          </a:p>
        </p:txBody>
      </p:sp>
      <p:sp>
        <p:nvSpPr>
          <p:cNvPr id="3" name="Content Placeholder 2">
            <a:extLst>
              <a:ext uri="{FF2B5EF4-FFF2-40B4-BE49-F238E27FC236}">
                <a16:creationId xmlns:a16="http://schemas.microsoft.com/office/drawing/2014/main" id="{9225254B-76BC-456E-889B-9A43D0F48519}"/>
              </a:ext>
            </a:extLst>
          </p:cNvPr>
          <p:cNvSpPr>
            <a:spLocks noGrp="1"/>
          </p:cNvSpPr>
          <p:nvPr>
            <p:ph idx="1"/>
          </p:nvPr>
        </p:nvSpPr>
        <p:spPr/>
        <p:txBody>
          <a:bodyPr/>
          <a:lstStyle/>
          <a:p>
            <a:pPr lvl="0"/>
            <a:r>
              <a:rPr lang="en-GB" sz="1400" dirty="0"/>
              <a:t>Go to </a:t>
            </a:r>
            <a:r>
              <a:rPr lang="en-GB" sz="1400" b="1" dirty="0">
                <a:solidFill>
                  <a:srgbClr val="3F9C35"/>
                </a:solidFill>
              </a:rPr>
              <a:t>‘Setup trial’</a:t>
            </a:r>
            <a:r>
              <a:rPr lang="en-GB" sz="1400" b="1" dirty="0">
                <a:solidFill>
                  <a:srgbClr val="E6553F"/>
                </a:solidFill>
              </a:rPr>
              <a:t> </a:t>
            </a:r>
            <a:r>
              <a:rPr lang="en-GB" sz="1400" dirty="0">
                <a:sym typeface="Wingdings" panose="05000000000000000000" pitchFamily="2" charset="2"/>
              </a:rPr>
              <a:t> </a:t>
            </a:r>
            <a:r>
              <a:rPr lang="en-GB" sz="1400" b="1" dirty="0">
                <a:solidFill>
                  <a:srgbClr val="EAAB00"/>
                </a:solidFill>
                <a:sym typeface="Wingdings" panose="05000000000000000000" pitchFamily="2" charset="2"/>
              </a:rPr>
              <a:t>‘Trial info</a:t>
            </a:r>
            <a:r>
              <a:rPr lang="en-GB" sz="1400" b="1" dirty="0">
                <a:solidFill>
                  <a:srgbClr val="EAAB00"/>
                </a:solidFill>
              </a:rPr>
              <a:t>’ </a:t>
            </a:r>
            <a:r>
              <a:rPr lang="en-GB" sz="1400" dirty="0"/>
              <a:t>in the menu bar</a:t>
            </a:r>
          </a:p>
          <a:p>
            <a:pPr lvl="0"/>
            <a:r>
              <a:rPr lang="en-GB" sz="1400" dirty="0"/>
              <a:t>Fill out the information regarding the trial:</a:t>
            </a:r>
          </a:p>
          <a:p>
            <a:pPr lvl="1">
              <a:buFont typeface="Courier New" panose="02070309020205020404" pitchFamily="49" charset="0"/>
              <a:buChar char="o"/>
            </a:pPr>
            <a:r>
              <a:rPr lang="en-GB" sz="1400" i="1" dirty="0"/>
              <a:t>projects four digits id</a:t>
            </a:r>
          </a:p>
          <a:p>
            <a:pPr lvl="1">
              <a:buFont typeface="Courier New" panose="02070309020205020404" pitchFamily="49" charset="0"/>
              <a:buChar char="o"/>
            </a:pPr>
            <a:r>
              <a:rPr lang="en-GB" sz="1400" i="1" dirty="0"/>
              <a:t>the trials four digits id</a:t>
            </a:r>
          </a:p>
          <a:p>
            <a:pPr lvl="1">
              <a:buFont typeface="Courier New" panose="02070309020205020404" pitchFamily="49" charset="0"/>
              <a:buChar char="o"/>
            </a:pPr>
            <a:r>
              <a:rPr lang="en-GB" sz="1400" i="1" dirty="0"/>
              <a:t>the protocol title</a:t>
            </a:r>
            <a:endParaRPr lang="en-GB" sz="1400" dirty="0"/>
          </a:p>
          <a:p>
            <a:pPr lvl="0"/>
            <a:r>
              <a:rPr lang="en-GB" sz="1400" dirty="0"/>
              <a:t>Specify the superusers and users. </a:t>
            </a:r>
          </a:p>
          <a:p>
            <a:pPr lvl="1">
              <a:buFont typeface="Courier New" panose="02070309020205020404" pitchFamily="49" charset="0"/>
              <a:buChar char="o"/>
            </a:pPr>
            <a:r>
              <a:rPr lang="en-GB" sz="1400" dirty="0"/>
              <a:t>It is recommended that only people within </a:t>
            </a:r>
            <a:r>
              <a:rPr lang="en-GB" sz="1400" dirty="0" err="1"/>
              <a:t>Biostat</a:t>
            </a:r>
            <a:r>
              <a:rPr lang="en-GB" sz="1400" dirty="0"/>
              <a:t> is included as superusers. For further details click </a:t>
            </a:r>
            <a:r>
              <a:rPr lang="en-GB" sz="1400" dirty="0">
                <a:hlinkClick r:id="rId3" action="ppaction://hlinksldjump"/>
              </a:rPr>
              <a:t>here</a:t>
            </a:r>
            <a:endParaRPr lang="en-GB" sz="1400" dirty="0"/>
          </a:p>
          <a:p>
            <a:pPr lvl="0"/>
            <a:r>
              <a:rPr lang="en-GB" sz="1400" dirty="0"/>
              <a:t>When the trial information and superusers are specified click on ‘save as new trial’</a:t>
            </a:r>
          </a:p>
          <a:p>
            <a:pPr lvl="1">
              <a:buFont typeface="Courier New" panose="02070309020205020404" pitchFamily="49" charset="0"/>
              <a:buChar char="o"/>
            </a:pPr>
            <a:r>
              <a:rPr lang="en-GB" sz="1400" dirty="0"/>
              <a:t>This is only possible when all trial information and superusers are specified</a:t>
            </a:r>
          </a:p>
          <a:p>
            <a:endParaRPr lang="en-GB" sz="1400" dirty="0"/>
          </a:p>
        </p:txBody>
      </p:sp>
      <p:pic>
        <p:nvPicPr>
          <p:cNvPr id="11" name="Content Placeholder 10">
            <a:extLst>
              <a:ext uri="{FF2B5EF4-FFF2-40B4-BE49-F238E27FC236}">
                <a16:creationId xmlns:a16="http://schemas.microsoft.com/office/drawing/2014/main" id="{D1CFDC68-5961-4A64-B190-C08013C911B4}"/>
              </a:ext>
            </a:extLst>
          </p:cNvPr>
          <p:cNvPicPr>
            <a:picLocks noGrp="1" noChangeAspect="1"/>
          </p:cNvPicPr>
          <p:nvPr>
            <p:ph sz="quarter" idx="15"/>
          </p:nvPr>
        </p:nvPicPr>
        <p:blipFill rotWithShape="1">
          <a:blip r:embed="rId4"/>
          <a:srcRect t="705"/>
          <a:stretch/>
        </p:blipFill>
        <p:spPr>
          <a:xfrm>
            <a:off x="6703041" y="3120326"/>
            <a:ext cx="5104236" cy="2231135"/>
          </a:xfrm>
          <a:prstGeom prst="rect">
            <a:avLst/>
          </a:prstGeom>
          <a:ln>
            <a:solidFill>
              <a:schemeClr val="accent1"/>
            </a:solidFill>
          </a:ln>
        </p:spPr>
      </p:pic>
      <p:sp>
        <p:nvSpPr>
          <p:cNvPr id="7" name="Footer Placeholder 6">
            <a:extLst>
              <a:ext uri="{FF2B5EF4-FFF2-40B4-BE49-F238E27FC236}">
                <a16:creationId xmlns:a16="http://schemas.microsoft.com/office/drawing/2014/main" id="{F45A287B-5241-48C3-A2A3-0253957C6BF2}"/>
              </a:ext>
            </a:extLst>
          </p:cNvPr>
          <p:cNvSpPr>
            <a:spLocks noGrp="1"/>
          </p:cNvSpPr>
          <p:nvPr>
            <p:ph type="ftr" sz="quarter" idx="11"/>
          </p:nvPr>
        </p:nvSpPr>
        <p:spPr/>
        <p:txBody>
          <a:bodyPr/>
          <a:lstStyle/>
          <a:p>
            <a:endParaRPr lang="en-GB" dirty="0"/>
          </a:p>
        </p:txBody>
      </p:sp>
      <p:sp>
        <p:nvSpPr>
          <p:cNvPr id="8" name="Slide Number Placeholder 7">
            <a:extLst>
              <a:ext uri="{FF2B5EF4-FFF2-40B4-BE49-F238E27FC236}">
                <a16:creationId xmlns:a16="http://schemas.microsoft.com/office/drawing/2014/main" id="{FAFA8E68-48B4-41AC-A87F-2500D8FBF61E}"/>
              </a:ext>
            </a:extLst>
          </p:cNvPr>
          <p:cNvSpPr>
            <a:spLocks noGrp="1"/>
          </p:cNvSpPr>
          <p:nvPr>
            <p:ph type="sldNum" sz="quarter" idx="12"/>
          </p:nvPr>
        </p:nvSpPr>
        <p:spPr/>
        <p:txBody>
          <a:bodyPr/>
          <a:lstStyle/>
          <a:p>
            <a:fld id="{23AA811B-2EBD-4900-905E-5BE206449611}" type="slidenum">
              <a:rPr lang="en-GB" smtClean="0"/>
              <a:t>7</a:t>
            </a:fld>
            <a:endParaRPr lang="en-GB" dirty="0"/>
          </a:p>
        </p:txBody>
      </p:sp>
      <p:sp>
        <p:nvSpPr>
          <p:cNvPr id="9" name="Text Placeholder 8">
            <a:extLst>
              <a:ext uri="{FF2B5EF4-FFF2-40B4-BE49-F238E27FC236}">
                <a16:creationId xmlns:a16="http://schemas.microsoft.com/office/drawing/2014/main" id="{AD4E0513-5C76-468D-A039-D46D2CFF4F89}"/>
              </a:ext>
            </a:extLst>
          </p:cNvPr>
          <p:cNvSpPr>
            <a:spLocks noGrp="1"/>
          </p:cNvSpPr>
          <p:nvPr>
            <p:ph type="body" sz="quarter" idx="13"/>
          </p:nvPr>
        </p:nvSpPr>
        <p:spPr/>
        <p:txBody>
          <a:bodyPr/>
          <a:lstStyle/>
          <a:p>
            <a:r>
              <a:rPr lang="en-GB" sz="1800" dirty="0"/>
              <a:t>Notice that as a default the trial is set to ‘ongoing’</a:t>
            </a:r>
          </a:p>
        </p:txBody>
      </p:sp>
      <p:sp>
        <p:nvSpPr>
          <p:cNvPr id="12" name="Rectangle 11">
            <a:extLst>
              <a:ext uri="{FF2B5EF4-FFF2-40B4-BE49-F238E27FC236}">
                <a16:creationId xmlns:a16="http://schemas.microsoft.com/office/drawing/2014/main" id="{66D13595-BC10-421D-BC99-AAC314AAE640}"/>
              </a:ext>
            </a:extLst>
          </p:cNvPr>
          <p:cNvSpPr/>
          <p:nvPr/>
        </p:nvSpPr>
        <p:spPr>
          <a:xfrm>
            <a:off x="5214998" y="1308389"/>
            <a:ext cx="789562" cy="260015"/>
          </a:xfrm>
          <a:prstGeom prst="rect">
            <a:avLst/>
          </a:prstGeom>
          <a:noFill/>
          <a:ln w="38100">
            <a:solidFill>
              <a:srgbClr val="3F9C35"/>
            </a:solidFill>
          </a:ln>
        </p:spPr>
        <p:style>
          <a:lnRef idx="2">
            <a:schemeClr val="accent6"/>
          </a:lnRef>
          <a:fillRef idx="1">
            <a:schemeClr val="lt1"/>
          </a:fillRef>
          <a:effectRef idx="0">
            <a:schemeClr val="accent6"/>
          </a:effectRef>
          <a:fontRef idx="minor">
            <a:schemeClr val="dk1"/>
          </a:fontRef>
        </p:style>
        <p:txBody>
          <a:bodyPr lIns="72000" tIns="36000" rIns="72000" bIns="36000" rtlCol="0" anchor="ctr"/>
          <a:lstStyle/>
          <a:p>
            <a:pPr algn="ctr"/>
            <a:endParaRPr lang="en-GB" sz="2000" noProof="0" dirty="0" err="1"/>
          </a:p>
        </p:txBody>
      </p:sp>
      <p:sp>
        <p:nvSpPr>
          <p:cNvPr id="13" name="Rectangle 12">
            <a:extLst>
              <a:ext uri="{FF2B5EF4-FFF2-40B4-BE49-F238E27FC236}">
                <a16:creationId xmlns:a16="http://schemas.microsoft.com/office/drawing/2014/main" id="{BDD72B24-10FD-47AC-ACDE-9A6EE31CCCC0}"/>
              </a:ext>
            </a:extLst>
          </p:cNvPr>
          <p:cNvSpPr/>
          <p:nvPr/>
        </p:nvSpPr>
        <p:spPr>
          <a:xfrm>
            <a:off x="5228248" y="1617968"/>
            <a:ext cx="678776" cy="198639"/>
          </a:xfrm>
          <a:prstGeom prst="rect">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lIns="72000" tIns="36000" rIns="72000" bIns="36000" rtlCol="0" anchor="ctr"/>
          <a:lstStyle/>
          <a:p>
            <a:pPr algn="ctr"/>
            <a:endParaRPr lang="en-GB" sz="2000" noProof="0" dirty="0" err="1"/>
          </a:p>
        </p:txBody>
      </p:sp>
      <p:sp>
        <p:nvSpPr>
          <p:cNvPr id="19" name="Speech Bubble: Rectangle with Corners Rounded 18">
            <a:extLst>
              <a:ext uri="{FF2B5EF4-FFF2-40B4-BE49-F238E27FC236}">
                <a16:creationId xmlns:a16="http://schemas.microsoft.com/office/drawing/2014/main" id="{D6165EA9-93C7-4285-A563-F9BC1B68BD08}"/>
              </a:ext>
            </a:extLst>
          </p:cNvPr>
          <p:cNvSpPr/>
          <p:nvPr/>
        </p:nvSpPr>
        <p:spPr>
          <a:xfrm flipH="1" flipV="1">
            <a:off x="8516112" y="5612608"/>
            <a:ext cx="2147874" cy="921392"/>
          </a:xfrm>
          <a:prstGeom prst="wedgeRoundRectCallout">
            <a:avLst>
              <a:gd name="adj1" fmla="val -35248"/>
              <a:gd name="adj2" fmla="val 73115"/>
              <a:gd name="adj3" fmla="val 16667"/>
            </a:avLst>
          </a:prstGeom>
          <a:ln/>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endParaRPr lang="en-GB" sz="1100" noProof="0" dirty="0" err="1"/>
          </a:p>
        </p:txBody>
      </p:sp>
      <p:sp>
        <p:nvSpPr>
          <p:cNvPr id="27" name="TextBox 26">
            <a:extLst>
              <a:ext uri="{FF2B5EF4-FFF2-40B4-BE49-F238E27FC236}">
                <a16:creationId xmlns:a16="http://schemas.microsoft.com/office/drawing/2014/main" id="{55E58119-6BB6-401E-A6DE-E65E89FD6897}"/>
              </a:ext>
            </a:extLst>
          </p:cNvPr>
          <p:cNvSpPr txBox="1"/>
          <p:nvPr/>
        </p:nvSpPr>
        <p:spPr>
          <a:xfrm>
            <a:off x="8563231" y="5746552"/>
            <a:ext cx="2053636" cy="653504"/>
          </a:xfrm>
          <a:prstGeom prst="rect">
            <a:avLst/>
          </a:prstGeom>
          <a:noFill/>
        </p:spPr>
        <p:txBody>
          <a:bodyPr wrap="square" lIns="0" tIns="0" rIns="0" bIns="0" rtlCol="0">
            <a:spAutoFit/>
          </a:bodyPr>
          <a:lstStyle/>
          <a:p>
            <a:pPr algn="l">
              <a:lnSpc>
                <a:spcPct val="120000"/>
              </a:lnSpc>
            </a:pPr>
            <a:r>
              <a:rPr lang="da-DK" sz="1200" dirty="0">
                <a:solidFill>
                  <a:schemeClr val="tx2"/>
                </a:solidFill>
              </a:rPr>
              <a:t>Remember to click ‘Update current trial’ when changing any information  </a:t>
            </a:r>
            <a:endParaRPr lang="en-GB" sz="1200" dirty="0" err="1">
              <a:solidFill>
                <a:schemeClr val="tx2"/>
              </a:solidFill>
            </a:endParaRPr>
          </a:p>
        </p:txBody>
      </p:sp>
    </p:spTree>
    <p:extLst>
      <p:ext uri="{BB962C8B-B14F-4D97-AF65-F5344CB8AC3E}">
        <p14:creationId xmlns:p14="http://schemas.microsoft.com/office/powerpoint/2010/main" val="95198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
            <a:extLst>
              <a:ext uri="{FF2B5EF4-FFF2-40B4-BE49-F238E27FC236}">
                <a16:creationId xmlns:a16="http://schemas.microsoft.com/office/drawing/2014/main" id="{41543EA6-8A6D-4AEE-A8D2-FF2C57BA588B}"/>
              </a:ext>
            </a:extLst>
          </p:cNvPr>
          <p:cNvSpPr>
            <a:spLocks noGrp="1"/>
          </p:cNvSpPr>
          <p:nvPr>
            <p:ph type="body" sz="quarter" idx="16"/>
          </p:nvPr>
        </p:nvSpPr>
        <p:spPr>
          <a:xfrm>
            <a:off x="375314" y="559558"/>
            <a:ext cx="11492686" cy="5974442"/>
          </a:xfrm>
        </p:spPr>
        <p:txBody>
          <a:bodyPr/>
          <a:lstStyle/>
          <a:p>
            <a:endParaRPr lang="en-US" dirty="0"/>
          </a:p>
        </p:txBody>
      </p:sp>
      <p:sp>
        <p:nvSpPr>
          <p:cNvPr id="7" name="Slide Number Placeholder 6">
            <a:extLst>
              <a:ext uri="{FF2B5EF4-FFF2-40B4-BE49-F238E27FC236}">
                <a16:creationId xmlns:a16="http://schemas.microsoft.com/office/drawing/2014/main" id="{BD7BC28C-D689-4C64-BA1D-1755C26B2573}"/>
              </a:ext>
            </a:extLst>
          </p:cNvPr>
          <p:cNvSpPr>
            <a:spLocks noGrp="1"/>
          </p:cNvSpPr>
          <p:nvPr>
            <p:ph type="sldNum" sz="quarter" idx="12"/>
          </p:nvPr>
        </p:nvSpPr>
        <p:spPr>
          <a:xfrm>
            <a:off x="324000" y="324000"/>
            <a:ext cx="324000" cy="125850"/>
          </a:xfrm>
        </p:spPr>
        <p:txBody>
          <a:bodyPr anchor="t">
            <a:normAutofit/>
          </a:bodyPr>
          <a:lstStyle/>
          <a:p>
            <a:pPr>
              <a:spcAft>
                <a:spcPts val="600"/>
              </a:spcAft>
            </a:pPr>
            <a:fld id="{23AA811B-2EBD-4900-905E-5BE206449611}" type="slidenum">
              <a:rPr lang="en-GB" smtClean="0"/>
              <a:pPr>
                <a:spcAft>
                  <a:spcPts val="600"/>
                </a:spcAft>
              </a:pPr>
              <a:t>8</a:t>
            </a:fld>
            <a:endParaRPr lang="en-GB"/>
          </a:p>
        </p:txBody>
      </p:sp>
      <p:graphicFrame>
        <p:nvGraphicFramePr>
          <p:cNvPr id="34" name="Content Placeholder 2">
            <a:extLst>
              <a:ext uri="{FF2B5EF4-FFF2-40B4-BE49-F238E27FC236}">
                <a16:creationId xmlns:a16="http://schemas.microsoft.com/office/drawing/2014/main" id="{0DFEFFE2-B97C-44E3-849D-F26036C0F8BE}"/>
              </a:ext>
            </a:extLst>
          </p:cNvPr>
          <p:cNvGraphicFramePr>
            <a:graphicFrameLocks noGrp="1"/>
          </p:cNvGraphicFramePr>
          <p:nvPr>
            <p:ph sz="quarter" idx="17"/>
            <p:extLst>
              <p:ext uri="{D42A27DB-BD31-4B8C-83A1-F6EECF244321}">
                <p14:modId xmlns:p14="http://schemas.microsoft.com/office/powerpoint/2010/main" val="3685342815"/>
              </p:ext>
            </p:extLst>
          </p:nvPr>
        </p:nvGraphicFramePr>
        <p:xfrm>
          <a:off x="1352677" y="1282415"/>
          <a:ext cx="6444107" cy="3618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42119ABE-D0E9-4321-9580-10E8051B6593}"/>
              </a:ext>
            </a:extLst>
          </p:cNvPr>
          <p:cNvSpPr txBox="1"/>
          <p:nvPr/>
        </p:nvSpPr>
        <p:spPr>
          <a:xfrm>
            <a:off x="648000" y="692191"/>
            <a:ext cx="2381250" cy="480516"/>
          </a:xfrm>
          <a:prstGeom prst="rect">
            <a:avLst/>
          </a:prstGeom>
          <a:noFill/>
        </p:spPr>
        <p:txBody>
          <a:bodyPr wrap="square" lIns="0" tIns="0" rIns="0" bIns="0" rtlCol="0">
            <a:spAutoFit/>
          </a:bodyPr>
          <a:lstStyle/>
          <a:p>
            <a:pPr algn="l">
              <a:lnSpc>
                <a:spcPct val="120000"/>
              </a:lnSpc>
            </a:pPr>
            <a:r>
              <a:rPr lang="da-DK" sz="2800" dirty="0">
                <a:solidFill>
                  <a:schemeClr val="tx2"/>
                </a:solidFill>
              </a:rPr>
              <a:t>Superusers</a:t>
            </a:r>
            <a:endParaRPr lang="en-GB" sz="2000" dirty="0" err="1">
              <a:solidFill>
                <a:schemeClr val="tx2"/>
              </a:solidFill>
            </a:endParaRPr>
          </a:p>
        </p:txBody>
      </p:sp>
      <p:sp>
        <p:nvSpPr>
          <p:cNvPr id="3" name="Rectangle 2">
            <a:extLst>
              <a:ext uri="{FF2B5EF4-FFF2-40B4-BE49-F238E27FC236}">
                <a16:creationId xmlns:a16="http://schemas.microsoft.com/office/drawing/2014/main" id="{C1AF1325-CC97-4CA7-8D94-7C315ADC0807}"/>
              </a:ext>
            </a:extLst>
          </p:cNvPr>
          <p:cNvSpPr/>
          <p:nvPr/>
        </p:nvSpPr>
        <p:spPr>
          <a:xfrm>
            <a:off x="5644896" y="3785616"/>
            <a:ext cx="6048537" cy="2609599"/>
          </a:xfrm>
          <a:prstGeom prst="rect">
            <a:avLst/>
          </a:prstGeom>
          <a:solidFill>
            <a:srgbClr val="005AD2">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3" name="TextBox 12">
            <a:extLst>
              <a:ext uri="{FF2B5EF4-FFF2-40B4-BE49-F238E27FC236}">
                <a16:creationId xmlns:a16="http://schemas.microsoft.com/office/drawing/2014/main" id="{13121DA6-43C3-4EA2-8589-73A3308158C1}"/>
              </a:ext>
            </a:extLst>
          </p:cNvPr>
          <p:cNvSpPr txBox="1"/>
          <p:nvPr/>
        </p:nvSpPr>
        <p:spPr>
          <a:xfrm>
            <a:off x="5810761" y="3928713"/>
            <a:ext cx="2381250" cy="480516"/>
          </a:xfrm>
          <a:prstGeom prst="rect">
            <a:avLst/>
          </a:prstGeom>
          <a:noFill/>
        </p:spPr>
        <p:txBody>
          <a:bodyPr wrap="square" lIns="0" tIns="0" rIns="0" bIns="0" rtlCol="0">
            <a:spAutoFit/>
          </a:bodyPr>
          <a:lstStyle/>
          <a:p>
            <a:pPr algn="l">
              <a:lnSpc>
                <a:spcPct val="120000"/>
              </a:lnSpc>
            </a:pPr>
            <a:r>
              <a:rPr lang="da-DK" sz="2800" dirty="0">
                <a:solidFill>
                  <a:schemeClr val="tx2"/>
                </a:solidFill>
              </a:rPr>
              <a:t>Users</a:t>
            </a:r>
            <a:endParaRPr lang="en-GB" sz="2000" dirty="0" err="1">
              <a:solidFill>
                <a:schemeClr val="tx2"/>
              </a:solidFill>
            </a:endParaRPr>
          </a:p>
        </p:txBody>
      </p:sp>
      <p:graphicFrame>
        <p:nvGraphicFramePr>
          <p:cNvPr id="12" name="Content Placeholder 2">
            <a:extLst>
              <a:ext uri="{FF2B5EF4-FFF2-40B4-BE49-F238E27FC236}">
                <a16:creationId xmlns:a16="http://schemas.microsoft.com/office/drawing/2014/main" id="{D9EA84F7-FB06-4228-A06C-C38B58A9659E}"/>
              </a:ext>
            </a:extLst>
          </p:cNvPr>
          <p:cNvGraphicFramePr>
            <a:graphicFrameLocks/>
          </p:cNvGraphicFramePr>
          <p:nvPr>
            <p:extLst>
              <p:ext uri="{D42A27DB-BD31-4B8C-83A1-F6EECF244321}">
                <p14:modId xmlns:p14="http://schemas.microsoft.com/office/powerpoint/2010/main" val="494068384"/>
              </p:ext>
            </p:extLst>
          </p:nvPr>
        </p:nvGraphicFramePr>
        <p:xfrm>
          <a:off x="6985101" y="4404934"/>
          <a:ext cx="4373642" cy="16210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9090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79414E-7B20-459B-B6F9-AC38F389EB2A}"/>
              </a:ext>
            </a:extLst>
          </p:cNvPr>
          <p:cNvSpPr>
            <a:spLocks noGrp="1"/>
          </p:cNvSpPr>
          <p:nvPr>
            <p:ph type="body" sz="quarter" idx="14"/>
          </p:nvPr>
        </p:nvSpPr>
        <p:spPr/>
        <p:txBody>
          <a:bodyPr/>
          <a:lstStyle/>
          <a:p>
            <a:endParaRPr lang="en-GB" dirty="0"/>
          </a:p>
        </p:txBody>
      </p:sp>
      <p:sp>
        <p:nvSpPr>
          <p:cNvPr id="3" name="Title 2">
            <a:extLst>
              <a:ext uri="{FF2B5EF4-FFF2-40B4-BE49-F238E27FC236}">
                <a16:creationId xmlns:a16="http://schemas.microsoft.com/office/drawing/2014/main" id="{B5E60523-9C66-4746-A191-AEE07F5BB2F5}"/>
              </a:ext>
            </a:extLst>
          </p:cNvPr>
          <p:cNvSpPr>
            <a:spLocks noGrp="1"/>
          </p:cNvSpPr>
          <p:nvPr>
            <p:ph type="ctrTitle"/>
          </p:nvPr>
        </p:nvSpPr>
        <p:spPr/>
        <p:txBody>
          <a:bodyPr/>
          <a:lstStyle/>
          <a:p>
            <a:r>
              <a:rPr lang="da-DK" dirty="0"/>
              <a:t>Upload PK data </a:t>
            </a:r>
            <a:endParaRPr lang="en-GB" dirty="0"/>
          </a:p>
        </p:txBody>
      </p:sp>
      <p:sp>
        <p:nvSpPr>
          <p:cNvPr id="4" name="Text Placeholder 3">
            <a:extLst>
              <a:ext uri="{FF2B5EF4-FFF2-40B4-BE49-F238E27FC236}">
                <a16:creationId xmlns:a16="http://schemas.microsoft.com/office/drawing/2014/main" id="{5CFD4B3A-34C1-4563-94BA-C26A04222ACE}"/>
              </a:ext>
            </a:extLst>
          </p:cNvPr>
          <p:cNvSpPr>
            <a:spLocks noGrp="1"/>
          </p:cNvSpPr>
          <p:nvPr>
            <p:ph type="body" sz="quarter" idx="13"/>
          </p:nvPr>
        </p:nvSpPr>
        <p:spPr/>
        <p:txBody>
          <a:bodyPr/>
          <a:lstStyle/>
          <a:p>
            <a:endParaRPr lang="en-GB"/>
          </a:p>
        </p:txBody>
      </p:sp>
      <p:sp>
        <p:nvSpPr>
          <p:cNvPr id="6" name="Footer Placeholder 5">
            <a:extLst>
              <a:ext uri="{FF2B5EF4-FFF2-40B4-BE49-F238E27FC236}">
                <a16:creationId xmlns:a16="http://schemas.microsoft.com/office/drawing/2014/main" id="{E0C4793D-87A7-4804-A57B-37C0395A7C3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06D67C7-0234-4070-A706-E83765693CDE}"/>
              </a:ext>
            </a:extLst>
          </p:cNvPr>
          <p:cNvSpPr>
            <a:spLocks noGrp="1"/>
          </p:cNvSpPr>
          <p:nvPr>
            <p:ph type="sldNum" sz="quarter" idx="12"/>
          </p:nvPr>
        </p:nvSpPr>
        <p:spPr/>
        <p:txBody>
          <a:bodyPr/>
          <a:lstStyle/>
          <a:p>
            <a:fld id="{23AA811B-2EBD-4900-905E-5BE206449611}" type="slidenum">
              <a:rPr lang="en-GB" smtClean="0"/>
              <a:pPr/>
              <a:t>9</a:t>
            </a:fld>
            <a:endParaRPr lang="en-GB" dirty="0"/>
          </a:p>
        </p:txBody>
      </p:sp>
    </p:spTree>
    <p:extLst>
      <p:ext uri="{BB962C8B-B14F-4D97-AF65-F5344CB8AC3E}">
        <p14:creationId xmlns:p14="http://schemas.microsoft.com/office/powerpoint/2010/main" val="11060328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UBGRID]" val="[SubGrid]"/>
</p:tagLst>
</file>

<file path=ppt/tags/tag10.xml><?xml version="1.0" encoding="utf-8"?>
<p:tagLst xmlns:a="http://schemas.openxmlformats.org/drawingml/2006/main" xmlns:r="http://schemas.openxmlformats.org/officeDocument/2006/relationships" xmlns:p="http://schemas.openxmlformats.org/presentationml/2006/main">
  <p:tag name="[SUBGRID]" val="[SubGrid]"/>
</p:tagLst>
</file>

<file path=ppt/tags/tag11.xml><?xml version="1.0" encoding="utf-8"?>
<p:tagLst xmlns:a="http://schemas.openxmlformats.org/drawingml/2006/main" xmlns:r="http://schemas.openxmlformats.org/officeDocument/2006/relationships" xmlns:p="http://schemas.openxmlformats.org/presentationml/2006/main">
  <p:tag name="[SUBGRID]" val="[SubGrid]"/>
</p:tagLst>
</file>

<file path=ppt/tags/tag12.xml><?xml version="1.0" encoding="utf-8"?>
<p:tagLst xmlns:a="http://schemas.openxmlformats.org/drawingml/2006/main" xmlns:r="http://schemas.openxmlformats.org/officeDocument/2006/relationships" xmlns:p="http://schemas.openxmlformats.org/presentationml/2006/main">
  <p:tag name="[SUBGRID]" val="[SubGrid]"/>
</p:tagLst>
</file>

<file path=ppt/tags/tag13.xml><?xml version="1.0" encoding="utf-8"?>
<p:tagLst xmlns:a="http://schemas.openxmlformats.org/drawingml/2006/main" xmlns:r="http://schemas.openxmlformats.org/officeDocument/2006/relationships" xmlns:p="http://schemas.openxmlformats.org/presentationml/2006/main">
  <p:tag name="[SUBGRID]" val="[SubGrid]"/>
</p:tagLst>
</file>

<file path=ppt/tags/tag14.xml><?xml version="1.0" encoding="utf-8"?>
<p:tagLst xmlns:a="http://schemas.openxmlformats.org/drawingml/2006/main" xmlns:r="http://schemas.openxmlformats.org/officeDocument/2006/relationships" xmlns:p="http://schemas.openxmlformats.org/presentationml/2006/main">
  <p:tag name="[SUBGRID]" val="[SubGrid]"/>
</p:tagLst>
</file>

<file path=ppt/tags/tag15.xml><?xml version="1.0" encoding="utf-8"?>
<p:tagLst xmlns:a="http://schemas.openxmlformats.org/drawingml/2006/main" xmlns:r="http://schemas.openxmlformats.org/officeDocument/2006/relationships" xmlns:p="http://schemas.openxmlformats.org/presentationml/2006/main">
  <p:tag name="[SUBGRID]" val="[SubGrid]"/>
</p:tagLst>
</file>

<file path=ppt/tags/tag16.xml><?xml version="1.0" encoding="utf-8"?>
<p:tagLst xmlns:a="http://schemas.openxmlformats.org/drawingml/2006/main" xmlns:r="http://schemas.openxmlformats.org/officeDocument/2006/relationships" xmlns:p="http://schemas.openxmlformats.org/presentationml/2006/main">
  <p:tag name="[SUBGRID]" val="[SubGrid]"/>
</p:tagLst>
</file>

<file path=ppt/tags/tag17.xml><?xml version="1.0" encoding="utf-8"?>
<p:tagLst xmlns:a="http://schemas.openxmlformats.org/drawingml/2006/main" xmlns:r="http://schemas.openxmlformats.org/officeDocument/2006/relationships" xmlns:p="http://schemas.openxmlformats.org/presentationml/2006/main">
  <p:tag name="[SUBGRID]" val="[SubGrid]"/>
</p:tagLst>
</file>

<file path=ppt/tags/tag18.xml><?xml version="1.0" encoding="utf-8"?>
<p:tagLst xmlns:a="http://schemas.openxmlformats.org/drawingml/2006/main" xmlns:r="http://schemas.openxmlformats.org/officeDocument/2006/relationships" xmlns:p="http://schemas.openxmlformats.org/presentationml/2006/main">
  <p:tag name="[SUBGRID]" val="[SubGrid]"/>
</p:tagLst>
</file>

<file path=ppt/tags/tag19.xml><?xml version="1.0" encoding="utf-8"?>
<p:tagLst xmlns:a="http://schemas.openxmlformats.org/drawingml/2006/main" xmlns:r="http://schemas.openxmlformats.org/officeDocument/2006/relationships" xmlns:p="http://schemas.openxmlformats.org/presentationml/2006/main">
  <p:tag name="[SUBGRID]" val="[SubGrid]"/>
</p:tagLst>
</file>

<file path=ppt/tags/tag2.xml><?xml version="1.0" encoding="utf-8"?>
<p:tagLst xmlns:a="http://schemas.openxmlformats.org/drawingml/2006/main" xmlns:r="http://schemas.openxmlformats.org/officeDocument/2006/relationships" xmlns:p="http://schemas.openxmlformats.org/presentationml/2006/main">
  <p:tag name="[SUBGRID]" val="[SubGrid]"/>
</p:tagLst>
</file>

<file path=ppt/tags/tag20.xml><?xml version="1.0" encoding="utf-8"?>
<p:tagLst xmlns:a="http://schemas.openxmlformats.org/drawingml/2006/main" xmlns:r="http://schemas.openxmlformats.org/officeDocument/2006/relationships" xmlns:p="http://schemas.openxmlformats.org/presentationml/2006/main">
  <p:tag name="[SUBGRID]" val="[SubGrid]"/>
</p:tagLst>
</file>

<file path=ppt/tags/tag21.xml><?xml version="1.0" encoding="utf-8"?>
<p:tagLst xmlns:a="http://schemas.openxmlformats.org/drawingml/2006/main" xmlns:r="http://schemas.openxmlformats.org/officeDocument/2006/relationships" xmlns:p="http://schemas.openxmlformats.org/presentationml/2006/main">
  <p:tag name="[SUBGRID]" val="[SubGrid]"/>
</p:tagLst>
</file>

<file path=ppt/tags/tag22.xml><?xml version="1.0" encoding="utf-8"?>
<p:tagLst xmlns:a="http://schemas.openxmlformats.org/drawingml/2006/main" xmlns:r="http://schemas.openxmlformats.org/officeDocument/2006/relationships" xmlns:p="http://schemas.openxmlformats.org/presentationml/2006/main">
  <p:tag name="[SUBGRID]" val="[SubGrid]"/>
</p:tagLst>
</file>

<file path=ppt/tags/tag23.xml><?xml version="1.0" encoding="utf-8"?>
<p:tagLst xmlns:a="http://schemas.openxmlformats.org/drawingml/2006/main" xmlns:r="http://schemas.openxmlformats.org/officeDocument/2006/relationships" xmlns:p="http://schemas.openxmlformats.org/presentationml/2006/main">
  <p:tag name="[SUBGRID]" val="[SubGrid]"/>
</p:tagLst>
</file>

<file path=ppt/tags/tag24.xml><?xml version="1.0" encoding="utf-8"?>
<p:tagLst xmlns:a="http://schemas.openxmlformats.org/drawingml/2006/main" xmlns:r="http://schemas.openxmlformats.org/officeDocument/2006/relationships" xmlns:p="http://schemas.openxmlformats.org/presentationml/2006/main">
  <p:tag name="[SUBGRID]" val="[SubGrid]"/>
</p:tagLst>
</file>

<file path=ppt/tags/tag25.xml><?xml version="1.0" encoding="utf-8"?>
<p:tagLst xmlns:a="http://schemas.openxmlformats.org/drawingml/2006/main" xmlns:r="http://schemas.openxmlformats.org/officeDocument/2006/relationships" xmlns:p="http://schemas.openxmlformats.org/presentationml/2006/main">
  <p:tag name="[SUBGRID]" val="[SubGrid]"/>
</p:tagLst>
</file>

<file path=ppt/tags/tag26.xml><?xml version="1.0" encoding="utf-8"?>
<p:tagLst xmlns:a="http://schemas.openxmlformats.org/drawingml/2006/main" xmlns:r="http://schemas.openxmlformats.org/officeDocument/2006/relationships" xmlns:p="http://schemas.openxmlformats.org/presentationml/2006/main">
  <p:tag name="[SUBGRID]" val="[SubGrid]"/>
</p:tagLst>
</file>

<file path=ppt/tags/tag27.xml><?xml version="1.0" encoding="utf-8"?>
<p:tagLst xmlns:a="http://schemas.openxmlformats.org/drawingml/2006/main" xmlns:r="http://schemas.openxmlformats.org/officeDocument/2006/relationships" xmlns:p="http://schemas.openxmlformats.org/presentationml/2006/main">
  <p:tag name="[SUBGRID]" val="[SubGrid]"/>
</p:tagLst>
</file>

<file path=ppt/tags/tag28.xml><?xml version="1.0" encoding="utf-8"?>
<p:tagLst xmlns:a="http://schemas.openxmlformats.org/drawingml/2006/main" xmlns:r="http://schemas.openxmlformats.org/officeDocument/2006/relationships" xmlns:p="http://schemas.openxmlformats.org/presentationml/2006/main">
  <p:tag name="[SUBGRID]" val="[SubGrid]"/>
</p:tagLst>
</file>

<file path=ppt/tags/tag29.xml><?xml version="1.0" encoding="utf-8"?>
<p:tagLst xmlns:a="http://schemas.openxmlformats.org/drawingml/2006/main" xmlns:r="http://schemas.openxmlformats.org/officeDocument/2006/relationships" xmlns:p="http://schemas.openxmlformats.org/presentationml/2006/main">
  <p:tag name="[SUBGRID]" val="[SubGrid]"/>
</p:tagLst>
</file>

<file path=ppt/tags/tag3.xml><?xml version="1.0" encoding="utf-8"?>
<p:tagLst xmlns:a="http://schemas.openxmlformats.org/drawingml/2006/main" xmlns:r="http://schemas.openxmlformats.org/officeDocument/2006/relationships" xmlns:p="http://schemas.openxmlformats.org/presentationml/2006/main">
  <p:tag name="[SUBGRID]" val="[SubGrid]"/>
</p:tagLst>
</file>

<file path=ppt/tags/tag30.xml><?xml version="1.0" encoding="utf-8"?>
<p:tagLst xmlns:a="http://schemas.openxmlformats.org/drawingml/2006/main" xmlns:r="http://schemas.openxmlformats.org/officeDocument/2006/relationships" xmlns:p="http://schemas.openxmlformats.org/presentationml/2006/main">
  <p:tag name="[SUBGRID]" val="[SubGrid]"/>
</p:tagLst>
</file>

<file path=ppt/tags/tag31.xml><?xml version="1.0" encoding="utf-8"?>
<p:tagLst xmlns:a="http://schemas.openxmlformats.org/drawingml/2006/main" xmlns:r="http://schemas.openxmlformats.org/officeDocument/2006/relationships" xmlns:p="http://schemas.openxmlformats.org/presentationml/2006/main">
  <p:tag name="[SUBGRID]" val="[SubGrid]"/>
</p:tagLst>
</file>

<file path=ppt/tags/tag32.xml><?xml version="1.0" encoding="utf-8"?>
<p:tagLst xmlns:a="http://schemas.openxmlformats.org/drawingml/2006/main" xmlns:r="http://schemas.openxmlformats.org/officeDocument/2006/relationships" xmlns:p="http://schemas.openxmlformats.org/presentationml/2006/main">
  <p:tag name="[SUBGRID]" val="[SubGrid]"/>
</p:tagLst>
</file>

<file path=ppt/tags/tag33.xml><?xml version="1.0" encoding="utf-8"?>
<p:tagLst xmlns:a="http://schemas.openxmlformats.org/drawingml/2006/main" xmlns:r="http://schemas.openxmlformats.org/officeDocument/2006/relationships" xmlns:p="http://schemas.openxmlformats.org/presentationml/2006/main">
  <p:tag name="[SUBGRID]" val="[SubGrid]"/>
</p:tagLst>
</file>

<file path=ppt/tags/tag34.xml><?xml version="1.0" encoding="utf-8"?>
<p:tagLst xmlns:a="http://schemas.openxmlformats.org/drawingml/2006/main" xmlns:r="http://schemas.openxmlformats.org/officeDocument/2006/relationships" xmlns:p="http://schemas.openxmlformats.org/presentationml/2006/main">
  <p:tag name="[SUBGRID]" val="[SubGrid]"/>
</p:tagLst>
</file>

<file path=ppt/tags/tag35.xml><?xml version="1.0" encoding="utf-8"?>
<p:tagLst xmlns:a="http://schemas.openxmlformats.org/drawingml/2006/main" xmlns:r="http://schemas.openxmlformats.org/officeDocument/2006/relationships" xmlns:p="http://schemas.openxmlformats.org/presentationml/2006/main">
  <p:tag name="[SUBGRID]" val="[SubGrid]"/>
</p:tagLst>
</file>

<file path=ppt/tags/tag36.xml><?xml version="1.0" encoding="utf-8"?>
<p:tagLst xmlns:a="http://schemas.openxmlformats.org/drawingml/2006/main" xmlns:r="http://schemas.openxmlformats.org/officeDocument/2006/relationships" xmlns:p="http://schemas.openxmlformats.org/presentationml/2006/main">
  <p:tag name="[SUBGRID]" val="[SubGrid]"/>
</p:tagLst>
</file>

<file path=ppt/tags/tag37.xml><?xml version="1.0" encoding="utf-8"?>
<p:tagLst xmlns:a="http://schemas.openxmlformats.org/drawingml/2006/main" xmlns:r="http://schemas.openxmlformats.org/officeDocument/2006/relationships" xmlns:p="http://schemas.openxmlformats.org/presentationml/2006/main">
  <p:tag name="[SUBGRID]" val="[SubGrid]"/>
</p:tagLst>
</file>

<file path=ppt/tags/tag38.xml><?xml version="1.0" encoding="utf-8"?>
<p:tagLst xmlns:a="http://schemas.openxmlformats.org/drawingml/2006/main" xmlns:r="http://schemas.openxmlformats.org/officeDocument/2006/relationships" xmlns:p="http://schemas.openxmlformats.org/presentationml/2006/main">
  <p:tag name="[SUBGRID]" val="[SubGrid]"/>
</p:tagLst>
</file>

<file path=ppt/tags/tag39.xml><?xml version="1.0" encoding="utf-8"?>
<p:tagLst xmlns:a="http://schemas.openxmlformats.org/drawingml/2006/main" xmlns:r="http://schemas.openxmlformats.org/officeDocument/2006/relationships" xmlns:p="http://schemas.openxmlformats.org/presentationml/2006/main">
  <p:tag name="[SUBGRID]" val="[SubGrid]"/>
</p:tagLst>
</file>

<file path=ppt/tags/tag4.xml><?xml version="1.0" encoding="utf-8"?>
<p:tagLst xmlns:a="http://schemas.openxmlformats.org/drawingml/2006/main" xmlns:r="http://schemas.openxmlformats.org/officeDocument/2006/relationships" xmlns:p="http://schemas.openxmlformats.org/presentationml/2006/main">
  <p:tag name="[SUBGRID]" val="[SubGrid]"/>
</p:tagLst>
</file>

<file path=ppt/tags/tag40.xml><?xml version="1.0" encoding="utf-8"?>
<p:tagLst xmlns:a="http://schemas.openxmlformats.org/drawingml/2006/main" xmlns:r="http://schemas.openxmlformats.org/officeDocument/2006/relationships" xmlns:p="http://schemas.openxmlformats.org/presentationml/2006/main">
  <p:tag name="[SUBGRID]" val="[SubGrid]"/>
</p:tagLst>
</file>

<file path=ppt/tags/tag41.xml><?xml version="1.0" encoding="utf-8"?>
<p:tagLst xmlns:a="http://schemas.openxmlformats.org/drawingml/2006/main" xmlns:r="http://schemas.openxmlformats.org/officeDocument/2006/relationships" xmlns:p="http://schemas.openxmlformats.org/presentationml/2006/main">
  <p:tag name="[SUBGRID]" val="[SubGrid]"/>
</p:tagLst>
</file>

<file path=ppt/tags/tag42.xml><?xml version="1.0" encoding="utf-8"?>
<p:tagLst xmlns:a="http://schemas.openxmlformats.org/drawingml/2006/main" xmlns:r="http://schemas.openxmlformats.org/officeDocument/2006/relationships" xmlns:p="http://schemas.openxmlformats.org/presentationml/2006/main">
  <p:tag name="[SUBGRID]" val="[SubGrid]"/>
</p:tagLst>
</file>

<file path=ppt/tags/tag43.xml><?xml version="1.0" encoding="utf-8"?>
<p:tagLst xmlns:a="http://schemas.openxmlformats.org/drawingml/2006/main" xmlns:r="http://schemas.openxmlformats.org/officeDocument/2006/relationships" xmlns:p="http://schemas.openxmlformats.org/presentationml/2006/main">
  <p:tag name="[SUBGRID]" val="[SubGrid]"/>
</p:tagLst>
</file>

<file path=ppt/tags/tag44.xml><?xml version="1.0" encoding="utf-8"?>
<p:tagLst xmlns:a="http://schemas.openxmlformats.org/drawingml/2006/main" xmlns:r="http://schemas.openxmlformats.org/officeDocument/2006/relationships" xmlns:p="http://schemas.openxmlformats.org/presentationml/2006/main">
  <p:tag name="[SUBGRID]" val="[SubGrid]"/>
</p:tagLst>
</file>

<file path=ppt/tags/tag45.xml><?xml version="1.0" encoding="utf-8"?>
<p:tagLst xmlns:a="http://schemas.openxmlformats.org/drawingml/2006/main" xmlns:r="http://schemas.openxmlformats.org/officeDocument/2006/relationships" xmlns:p="http://schemas.openxmlformats.org/presentationml/2006/main">
  <p:tag name="[SUBGRID]" val="[SubGrid]"/>
</p:tagLst>
</file>

<file path=ppt/tags/tag46.xml><?xml version="1.0" encoding="utf-8"?>
<p:tagLst xmlns:a="http://schemas.openxmlformats.org/drawingml/2006/main" xmlns:r="http://schemas.openxmlformats.org/officeDocument/2006/relationships" xmlns:p="http://schemas.openxmlformats.org/presentationml/2006/main">
  <p:tag name="[SUBGRID]" val="[SubGrid]"/>
</p:tagLst>
</file>

<file path=ppt/tags/tag47.xml><?xml version="1.0" encoding="utf-8"?>
<p:tagLst xmlns:a="http://schemas.openxmlformats.org/drawingml/2006/main" xmlns:r="http://schemas.openxmlformats.org/officeDocument/2006/relationships" xmlns:p="http://schemas.openxmlformats.org/presentationml/2006/main">
  <p:tag name="[SUBGRID]" val="[SubGrid]"/>
</p:tagLst>
</file>

<file path=ppt/tags/tag48.xml><?xml version="1.0" encoding="utf-8"?>
<p:tagLst xmlns:a="http://schemas.openxmlformats.org/drawingml/2006/main" xmlns:r="http://schemas.openxmlformats.org/officeDocument/2006/relationships" xmlns:p="http://schemas.openxmlformats.org/presentationml/2006/main">
  <p:tag name="[SUBGRID]" val="[SubGrid]"/>
</p:tagLst>
</file>

<file path=ppt/tags/tag49.xml><?xml version="1.0" encoding="utf-8"?>
<p:tagLst xmlns:a="http://schemas.openxmlformats.org/drawingml/2006/main" xmlns:r="http://schemas.openxmlformats.org/officeDocument/2006/relationships" xmlns:p="http://schemas.openxmlformats.org/presentationml/2006/main">
  <p:tag name="[SUBGRID]" val="[SubGrid]"/>
</p:tagLst>
</file>

<file path=ppt/tags/tag5.xml><?xml version="1.0" encoding="utf-8"?>
<p:tagLst xmlns:a="http://schemas.openxmlformats.org/drawingml/2006/main" xmlns:r="http://schemas.openxmlformats.org/officeDocument/2006/relationships" xmlns:p="http://schemas.openxmlformats.org/presentationml/2006/main">
  <p:tag name="[SUBGRID]" val="[SubGrid]"/>
</p:tagLst>
</file>

<file path=ppt/tags/tag50.xml><?xml version="1.0" encoding="utf-8"?>
<p:tagLst xmlns:a="http://schemas.openxmlformats.org/drawingml/2006/main" xmlns:r="http://schemas.openxmlformats.org/officeDocument/2006/relationships" xmlns:p="http://schemas.openxmlformats.org/presentationml/2006/main">
  <p:tag name="[SUBGRID]" val="[SubGrid]"/>
</p:tagLst>
</file>

<file path=ppt/tags/tag51.xml><?xml version="1.0" encoding="utf-8"?>
<p:tagLst xmlns:a="http://schemas.openxmlformats.org/drawingml/2006/main" xmlns:r="http://schemas.openxmlformats.org/officeDocument/2006/relationships" xmlns:p="http://schemas.openxmlformats.org/presentationml/2006/main">
  <p:tag name="[SUBGRID]" val="[SubGrid]"/>
</p:tagLst>
</file>

<file path=ppt/tags/tag52.xml><?xml version="1.0" encoding="utf-8"?>
<p:tagLst xmlns:a="http://schemas.openxmlformats.org/drawingml/2006/main" xmlns:r="http://schemas.openxmlformats.org/officeDocument/2006/relationships" xmlns:p="http://schemas.openxmlformats.org/presentationml/2006/main">
  <p:tag name="[SUBGRID]" val="[SubGrid]"/>
</p:tagLst>
</file>

<file path=ppt/tags/tag53.xml><?xml version="1.0" encoding="utf-8"?>
<p:tagLst xmlns:a="http://schemas.openxmlformats.org/drawingml/2006/main" xmlns:r="http://schemas.openxmlformats.org/officeDocument/2006/relationships" xmlns:p="http://schemas.openxmlformats.org/presentationml/2006/main">
  <p:tag name="[SUBGRID]" val="[SubGrid]"/>
</p:tagLst>
</file>

<file path=ppt/tags/tag54.xml><?xml version="1.0" encoding="utf-8"?>
<p:tagLst xmlns:a="http://schemas.openxmlformats.org/drawingml/2006/main" xmlns:r="http://schemas.openxmlformats.org/officeDocument/2006/relationships" xmlns:p="http://schemas.openxmlformats.org/presentationml/2006/main">
  <p:tag name="[SUBGRID]" val="[SubGrid]"/>
</p:tagLst>
</file>

<file path=ppt/tags/tag55.xml><?xml version="1.0" encoding="utf-8"?>
<p:tagLst xmlns:a="http://schemas.openxmlformats.org/drawingml/2006/main" xmlns:r="http://schemas.openxmlformats.org/officeDocument/2006/relationships" xmlns:p="http://schemas.openxmlformats.org/presentationml/2006/main">
  <p:tag name="[SUBGRID]" val="[SubGrid]"/>
</p:tagLst>
</file>

<file path=ppt/tags/tag56.xml><?xml version="1.0" encoding="utf-8"?>
<p:tagLst xmlns:a="http://schemas.openxmlformats.org/drawingml/2006/main" xmlns:r="http://schemas.openxmlformats.org/officeDocument/2006/relationships" xmlns:p="http://schemas.openxmlformats.org/presentationml/2006/main">
  <p:tag name="[SUBGRID]" val="[SubGrid]"/>
</p:tagLst>
</file>

<file path=ppt/tags/tag57.xml><?xml version="1.0" encoding="utf-8"?>
<p:tagLst xmlns:a="http://schemas.openxmlformats.org/drawingml/2006/main" xmlns:r="http://schemas.openxmlformats.org/officeDocument/2006/relationships" xmlns:p="http://schemas.openxmlformats.org/presentationml/2006/main">
  <p:tag name="[SUBGRID]" val="[SubGrid]"/>
</p:tagLst>
</file>

<file path=ppt/tags/tag58.xml><?xml version="1.0" encoding="utf-8"?>
<p:tagLst xmlns:a="http://schemas.openxmlformats.org/drawingml/2006/main" xmlns:r="http://schemas.openxmlformats.org/officeDocument/2006/relationships" xmlns:p="http://schemas.openxmlformats.org/presentationml/2006/main">
  <p:tag name="[SUBGRID]" val="[SubGrid]"/>
</p:tagLst>
</file>

<file path=ppt/tags/tag59.xml><?xml version="1.0" encoding="utf-8"?>
<p:tagLst xmlns:a="http://schemas.openxmlformats.org/drawingml/2006/main" xmlns:r="http://schemas.openxmlformats.org/officeDocument/2006/relationships" xmlns:p="http://schemas.openxmlformats.org/presentationml/2006/main">
  <p:tag name="[SUBGRID]" val="[SubGrid]"/>
</p:tagLst>
</file>

<file path=ppt/tags/tag6.xml><?xml version="1.0" encoding="utf-8"?>
<p:tagLst xmlns:a="http://schemas.openxmlformats.org/drawingml/2006/main" xmlns:r="http://schemas.openxmlformats.org/officeDocument/2006/relationships" xmlns:p="http://schemas.openxmlformats.org/presentationml/2006/main">
  <p:tag name="[SUBGRID]" val="[SubGrid]"/>
</p:tagLst>
</file>

<file path=ppt/tags/tag60.xml><?xml version="1.0" encoding="utf-8"?>
<p:tagLst xmlns:a="http://schemas.openxmlformats.org/drawingml/2006/main" xmlns:r="http://schemas.openxmlformats.org/officeDocument/2006/relationships" xmlns:p="http://schemas.openxmlformats.org/presentationml/2006/main">
  <p:tag name="[SUBGRID]" val="[SubGrid]"/>
</p:tagLst>
</file>

<file path=ppt/tags/tag61.xml><?xml version="1.0" encoding="utf-8"?>
<p:tagLst xmlns:a="http://schemas.openxmlformats.org/drawingml/2006/main" xmlns:r="http://schemas.openxmlformats.org/officeDocument/2006/relationships" xmlns:p="http://schemas.openxmlformats.org/presentationml/2006/main">
  <p:tag name="[SUBGRID]" val="[SubGrid]"/>
</p:tagLst>
</file>

<file path=ppt/tags/tag62.xml><?xml version="1.0" encoding="utf-8"?>
<p:tagLst xmlns:a="http://schemas.openxmlformats.org/drawingml/2006/main" xmlns:r="http://schemas.openxmlformats.org/officeDocument/2006/relationships" xmlns:p="http://schemas.openxmlformats.org/presentationml/2006/main">
  <p:tag name="[SUBGRID]" val="[SubGrid]"/>
</p:tagLst>
</file>

<file path=ppt/tags/tag63.xml><?xml version="1.0" encoding="utf-8"?>
<p:tagLst xmlns:a="http://schemas.openxmlformats.org/drawingml/2006/main" xmlns:r="http://schemas.openxmlformats.org/officeDocument/2006/relationships" xmlns:p="http://schemas.openxmlformats.org/presentationml/2006/main">
  <p:tag name="[SUBGRID]" val="[SubGrid]"/>
</p:tagLst>
</file>

<file path=ppt/tags/tag64.xml><?xml version="1.0" encoding="utf-8"?>
<p:tagLst xmlns:a="http://schemas.openxmlformats.org/drawingml/2006/main" xmlns:r="http://schemas.openxmlformats.org/officeDocument/2006/relationships" xmlns:p="http://schemas.openxmlformats.org/presentationml/2006/main">
  <p:tag name="[SUBGRID]" val="[SubGrid]"/>
</p:tagLst>
</file>

<file path=ppt/tags/tag65.xml><?xml version="1.0" encoding="utf-8"?>
<p:tagLst xmlns:a="http://schemas.openxmlformats.org/drawingml/2006/main" xmlns:r="http://schemas.openxmlformats.org/officeDocument/2006/relationships" xmlns:p="http://schemas.openxmlformats.org/presentationml/2006/main">
  <p:tag name="[SUBGRID]" val="[SubGrid]"/>
</p:tagLst>
</file>

<file path=ppt/tags/tag66.xml><?xml version="1.0" encoding="utf-8"?>
<p:tagLst xmlns:a="http://schemas.openxmlformats.org/drawingml/2006/main" xmlns:r="http://schemas.openxmlformats.org/officeDocument/2006/relationships" xmlns:p="http://schemas.openxmlformats.org/presentationml/2006/main">
  <p:tag name="[SUBGRID]" val="[SubGrid]"/>
</p:tagLst>
</file>

<file path=ppt/tags/tag67.xml><?xml version="1.0" encoding="utf-8"?>
<p:tagLst xmlns:a="http://schemas.openxmlformats.org/drawingml/2006/main" xmlns:r="http://schemas.openxmlformats.org/officeDocument/2006/relationships" xmlns:p="http://schemas.openxmlformats.org/presentationml/2006/main">
  <p:tag name="[SUBGRID]" val="[SubGrid]"/>
</p:tagLst>
</file>

<file path=ppt/tags/tag68.xml><?xml version="1.0" encoding="utf-8"?>
<p:tagLst xmlns:a="http://schemas.openxmlformats.org/drawingml/2006/main" xmlns:r="http://schemas.openxmlformats.org/officeDocument/2006/relationships" xmlns:p="http://schemas.openxmlformats.org/presentationml/2006/main">
  <p:tag name="[SUBGRID]" val="[SubGrid]"/>
</p:tagLst>
</file>

<file path=ppt/tags/tag69.xml><?xml version="1.0" encoding="utf-8"?>
<p:tagLst xmlns:a="http://schemas.openxmlformats.org/drawingml/2006/main" xmlns:r="http://schemas.openxmlformats.org/officeDocument/2006/relationships" xmlns:p="http://schemas.openxmlformats.org/presentationml/2006/main">
  <p:tag name="[SUBGRID]" val="[SubGrid]"/>
</p:tagLst>
</file>

<file path=ppt/tags/tag7.xml><?xml version="1.0" encoding="utf-8"?>
<p:tagLst xmlns:a="http://schemas.openxmlformats.org/drawingml/2006/main" xmlns:r="http://schemas.openxmlformats.org/officeDocument/2006/relationships" xmlns:p="http://schemas.openxmlformats.org/presentationml/2006/main">
  <p:tag name="[SUBGRID]" val="[SubGrid]"/>
</p:tagLst>
</file>

<file path=ppt/tags/tag70.xml><?xml version="1.0" encoding="utf-8"?>
<p:tagLst xmlns:a="http://schemas.openxmlformats.org/drawingml/2006/main" xmlns:r="http://schemas.openxmlformats.org/officeDocument/2006/relationships" xmlns:p="http://schemas.openxmlformats.org/presentationml/2006/main">
  <p:tag name="[SUBGRID]" val="[SubGrid]"/>
</p:tagLst>
</file>

<file path=ppt/tags/tag71.xml><?xml version="1.0" encoding="utf-8"?>
<p:tagLst xmlns:a="http://schemas.openxmlformats.org/drawingml/2006/main" xmlns:r="http://schemas.openxmlformats.org/officeDocument/2006/relationships" xmlns:p="http://schemas.openxmlformats.org/presentationml/2006/main">
  <p:tag name="[SUBGRID]" val="[SubGrid]"/>
</p:tagLst>
</file>

<file path=ppt/tags/tag72.xml><?xml version="1.0" encoding="utf-8"?>
<p:tagLst xmlns:a="http://schemas.openxmlformats.org/drawingml/2006/main" xmlns:r="http://schemas.openxmlformats.org/officeDocument/2006/relationships" xmlns:p="http://schemas.openxmlformats.org/presentationml/2006/main">
  <p:tag name="[SUBGRID]" val="[SubGrid]"/>
</p:tagLst>
</file>

<file path=ppt/tags/tag73.xml><?xml version="1.0" encoding="utf-8"?>
<p:tagLst xmlns:a="http://schemas.openxmlformats.org/drawingml/2006/main" xmlns:r="http://schemas.openxmlformats.org/officeDocument/2006/relationships" xmlns:p="http://schemas.openxmlformats.org/presentationml/2006/main">
  <p:tag name="[SUBGRID]" val="[SubGrid]"/>
</p:tagLst>
</file>

<file path=ppt/tags/tag74.xml><?xml version="1.0" encoding="utf-8"?>
<p:tagLst xmlns:a="http://schemas.openxmlformats.org/drawingml/2006/main" xmlns:r="http://schemas.openxmlformats.org/officeDocument/2006/relationships" xmlns:p="http://schemas.openxmlformats.org/presentationml/2006/main">
  <p:tag name="[SUBGRID]" val="[SubGrid]"/>
</p:tagLst>
</file>

<file path=ppt/tags/tag75.xml><?xml version="1.0" encoding="utf-8"?>
<p:tagLst xmlns:a="http://schemas.openxmlformats.org/drawingml/2006/main" xmlns:r="http://schemas.openxmlformats.org/officeDocument/2006/relationships" xmlns:p="http://schemas.openxmlformats.org/presentationml/2006/main">
  <p:tag name="[SUBGRID]" val="[SubGrid]"/>
</p:tagLst>
</file>

<file path=ppt/tags/tag76.xml><?xml version="1.0" encoding="utf-8"?>
<p:tagLst xmlns:a="http://schemas.openxmlformats.org/drawingml/2006/main" xmlns:r="http://schemas.openxmlformats.org/officeDocument/2006/relationships" xmlns:p="http://schemas.openxmlformats.org/presentationml/2006/main">
  <p:tag name="[SUBGRID]" val="[SubGrid]"/>
</p:tagLst>
</file>

<file path=ppt/tags/tag77.xml><?xml version="1.0" encoding="utf-8"?>
<p:tagLst xmlns:a="http://schemas.openxmlformats.org/drawingml/2006/main" xmlns:r="http://schemas.openxmlformats.org/officeDocument/2006/relationships" xmlns:p="http://schemas.openxmlformats.org/presentationml/2006/main">
  <p:tag name="[SUBGRID]" val="[SubGrid]"/>
</p:tagLst>
</file>

<file path=ppt/tags/tag78.xml><?xml version="1.0" encoding="utf-8"?>
<p:tagLst xmlns:a="http://schemas.openxmlformats.org/drawingml/2006/main" xmlns:r="http://schemas.openxmlformats.org/officeDocument/2006/relationships" xmlns:p="http://schemas.openxmlformats.org/presentationml/2006/main">
  <p:tag name="[SUBGRID]" val="[SubGrid]"/>
</p:tagLst>
</file>

<file path=ppt/tags/tag79.xml><?xml version="1.0" encoding="utf-8"?>
<p:tagLst xmlns:a="http://schemas.openxmlformats.org/drawingml/2006/main" xmlns:r="http://schemas.openxmlformats.org/officeDocument/2006/relationships" xmlns:p="http://schemas.openxmlformats.org/presentationml/2006/main">
  <p:tag name="[SUBGRID]" val="[SubGrid]"/>
</p:tagLst>
</file>

<file path=ppt/tags/tag8.xml><?xml version="1.0" encoding="utf-8"?>
<p:tagLst xmlns:a="http://schemas.openxmlformats.org/drawingml/2006/main" xmlns:r="http://schemas.openxmlformats.org/officeDocument/2006/relationships" xmlns:p="http://schemas.openxmlformats.org/presentationml/2006/main">
  <p:tag name="[SUBGRID]" val="[SubGrid]"/>
</p:tagLst>
</file>

<file path=ppt/tags/tag80.xml><?xml version="1.0" encoding="utf-8"?>
<p:tagLst xmlns:a="http://schemas.openxmlformats.org/drawingml/2006/main" xmlns:r="http://schemas.openxmlformats.org/officeDocument/2006/relationships" xmlns:p="http://schemas.openxmlformats.org/presentationml/2006/main">
  <p:tag name="[SUBGRID]" val="[SubGrid]"/>
</p:tagLst>
</file>

<file path=ppt/tags/tag81.xml><?xml version="1.0" encoding="utf-8"?>
<p:tagLst xmlns:a="http://schemas.openxmlformats.org/drawingml/2006/main" xmlns:r="http://schemas.openxmlformats.org/officeDocument/2006/relationships" xmlns:p="http://schemas.openxmlformats.org/presentationml/2006/main">
  <p:tag name="[SUBGRID]" val="[SubGrid]"/>
</p:tagLst>
</file>

<file path=ppt/tags/tag82.xml><?xml version="1.0" encoding="utf-8"?>
<p:tagLst xmlns:a="http://schemas.openxmlformats.org/drawingml/2006/main" xmlns:r="http://schemas.openxmlformats.org/officeDocument/2006/relationships" xmlns:p="http://schemas.openxmlformats.org/presentationml/2006/main">
  <p:tag name="[SUBGRID]" val="[SubGrid]"/>
</p:tagLst>
</file>

<file path=ppt/tags/tag83.xml><?xml version="1.0" encoding="utf-8"?>
<p:tagLst xmlns:a="http://schemas.openxmlformats.org/drawingml/2006/main" xmlns:r="http://schemas.openxmlformats.org/officeDocument/2006/relationships" xmlns:p="http://schemas.openxmlformats.org/presentationml/2006/main">
  <p:tag name="[SUBGRID]" val="[SubGrid]"/>
</p:tagLst>
</file>

<file path=ppt/tags/tag84.xml><?xml version="1.0" encoding="utf-8"?>
<p:tagLst xmlns:a="http://schemas.openxmlformats.org/drawingml/2006/main" xmlns:r="http://schemas.openxmlformats.org/officeDocument/2006/relationships" xmlns:p="http://schemas.openxmlformats.org/presentationml/2006/main">
  <p:tag name="[SUBGRID]" val="[SubGrid]"/>
</p:tagLst>
</file>

<file path=ppt/tags/tag85.xml><?xml version="1.0" encoding="utf-8"?>
<p:tagLst xmlns:a="http://schemas.openxmlformats.org/drawingml/2006/main" xmlns:r="http://schemas.openxmlformats.org/officeDocument/2006/relationships" xmlns:p="http://schemas.openxmlformats.org/presentationml/2006/main">
  <p:tag name="[SUBGRID]" val="[SubGrid]"/>
</p:tagLst>
</file>

<file path=ppt/tags/tag86.xml><?xml version="1.0" encoding="utf-8"?>
<p:tagLst xmlns:a="http://schemas.openxmlformats.org/drawingml/2006/main" xmlns:r="http://schemas.openxmlformats.org/officeDocument/2006/relationships" xmlns:p="http://schemas.openxmlformats.org/presentationml/2006/main">
  <p:tag name="[SUBGRID]" val="[SubGrid]"/>
</p:tagLst>
</file>

<file path=ppt/tags/tag87.xml><?xml version="1.0" encoding="utf-8"?>
<p:tagLst xmlns:a="http://schemas.openxmlformats.org/drawingml/2006/main" xmlns:r="http://schemas.openxmlformats.org/officeDocument/2006/relationships" xmlns:p="http://schemas.openxmlformats.org/presentationml/2006/main">
  <p:tag name="[SUBGRID]" val="[SubGrid]"/>
</p:tagLst>
</file>

<file path=ppt/tags/tag88.xml><?xml version="1.0" encoding="utf-8"?>
<p:tagLst xmlns:a="http://schemas.openxmlformats.org/drawingml/2006/main" xmlns:r="http://schemas.openxmlformats.org/officeDocument/2006/relationships" xmlns:p="http://schemas.openxmlformats.org/presentationml/2006/main">
  <p:tag name="[SUBGRID]" val="[SubGrid]"/>
</p:tagLst>
</file>

<file path=ppt/tags/tag89.xml><?xml version="1.0" encoding="utf-8"?>
<p:tagLst xmlns:a="http://schemas.openxmlformats.org/drawingml/2006/main" xmlns:r="http://schemas.openxmlformats.org/officeDocument/2006/relationships" xmlns:p="http://schemas.openxmlformats.org/presentationml/2006/main">
  <p:tag name="CONTAINEDIMAGEPATH" val="C:\Users\EHFD\AppData\Local\Temp\Templafy\PowerPointVsto\Assets\Full-frame---laptops-water.jpg"/>
</p:tagLst>
</file>

<file path=ppt/tags/tag9.xml><?xml version="1.0" encoding="utf-8"?>
<p:tagLst xmlns:a="http://schemas.openxmlformats.org/drawingml/2006/main" xmlns:r="http://schemas.openxmlformats.org/officeDocument/2006/relationships" xmlns:p="http://schemas.openxmlformats.org/presentationml/2006/main">
  <p:tag name="[SUBGRID]" val="[SubGrid]"/>
</p:tagLst>
</file>

<file path=ppt/tags/tag90.xml><?xml version="1.0" encoding="utf-8"?>
<p:tagLst xmlns:a="http://schemas.openxmlformats.org/drawingml/2006/main" xmlns:r="http://schemas.openxmlformats.org/officeDocument/2006/relationships" xmlns:p="http://schemas.openxmlformats.org/presentationml/2006/main">
  <p:tag name="TEMPLAFYSLIDEID" val="637290547780553002"/>
</p:tagLst>
</file>

<file path=ppt/tags/tag91.xml><?xml version="1.0" encoding="utf-8"?>
<p:tagLst xmlns:a="http://schemas.openxmlformats.org/drawingml/2006/main" xmlns:r="http://schemas.openxmlformats.org/officeDocument/2006/relationships" xmlns:p="http://schemas.openxmlformats.org/presentationml/2006/main">
  <p:tag name="TEMPLAFYSLIDEID" val="637290547031619708"/>
</p:tagLst>
</file>

<file path=ppt/tags/tag92.xml><?xml version="1.0" encoding="utf-8"?>
<p:tagLst xmlns:a="http://schemas.openxmlformats.org/drawingml/2006/main" xmlns:r="http://schemas.openxmlformats.org/officeDocument/2006/relationships" xmlns:p="http://schemas.openxmlformats.org/presentationml/2006/main">
  <p:tag name="TEMPLAFYSLIDEID" val="637290547031619708"/>
</p:tagLst>
</file>

<file path=ppt/theme/theme1.xml><?xml version="1.0" encoding="utf-8"?>
<a:theme xmlns:a="http://schemas.openxmlformats.org/drawingml/2006/main" name="Novo Nordisk 16:9">
  <a:themeElements>
    <a:clrScheme name="NovoNordisk 2020">
      <a:dk1>
        <a:srgbClr val="000000"/>
      </a:dk1>
      <a:lt1>
        <a:srgbClr val="FFFFFF"/>
      </a:lt1>
      <a:dk2>
        <a:srgbClr val="001965"/>
      </a:dk2>
      <a:lt2>
        <a:srgbClr val="CCC5BD"/>
      </a:lt2>
      <a:accent1>
        <a:srgbClr val="001965"/>
      </a:accent1>
      <a:accent2>
        <a:srgbClr val="005AD2"/>
      </a:accent2>
      <a:accent3>
        <a:srgbClr val="2A918B"/>
      </a:accent3>
      <a:accent4>
        <a:srgbClr val="EEA7BF"/>
      </a:accent4>
      <a:accent5>
        <a:srgbClr val="3B97DE"/>
      </a:accent5>
      <a:accent6>
        <a:srgbClr val="939AA7"/>
      </a:accent6>
      <a:hlink>
        <a:srgbClr val="005AD2"/>
      </a:hlink>
      <a:folHlink>
        <a:srgbClr val="3B97DE"/>
      </a:folHlink>
    </a:clrScheme>
    <a:fontScheme name="Novo Nordisk 2020">
      <a:majorFont>
        <a:latin typeface="Apis For Office"/>
        <a:ea typeface=""/>
        <a:cs typeface=""/>
      </a:majorFont>
      <a:minorFont>
        <a:latin typeface="Apis For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72000" tIns="36000" rIns="72000" bIns="36000" rtlCol="0" anchor="ctr"/>
      <a:lstStyle>
        <a:defPPr algn="ctr">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20000"/>
          </a:lnSpc>
          <a:defRPr sz="2000" dirty="0" err="1" smtClean="0">
            <a:solidFill>
              <a:schemeClr val="tx2"/>
            </a:solidFill>
          </a:defRPr>
        </a:defPPr>
      </a:lstStyle>
    </a:txDef>
  </a:objectDefaults>
  <a:extraClrSchemeLst/>
  <a:custClrLst>
    <a:custClr name="True Blue">
      <a:srgbClr val="001965"/>
    </a:custClr>
    <a:custClr name="Light Blue">
      <a:srgbClr val="3B97DE"/>
    </a:custClr>
    <a:custClr name="Sea Blue">
      <a:srgbClr val="005AD2"/>
    </a:custClr>
    <a:custClr name="Rose Pink">
      <a:srgbClr val="EEA7BF"/>
    </a:custClr>
    <a:custClr name="Ocean Green">
      <a:srgbClr val="2A918B"/>
    </a:custClr>
    <a:custClr name="Concrete Grey">
      <a:srgbClr val="939AA7"/>
    </a:custClr>
    <a:custClr name="Sand Grey">
      <a:srgbClr val="CCC5BD"/>
    </a:custClr>
    <a:custClr name="Color has no name">
      <a:srgbClr val="FFFFFF"/>
    </a:custClr>
    <a:custClr name="Color has no name">
      <a:srgbClr val="FFFFFF"/>
    </a:custClr>
    <a:custClr name="Color has no name">
      <a:srgbClr val="FFFFFF"/>
    </a:custClr>
    <a:custClr name="Color has no name">
      <a:srgbClr val="FFFFFF"/>
    </a:custClr>
    <a:custClr name="Light Blue 40%">
      <a:srgbClr val="B1D5F2"/>
    </a:custClr>
    <a:custClr name="Sea Blue 40%">
      <a:srgbClr val="99BDED"/>
    </a:custClr>
    <a:custClr name="Rose Pink 40%">
      <a:srgbClr val="F8DCE5"/>
    </a:custClr>
    <a:custClr name="Ocean Green 40%">
      <a:srgbClr val="AAD3D1"/>
    </a:custClr>
    <a:custClr name="Concrete Grey 40%">
      <a:srgbClr val="D4D7DC"/>
    </a:custClr>
    <a:custClr name="Sand Grey 40%">
      <a:srgbClr val="EBE8E5"/>
    </a:custClr>
    <a:custClr name="Color has no name">
      <a:srgbClr val="FFFFFF"/>
    </a:custClr>
    <a:custClr name="Color has no name">
      <a:srgbClr val="FFFFFF"/>
    </a:custClr>
    <a:custClr name="Color has no name">
      <a:srgbClr val="FFFFFF"/>
    </a:custClr>
    <a:custClr name="Color has no name">
      <a:srgbClr val="FFFFFF"/>
    </a:custClr>
    <a:custClr name="Light Blue 20%">
      <a:srgbClr val="D8EAF8"/>
    </a:custClr>
    <a:custClr name="Sea Blue 20%">
      <a:srgbClr val="CCDEF6"/>
    </a:custClr>
    <a:custClr name="Rose Pink 20%">
      <a:srgbClr val="FCEDF2"/>
    </a:custClr>
    <a:custClr name="Ocean Green 20%">
      <a:srgbClr val="D4E9E8"/>
    </a:custClr>
    <a:custClr name="Concrete Grey 20%">
      <a:srgbClr val="E9EBED"/>
    </a:custClr>
    <a:custClr name="Sand Grey 20%">
      <a:srgbClr val="F5F3F2"/>
    </a:custClr>
    <a:custClr name="Color has no name">
      <a:srgbClr val="FFFFFF"/>
    </a:custClr>
    <a:custClr name="Color has no name">
      <a:srgbClr val="FFFFFF"/>
    </a:custClr>
    <a:custClr name="Color has no name">
      <a:srgbClr val="FFFFFF"/>
    </a:custClr>
    <a:custClr name="Color has no name">
      <a:srgbClr val="FFFFFF"/>
    </a:custClr>
    <a:custClr name="Golden Sun">
      <a:srgbClr val="EAAB00"/>
    </a:custClr>
    <a:custClr name="Lava Red">
      <a:srgbClr val="E6553F"/>
    </a:custClr>
    <a:custClr name="Forest Green">
      <a:srgbClr val="3F9C35"/>
    </a:custClr>
  </a:custClrLst>
  <a:extLst>
    <a:ext uri="{05A4C25C-085E-4340-85A3-A5531E510DB2}">
      <thm15:themeFamily xmlns:thm15="http://schemas.microsoft.com/office/thememl/2012/main" name="Novo Nordisk template 2020 (3).pptx" id="{D539C3C9-2681-4149-B336-52ED6F01F693}" vid="{8FFDCFFA-8AA9-4161-A66A-CE10A8E5CB28}"/>
    </a:ext>
  </a:extLst>
</a:theme>
</file>

<file path=ppt/theme/theme2.xml><?xml version="1.0" encoding="utf-8"?>
<a:theme xmlns:a="http://schemas.openxmlformats.org/drawingml/2006/main" name="Office-tema">
  <a:themeElements>
    <a:clrScheme name="NovoNordisk 2020">
      <a:dk1>
        <a:srgbClr val="000000"/>
      </a:dk1>
      <a:lt1>
        <a:srgbClr val="FFFFFF"/>
      </a:lt1>
      <a:dk2>
        <a:srgbClr val="001965"/>
      </a:dk2>
      <a:lt2>
        <a:srgbClr val="CCC5BD"/>
      </a:lt2>
      <a:accent1>
        <a:srgbClr val="001965"/>
      </a:accent1>
      <a:accent2>
        <a:srgbClr val="005AD2"/>
      </a:accent2>
      <a:accent3>
        <a:srgbClr val="2A918B"/>
      </a:accent3>
      <a:accent4>
        <a:srgbClr val="EEA7BF"/>
      </a:accent4>
      <a:accent5>
        <a:srgbClr val="3B97DE"/>
      </a:accent5>
      <a:accent6>
        <a:srgbClr val="939AA7"/>
      </a:accent6>
      <a:hlink>
        <a:srgbClr val="005AD2"/>
      </a:hlink>
      <a:folHlink>
        <a:srgbClr val="3B97DE"/>
      </a:folHlink>
    </a:clrScheme>
    <a:fontScheme name="NovoNordisk Noto">
      <a:majorFont>
        <a:latin typeface="Apis For Office"/>
        <a:ea typeface=""/>
        <a:cs typeface=""/>
      </a:majorFont>
      <a:minorFont>
        <a:latin typeface="Apis For Offic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True Blue">
      <a:srgbClr val="001965"/>
    </a:custClr>
    <a:custClr name="Light Blue">
      <a:srgbClr val="3B97DE"/>
    </a:custClr>
    <a:custClr name="Sea Blue">
      <a:srgbClr val="005AD2"/>
    </a:custClr>
    <a:custClr name="Rose Pink">
      <a:srgbClr val="EEA7BF"/>
    </a:custClr>
    <a:custClr name="Ocean Green">
      <a:srgbClr val="2A918B"/>
    </a:custClr>
    <a:custClr name="Concrete Grey">
      <a:srgbClr val="939AA7"/>
    </a:custClr>
    <a:custClr name="Sand Grey">
      <a:srgbClr val="CCC5BD"/>
    </a:custClr>
    <a:custClr name="Color has no name">
      <a:srgbClr val="FFFFFF"/>
    </a:custClr>
    <a:custClr name="Color has no name">
      <a:srgbClr val="FFFFFF"/>
    </a:custClr>
    <a:custClr name="Color has no name">
      <a:srgbClr val="FFFFFF"/>
    </a:custClr>
    <a:custClr name="Color has no name">
      <a:srgbClr val="FFFFFF"/>
    </a:custClr>
    <a:custClr name="Light Blue 40%">
      <a:srgbClr val="B1D5F2"/>
    </a:custClr>
    <a:custClr name="Sea Blue 40%">
      <a:srgbClr val="99BDED"/>
    </a:custClr>
    <a:custClr name="Rose Pink 40%">
      <a:srgbClr val="F8DCE5"/>
    </a:custClr>
    <a:custClr name="Ocean Green 40%">
      <a:srgbClr val="AAD3D1"/>
    </a:custClr>
    <a:custClr name="Concrete Grey 40%">
      <a:srgbClr val="D4D7DC"/>
    </a:custClr>
    <a:custClr name="Sand Grey 40%">
      <a:srgbClr val="EBE8E5"/>
    </a:custClr>
    <a:custClr name="Color has no name">
      <a:srgbClr val="FFFFFF"/>
    </a:custClr>
    <a:custClr name="Color has no name">
      <a:srgbClr val="FFFFFF"/>
    </a:custClr>
    <a:custClr name="Color has no name">
      <a:srgbClr val="FFFFFF"/>
    </a:custClr>
    <a:custClr name="Color has no name">
      <a:srgbClr val="FFFFFF"/>
    </a:custClr>
    <a:custClr name="Light Blue 20%">
      <a:srgbClr val="D8EAF8"/>
    </a:custClr>
    <a:custClr name="Sea Blue 20%">
      <a:srgbClr val="CCDEF6"/>
    </a:custClr>
    <a:custClr name="Rose Pink 20%">
      <a:srgbClr val="FCEDF2"/>
    </a:custClr>
    <a:custClr name="Ocean Green 20%">
      <a:srgbClr val="D4E9E8"/>
    </a:custClr>
    <a:custClr name="Concrete Grey 20%">
      <a:srgbClr val="E9EBED"/>
    </a:custClr>
    <a:custClr name="Sand Grey 20%">
      <a:srgbClr val="F5F3F2"/>
    </a:custClr>
    <a:custClr name="Color has no name">
      <a:srgbClr val="FFFFFF"/>
    </a:custClr>
    <a:custClr name="Color has no name">
      <a:srgbClr val="FFFFFF"/>
    </a:custClr>
    <a:custClr name="Color has no name">
      <a:srgbClr val="FFFFFF"/>
    </a:custClr>
    <a:custClr name="Color has no name">
      <a:srgbClr val="FFFFFF"/>
    </a:custClr>
    <a:custClr name="Golden Sun">
      <a:srgbClr val="EAAB00"/>
    </a:custClr>
    <a:custClr name="Lava Red">
      <a:srgbClr val="E6553F"/>
    </a:custClr>
    <a:custClr name="Forest Green">
      <a:srgbClr val="3F9C35"/>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ovoNordisk 2020">
      <a:dk1>
        <a:srgbClr val="000000"/>
      </a:dk1>
      <a:lt1>
        <a:srgbClr val="FFFFFF"/>
      </a:lt1>
      <a:dk2>
        <a:srgbClr val="001965"/>
      </a:dk2>
      <a:lt2>
        <a:srgbClr val="CCC5BD"/>
      </a:lt2>
      <a:accent1>
        <a:srgbClr val="001965"/>
      </a:accent1>
      <a:accent2>
        <a:srgbClr val="005AD2"/>
      </a:accent2>
      <a:accent3>
        <a:srgbClr val="2A918B"/>
      </a:accent3>
      <a:accent4>
        <a:srgbClr val="EEA7BF"/>
      </a:accent4>
      <a:accent5>
        <a:srgbClr val="3B97DE"/>
      </a:accent5>
      <a:accent6>
        <a:srgbClr val="939AA7"/>
      </a:accent6>
      <a:hlink>
        <a:srgbClr val="005AD2"/>
      </a:hlink>
      <a:folHlink>
        <a:srgbClr val="3B97DE"/>
      </a:folHlink>
    </a:clrScheme>
    <a:fontScheme name="NovoNordisk Noto">
      <a:majorFont>
        <a:latin typeface="Apis For Office"/>
        <a:ea typeface=""/>
        <a:cs typeface=""/>
      </a:majorFont>
      <a:minorFont>
        <a:latin typeface="Apis For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True Blue">
      <a:srgbClr val="001965"/>
    </a:custClr>
    <a:custClr name="Light Blue">
      <a:srgbClr val="3B97DE"/>
    </a:custClr>
    <a:custClr name="Sea Blue">
      <a:srgbClr val="005AD2"/>
    </a:custClr>
    <a:custClr name="Rose Pink">
      <a:srgbClr val="EEA7BF"/>
    </a:custClr>
    <a:custClr name="Ocean Green">
      <a:srgbClr val="2A918B"/>
    </a:custClr>
    <a:custClr name="Concrete Grey">
      <a:srgbClr val="939AA7"/>
    </a:custClr>
    <a:custClr name="Sand Grey">
      <a:srgbClr val="CCC5BD"/>
    </a:custClr>
    <a:custClr name="Color has no name">
      <a:srgbClr val="FFFFFF"/>
    </a:custClr>
    <a:custClr name="Color has no name">
      <a:srgbClr val="FFFFFF"/>
    </a:custClr>
    <a:custClr name="Color has no name">
      <a:srgbClr val="FFFFFF"/>
    </a:custClr>
    <a:custClr name="Color has no name">
      <a:srgbClr val="FFFFFF"/>
    </a:custClr>
    <a:custClr name="Light Blue 40%">
      <a:srgbClr val="B1D5F2"/>
    </a:custClr>
    <a:custClr name="Sea Blue 40%">
      <a:srgbClr val="99BDED"/>
    </a:custClr>
    <a:custClr name="Rose Pink 40%">
      <a:srgbClr val="F8DCE5"/>
    </a:custClr>
    <a:custClr name="Ocean Green 40%">
      <a:srgbClr val="AAD3D1"/>
    </a:custClr>
    <a:custClr name="Concrete Grey 40%">
      <a:srgbClr val="D4D7DC"/>
    </a:custClr>
    <a:custClr name="Sand Grey 40%">
      <a:srgbClr val="EBE8E5"/>
    </a:custClr>
    <a:custClr name="Color has no name">
      <a:srgbClr val="FFFFFF"/>
    </a:custClr>
    <a:custClr name="Color has no name">
      <a:srgbClr val="FFFFFF"/>
    </a:custClr>
    <a:custClr name="Color has no name">
      <a:srgbClr val="FFFFFF"/>
    </a:custClr>
    <a:custClr name="Color has no name">
      <a:srgbClr val="FFFFFF"/>
    </a:custClr>
    <a:custClr name="Light Blue 20%">
      <a:srgbClr val="D8EAF8"/>
    </a:custClr>
    <a:custClr name="Sea Blue 20%">
      <a:srgbClr val="CCDEF6"/>
    </a:custClr>
    <a:custClr name="Rose Pink 20%">
      <a:srgbClr val="FCEDF2"/>
    </a:custClr>
    <a:custClr name="Ocean Green 20%">
      <a:srgbClr val="D4E9E8"/>
    </a:custClr>
    <a:custClr name="Concrete Grey 20%">
      <a:srgbClr val="E9EBED"/>
    </a:custClr>
    <a:custClr name="Sand Grey 20%">
      <a:srgbClr val="F5F3F2"/>
    </a:custClr>
    <a:custClr name="Color has no name">
      <a:srgbClr val="FFFFFF"/>
    </a:custClr>
    <a:custClr name="Color has no name">
      <a:srgbClr val="FFFFFF"/>
    </a:custClr>
    <a:custClr name="Color has no name">
      <a:srgbClr val="FFFFFF"/>
    </a:custClr>
    <a:custClr name="Color has no name">
      <a:srgbClr val="FFFFFF"/>
    </a:custClr>
    <a:custClr name="Golden Sun">
      <a:srgbClr val="EAAB00"/>
    </a:custClr>
    <a:custClr name="Lava Red">
      <a:srgbClr val="E6553F"/>
    </a:custClr>
    <a:custClr name="Forest Green">
      <a:srgbClr val="3F9C35"/>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2.xml><?xml version="1.0" encoding="utf-8"?>
<TemplafyFormConfiguration><![CDATA[{"formFields":[{"dataSource":"P - Logo Choice","displayColumn":"logoUI","hideIfNoUserInteractionRequired":false,"distinct":true,"required":false,"autoSelectFirstOption":false,"type":"dropDown","name":"PLogoChoice","label":"Choose template version","helpTexts":{"prefix":"","postfix":""},"spacing":{},"fullyQualifiedName":"PLogoChoice"}],"formDataEntries":[]}]]></TemplafyFormConfiguration>
</file>

<file path=customXml/item3.xml><?xml version="1.0" encoding="utf-8"?>
<TemplafySlideFormConfiguration><![CDATA[{"formFields":[],"formDataEntries":[]}]]></TemplafySlideFormConfiguration>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6.xml><?xml version="1.0" encoding="utf-8"?>
<TemplafySlideTemplateConfiguration><![CDATA[{"documentContentValidatorConfiguration":{"enableDocumentContentValidator":false,"documentContentValidatorVersion":0},"elementsMetadata":[],"slideId":"637302322656030918","enableDocumentContentUpdater":true,"version":"1.1"}]]></TemplafySlideTemplateConfiguration>
</file>

<file path=customXml/item7.xml><?xml version="1.0" encoding="utf-8"?>
<ct:contentTypeSchema xmlns:ct="http://schemas.microsoft.com/office/2006/metadata/contentType" xmlns:ma="http://schemas.microsoft.com/office/2006/metadata/properties/metaAttributes" ct:_="" ma:_="" ma:contentTypeName="Document" ma:contentTypeID="0x01010014CB621B3F752E439B8EE2A56E886DE4" ma:contentTypeVersion="10" ma:contentTypeDescription="Create a new document." ma:contentTypeScope="" ma:versionID="6d4e66ca7e18108f5ce2413abd1d3e22">
  <xsd:schema xmlns:xsd="http://www.w3.org/2001/XMLSchema" xmlns:xs="http://www.w3.org/2001/XMLSchema" xmlns:p="http://schemas.microsoft.com/office/2006/metadata/properties" xmlns:ns2="917b8d8d-1edc-4b41-904c-a6551fbadd3d" targetNamespace="http://schemas.microsoft.com/office/2006/metadata/properties" ma:root="true" ma:fieldsID="07b7730f0c9f6fc2b504273fc43a7a16" ns2:_="">
    <xsd:import namespace="917b8d8d-1edc-4b41-904c-a6551fbadd3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7b8d8d-1edc-4b41-904c-a6551fbadd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TemplafySlideTemplateConfiguration><![CDATA[{"documentContentValidatorConfiguration":{"enableDocumentContentValidator":false,"documentContentValidatorVersion":0},"elementsMetadata":[],"slideId":"637302323298232601","enableDocumentContentUpdater":true,"version":"1.1"}]]></TemplafySlideTemplateConfiguration>
</file>

<file path=customXml/item9.xml><?xml version="1.0" encoding="utf-8"?>
<TemplafyTemplateConfiguration><![CDATA[{"elementsMetadata":[],"transformationConfigurations":[],"templateName":"Novo Nordisk template 2020","templateDescription":"Create a new presentation","enableDocumentContentUpdater":true,"version":"1.1"}]]></TemplafyTemplateConfiguration>
</file>

<file path=customXml/itemProps1.xml><?xml version="1.0" encoding="utf-8"?>
<ds:datastoreItem xmlns:ds="http://schemas.openxmlformats.org/officeDocument/2006/customXml" ds:itemID="{AD5FB82D-7BD0-47BD-9E86-B6717E50F2C3}">
  <ds:schemaRefs/>
</ds:datastoreItem>
</file>

<file path=customXml/itemProps2.xml><?xml version="1.0" encoding="utf-8"?>
<ds:datastoreItem xmlns:ds="http://schemas.openxmlformats.org/officeDocument/2006/customXml" ds:itemID="{0EAE732B-3A91-411A-8C1A-6FA9E5457B7E}">
  <ds:schemaRefs/>
</ds:datastoreItem>
</file>

<file path=customXml/itemProps3.xml><?xml version="1.0" encoding="utf-8"?>
<ds:datastoreItem xmlns:ds="http://schemas.openxmlformats.org/officeDocument/2006/customXml" ds:itemID="{CF8A38B9-A44E-4C13-AA89-BB4677D6965D}">
  <ds:schemaRefs/>
</ds:datastoreItem>
</file>

<file path=customXml/itemProps4.xml><?xml version="1.0" encoding="utf-8"?>
<ds:datastoreItem xmlns:ds="http://schemas.openxmlformats.org/officeDocument/2006/customXml" ds:itemID="{5186480B-C4BE-48C9-8307-AF50D597ECA0}">
  <ds:schemaRefs>
    <ds:schemaRef ds:uri="http://schemas.microsoft.com/sharepoint/v3/contenttype/forms"/>
  </ds:schemaRefs>
</ds:datastoreItem>
</file>

<file path=customXml/itemProps5.xml><?xml version="1.0" encoding="utf-8"?>
<ds:datastoreItem xmlns:ds="http://schemas.openxmlformats.org/officeDocument/2006/customXml" ds:itemID="{6392D344-F7C5-414F-94AE-613F3542774F}">
  <ds:schemaRefs>
    <ds:schemaRef ds:uri="http://schemas.microsoft.com/office/2006/metadata/properties"/>
    <ds:schemaRef ds:uri="685e767c-843a-4590-9895-d8972f43315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b3b729a8-4e89-444d-bdea-24905c3d42dd"/>
    <ds:schemaRef ds:uri="http://www.w3.org/XML/1998/namespace"/>
    <ds:schemaRef ds:uri="http://purl.org/dc/dcmitype/"/>
  </ds:schemaRefs>
</ds:datastoreItem>
</file>

<file path=customXml/itemProps6.xml><?xml version="1.0" encoding="utf-8"?>
<ds:datastoreItem xmlns:ds="http://schemas.openxmlformats.org/officeDocument/2006/customXml" ds:itemID="{B88563AF-E2AC-46AD-9F80-6236D2381119}">
  <ds:schemaRefs/>
</ds:datastoreItem>
</file>

<file path=customXml/itemProps7.xml><?xml version="1.0" encoding="utf-8"?>
<ds:datastoreItem xmlns:ds="http://schemas.openxmlformats.org/officeDocument/2006/customXml" ds:itemID="{F959146F-FC8B-40B2-9B44-E71AD4E6D0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7b8d8d-1edc-4b41-904c-a6551fbadd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A25F8F6B-7BBF-4CB5-83E2-1A62A5D3D532}">
  <ds:schemaRefs/>
</ds:datastoreItem>
</file>

<file path=customXml/itemProps9.xml><?xml version="1.0" encoding="utf-8"?>
<ds:datastoreItem xmlns:ds="http://schemas.openxmlformats.org/officeDocument/2006/customXml" ds:itemID="{3EF6E6FF-A500-45E5-BC31-0E5BF6EC43E4}">
  <ds:schemaRefs/>
</ds:datastoreItem>
</file>

<file path=docProps/app.xml><?xml version="1.0" encoding="utf-8"?>
<Properties xmlns="http://schemas.openxmlformats.org/officeDocument/2006/extended-properties" xmlns:vt="http://schemas.openxmlformats.org/officeDocument/2006/docPropsVTypes">
  <TotalTime>10</TotalTime>
  <Words>2343</Words>
  <Application>Microsoft Office PowerPoint</Application>
  <PresentationFormat>Widescreen</PresentationFormat>
  <Paragraphs>278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Cambria Math</vt:lpstr>
      <vt:lpstr>Apis For Office</vt:lpstr>
      <vt:lpstr>Courier New</vt:lpstr>
      <vt:lpstr>Apis For Office Light</vt:lpstr>
      <vt:lpstr>Novo Nordisk 16:9</vt:lpstr>
      <vt:lpstr>PowerPoint Presentation</vt:lpstr>
      <vt:lpstr>PowerPoint Presentation</vt:lpstr>
      <vt:lpstr>Access</vt:lpstr>
      <vt:lpstr>Access</vt:lpstr>
      <vt:lpstr>Starting point</vt:lpstr>
      <vt:lpstr>Setup trial for PK review </vt:lpstr>
      <vt:lpstr>Trial info</vt:lpstr>
      <vt:lpstr>PowerPoint Presentation</vt:lpstr>
      <vt:lpstr>Upload PK data </vt:lpstr>
      <vt:lpstr>Profile info</vt:lpstr>
      <vt:lpstr>Time variables</vt:lpstr>
      <vt:lpstr>Concentration variables</vt:lpstr>
      <vt:lpstr>Other variables</vt:lpstr>
      <vt:lpstr>Data viewer</vt:lpstr>
      <vt:lpstr>Review tool</vt:lpstr>
      <vt:lpstr>The display</vt:lpstr>
      <vt:lpstr>PowerPoint Presentation</vt:lpstr>
      <vt:lpstr>PowerPoint Presentation</vt:lpstr>
      <vt:lpstr>Selectable profiles and ordering</vt:lpstr>
      <vt:lpstr>Review progress</vt:lpstr>
      <vt:lpstr>PowerPoint Presentation</vt:lpstr>
      <vt:lpstr>Exploration of tail fit</vt:lpstr>
      <vt:lpstr>Plot options</vt:lpstr>
      <vt:lpstr>Profile comments </vt:lpstr>
      <vt:lpstr>Creating minutes</vt:lpstr>
      <vt:lpstr>PowerPoint Presentation</vt:lpstr>
      <vt:lpstr>Download trial data</vt:lpstr>
      <vt:lpstr>PowerPoint Presentation</vt:lpstr>
      <vt:lpstr>Delete trial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EHFD (Emilie Højbjerre-Frandsen)</dc:creator>
  <cp:lastModifiedBy>KFSM (Kristoffer Segerstrøm Mørk)</cp:lastModifiedBy>
  <cp:revision>2</cp:revision>
  <dcterms:created xsi:type="dcterms:W3CDTF">2020-12-04T13:30:02Z</dcterms:created>
  <dcterms:modified xsi:type="dcterms:W3CDTF">2022-05-18T08:08:12Z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0x01010014CB621B3F752E439B8EE2A56E886DE4</vt:lpwstr>
  </property>
</Properties>
</file>