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110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91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32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968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16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13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7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53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9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40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58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1AB1-EBFA-4D77-B7E9-C65F7D6FE9EC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99484F-9DB0-4C60-BA27-E91983EAAB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7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772" y="2404531"/>
            <a:ext cx="7766936" cy="1646302"/>
          </a:xfrm>
        </p:spPr>
        <p:txBody>
          <a:bodyPr/>
          <a:lstStyle/>
          <a:p>
            <a:r>
              <a:rPr lang="en-GB" dirty="0" smtClean="0">
                <a:latin typeface="LCD5x8H" panose="00000009000000000000" pitchFamily="49" charset="0"/>
              </a:rPr>
              <a:t>GEO THE HUNTER </a:t>
            </a:r>
            <a:endParaRPr lang="en-GB" dirty="0">
              <a:latin typeface="LCD5x8H" panose="00000009000000000000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90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71" t="18580" r="18572" b="14484"/>
          <a:stretch/>
        </p:blipFill>
        <p:spPr>
          <a:xfrm>
            <a:off x="0" y="-130628"/>
            <a:ext cx="12192000" cy="71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LCD5x8H" panose="00000009000000000000" pitchFamily="49" charset="0"/>
              </a:rPr>
              <a:t>Spiritus</a:t>
            </a:r>
            <a:r>
              <a:rPr lang="en-GB" dirty="0" smtClean="0">
                <a:latin typeface="LCD5x8H" panose="00000009000000000000" pitchFamily="49" charset="0"/>
              </a:rPr>
              <a:t> </a:t>
            </a:r>
            <a:r>
              <a:rPr lang="en-GB" dirty="0" err="1" smtClean="0">
                <a:latin typeface="LCD5x8H" panose="00000009000000000000" pitchFamily="49" charset="0"/>
              </a:rPr>
              <a:t>silvarum</a:t>
            </a:r>
            <a:endParaRPr lang="en-GB" dirty="0">
              <a:latin typeface="LCD5x8H" panose="00000009000000000000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LCD5x8H" panose="00000009000000000000" pitchFamily="49" charset="0"/>
              </a:rPr>
              <a:t>Slow but extremely strong</a:t>
            </a:r>
          </a:p>
          <a:p>
            <a:r>
              <a:rPr lang="en-GB" sz="3200" dirty="0" smtClean="0">
                <a:latin typeface="LCD5x8H" panose="00000009000000000000" pitchFamily="49" charset="0"/>
              </a:rPr>
              <a:t>Made from the forest he protects  </a:t>
            </a:r>
            <a:endParaRPr lang="en-GB" sz="3200" dirty="0">
              <a:latin typeface="LCD5x8H" panose="00000009000000000000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635" t="10645" r="49301" b="21397"/>
          <a:stretch/>
        </p:blipFill>
        <p:spPr>
          <a:xfrm>
            <a:off x="8348807" y="0"/>
            <a:ext cx="2343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Skeleton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LCD5x8H" panose="00000009000000000000" pitchFamily="49" charset="0"/>
              </a:rPr>
              <a:t>Small, quick and easily missed </a:t>
            </a:r>
          </a:p>
          <a:p>
            <a:pPr marL="0" indent="0">
              <a:buNone/>
            </a:pPr>
            <a:endParaRPr lang="en-GB" dirty="0">
              <a:latin typeface="LCD5x8H" panose="00000009000000000000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041" t="13704" r="44584" b="21481"/>
          <a:stretch/>
        </p:blipFill>
        <p:spPr>
          <a:xfrm>
            <a:off x="7000907" y="0"/>
            <a:ext cx="35433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Autumn shadow’s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LCD5x8H" panose="00000009000000000000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247" t="16380" r="33333" b="24552"/>
          <a:stretch/>
        </p:blipFill>
        <p:spPr>
          <a:xfrm>
            <a:off x="5300132" y="373627"/>
            <a:ext cx="5014452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06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LCD5x8H</vt:lpstr>
      <vt:lpstr>Trebuchet MS</vt:lpstr>
      <vt:lpstr>Wingdings 3</vt:lpstr>
      <vt:lpstr>Facet</vt:lpstr>
      <vt:lpstr>GEO THE HUNTER </vt:lpstr>
      <vt:lpstr>PowerPoint Presentation</vt:lpstr>
      <vt:lpstr>Spiritus silvarum</vt:lpstr>
      <vt:lpstr>Skeleton </vt:lpstr>
      <vt:lpstr>Autumn shadow’s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THE HUNTER</dc:title>
  <dc:creator>Jack Matthews65</dc:creator>
  <cp:lastModifiedBy>Jack Matthews65</cp:lastModifiedBy>
  <cp:revision>2</cp:revision>
  <dcterms:created xsi:type="dcterms:W3CDTF">2016-06-16T16:15:50Z</dcterms:created>
  <dcterms:modified xsi:type="dcterms:W3CDTF">2016-06-16T16:32:59Z</dcterms:modified>
</cp:coreProperties>
</file>