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28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885" y="2831465"/>
            <a:ext cx="1127760" cy="112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28x28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45310" y="1956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2310" y="2083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9310" y="2210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26310" y="2337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3310" y="2464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0310" y="2591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07310" y="2718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34310" y="2845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61310" y="2972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8310" y="3099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15310" y="3226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42310" y="3353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69310" y="3480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96310" y="3607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23310" y="3734435"/>
            <a:ext cx="815340" cy="79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50310" y="3861435"/>
            <a:ext cx="815340" cy="79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26x26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272915" y="2047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99915" y="2174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26915" y="2301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53915" y="2428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780915" y="2555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07915" y="2682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34915" y="2809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61915" y="2936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88915" y="3063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15915" y="3190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542915" y="3317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69915" y="3444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796915" y="3571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923915" y="3698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50915" y="3825875"/>
            <a:ext cx="436245" cy="4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77915" y="3952875"/>
            <a:ext cx="436245" cy="423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13x13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5180965" y="1108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307965" y="1235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434965" y="1362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61965" y="1489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688965" y="1616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815965" y="1743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942965" y="1870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069965" y="1997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196965" y="2124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323965" y="2251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450965" y="2378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77965" y="2505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704965" y="2632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831965" y="2759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958965" y="2886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085965" y="3013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212965" y="3140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39965" y="3267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466965" y="3394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93965" y="3521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20965" y="3648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847965" y="3775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974965" y="3902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101965" y="4029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28965" y="4156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355965" y="4283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482965" y="4410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09965" y="4537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736965" y="4664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863965" y="4791710"/>
            <a:ext cx="352425" cy="35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990965" y="4918710"/>
            <a:ext cx="352425" cy="351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11x11</a:t>
            </a:r>
            <a:endParaRPr lang="en-US" altLang="zh-CN" sz="800"/>
          </a:p>
        </p:txBody>
      </p:sp>
      <p:sp>
        <p:nvSpPr>
          <p:cNvPr id="72" name="矩形 71"/>
          <p:cNvSpPr/>
          <p:nvPr/>
        </p:nvSpPr>
        <p:spPr>
          <a:xfrm>
            <a:off x="6348730" y="1013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475730" y="1140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02730" y="1267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729730" y="1394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856730" y="1521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983730" y="1648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110730" y="1775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237730" y="1902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7364730" y="2029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491730" y="2156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618730" y="2283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745730" y="2410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72730" y="2537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99730" y="2664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126730" y="2791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253730" y="2918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380730" y="3045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507730" y="3172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634730" y="3299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761730" y="3426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888730" y="3553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9015730" y="3680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142730" y="3807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9269730" y="3934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396730" y="4061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523730" y="4188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9650730" y="4315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9777730" y="4442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9904730" y="4569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0031730" y="4696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0158730" y="4823460"/>
            <a:ext cx="264795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0285730" y="4950460"/>
            <a:ext cx="264795" cy="281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5x5</a:t>
            </a:r>
            <a:endParaRPr lang="en-US" altLang="zh-CN" sz="600"/>
          </a:p>
        </p:txBody>
      </p:sp>
      <p:sp>
        <p:nvSpPr>
          <p:cNvPr id="104" name="椭圆 103"/>
          <p:cNvSpPr/>
          <p:nvPr/>
        </p:nvSpPr>
        <p:spPr>
          <a:xfrm>
            <a:off x="9090025" y="24066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9090025" y="96266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090025" y="58737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9090025" y="129540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9089390" y="206438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11269345" y="24066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11269345" y="195643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11269345" y="162941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11269345" y="129540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11269345" y="96266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1269345" y="58737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11269980" y="263080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11269980" y="325818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1269980" y="294640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1269980" y="229235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8962390" y="1562100"/>
            <a:ext cx="63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1" name="椭圆 140"/>
          <p:cNvSpPr/>
          <p:nvPr/>
        </p:nvSpPr>
        <p:spPr>
          <a:xfrm>
            <a:off x="10170160" y="24066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10170160" y="96266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10170160" y="58737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10170160" y="1295400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0169525" y="2064385"/>
            <a:ext cx="253365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0033635" y="1588135"/>
            <a:ext cx="652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7" name="右箭头 146"/>
          <p:cNvSpPr/>
          <p:nvPr/>
        </p:nvSpPr>
        <p:spPr>
          <a:xfrm>
            <a:off x="1593215" y="3444875"/>
            <a:ext cx="1014095" cy="42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Conv/Relu</a:t>
            </a:r>
            <a:endParaRPr lang="en-US" altLang="zh-CN" sz="1200"/>
          </a:p>
        </p:txBody>
      </p:sp>
      <p:sp>
        <p:nvSpPr>
          <p:cNvPr id="148" name="右箭头 147"/>
          <p:cNvSpPr/>
          <p:nvPr/>
        </p:nvSpPr>
        <p:spPr>
          <a:xfrm>
            <a:off x="4399915" y="3389630"/>
            <a:ext cx="850900" cy="318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pool</a:t>
            </a:r>
            <a:endParaRPr lang="en-US" altLang="zh-CN" sz="1200"/>
          </a:p>
        </p:txBody>
      </p:sp>
      <p:sp>
        <p:nvSpPr>
          <p:cNvPr id="149" name="右箭头 148"/>
          <p:cNvSpPr/>
          <p:nvPr/>
        </p:nvSpPr>
        <p:spPr>
          <a:xfrm>
            <a:off x="6348730" y="3376930"/>
            <a:ext cx="887730" cy="34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Conv/Relu</a:t>
            </a:r>
            <a:endParaRPr lang="en-US" altLang="zh-CN" sz="1000"/>
          </a:p>
        </p:txBody>
      </p:sp>
      <p:sp>
        <p:nvSpPr>
          <p:cNvPr id="150" name="右箭头 149"/>
          <p:cNvSpPr/>
          <p:nvPr/>
        </p:nvSpPr>
        <p:spPr>
          <a:xfrm>
            <a:off x="7988300" y="3389630"/>
            <a:ext cx="541655" cy="246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pool</a:t>
            </a:r>
            <a:endParaRPr lang="en-US" altLang="zh-CN" sz="800"/>
          </a:p>
        </p:txBody>
      </p:sp>
      <p:sp>
        <p:nvSpPr>
          <p:cNvPr id="151" name="右箭头 150"/>
          <p:cNvSpPr/>
          <p:nvPr/>
        </p:nvSpPr>
        <p:spPr>
          <a:xfrm>
            <a:off x="7502525" y="1359535"/>
            <a:ext cx="143827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FCLayer1</a:t>
            </a:r>
            <a:endParaRPr lang="en-US" altLang="zh-CN" sz="1400"/>
          </a:p>
        </p:txBody>
      </p:sp>
      <p:sp>
        <p:nvSpPr>
          <p:cNvPr id="152" name="右箭头 151"/>
          <p:cNvSpPr/>
          <p:nvPr/>
        </p:nvSpPr>
        <p:spPr>
          <a:xfrm>
            <a:off x="9375140" y="1159510"/>
            <a:ext cx="8159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FCLayer2</a:t>
            </a:r>
            <a:endParaRPr lang="en-US" altLang="zh-CN" sz="800"/>
          </a:p>
        </p:txBody>
      </p:sp>
      <p:sp>
        <p:nvSpPr>
          <p:cNvPr id="154" name="右箭头 153"/>
          <p:cNvSpPr/>
          <p:nvPr/>
        </p:nvSpPr>
        <p:spPr>
          <a:xfrm>
            <a:off x="10422890" y="1159510"/>
            <a:ext cx="81597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FCLayer3</a:t>
            </a:r>
            <a:endParaRPr lang="en-US" altLang="zh-CN" sz="800"/>
          </a:p>
        </p:txBody>
      </p:sp>
      <p:sp>
        <p:nvSpPr>
          <p:cNvPr id="155" name="文本框 154"/>
          <p:cNvSpPr txBox="1"/>
          <p:nvPr/>
        </p:nvSpPr>
        <p:spPr>
          <a:xfrm>
            <a:off x="8899525" y="2494280"/>
            <a:ext cx="657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1024</a:t>
            </a:r>
            <a:endParaRPr lang="en-US" altLang="zh-CN" sz="1600"/>
          </a:p>
        </p:txBody>
      </p:sp>
      <p:sp>
        <p:nvSpPr>
          <p:cNvPr id="156" name="文本框 155"/>
          <p:cNvSpPr txBox="1"/>
          <p:nvPr/>
        </p:nvSpPr>
        <p:spPr>
          <a:xfrm>
            <a:off x="10042525" y="2482215"/>
            <a:ext cx="657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128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32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187</cp:revision>
  <dcterms:created xsi:type="dcterms:W3CDTF">2019-06-19T02:08:00Z</dcterms:created>
  <dcterms:modified xsi:type="dcterms:W3CDTF">2020-11-09T14:22:25Z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