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679825" y="632460"/>
            <a:ext cx="1236345" cy="55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/>
              <a:t>2&lt;=32.5?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283835" y="1761490"/>
            <a:ext cx="1236345" cy="55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X1&lt;=37.5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980815" y="3153410"/>
            <a:ext cx="1236345" cy="55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2114550" y="1761490"/>
            <a:ext cx="1236345" cy="55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6580505" y="3153410"/>
            <a:ext cx="1236345" cy="55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X2&lt;=52.5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690235" y="4516755"/>
            <a:ext cx="1236345" cy="55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738110" y="4516755"/>
            <a:ext cx="1236345" cy="55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 flipH="1">
            <a:off x="2733040" y="1183640"/>
            <a:ext cx="1565275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6" idx="0"/>
          </p:cNvCxnSpPr>
          <p:nvPr/>
        </p:nvCxnSpPr>
        <p:spPr>
          <a:xfrm>
            <a:off x="4298315" y="1183640"/>
            <a:ext cx="160401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 flipH="1">
            <a:off x="4599305" y="2312670"/>
            <a:ext cx="1303020" cy="84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9" idx="0"/>
          </p:cNvCxnSpPr>
          <p:nvPr/>
        </p:nvCxnSpPr>
        <p:spPr>
          <a:xfrm>
            <a:off x="5902325" y="2312670"/>
            <a:ext cx="1296670" cy="84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0"/>
          </p:cNvCxnSpPr>
          <p:nvPr/>
        </p:nvCxnSpPr>
        <p:spPr>
          <a:xfrm flipH="1">
            <a:off x="6308725" y="3704590"/>
            <a:ext cx="890270" cy="812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1" idx="0"/>
          </p:cNvCxnSpPr>
          <p:nvPr/>
        </p:nvCxnSpPr>
        <p:spPr>
          <a:xfrm>
            <a:off x="7198995" y="3704590"/>
            <a:ext cx="1157605" cy="812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02460" y="4308475"/>
            <a:ext cx="2078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</a:t>
            </a:r>
            <a:r>
              <a:rPr lang="en-US" altLang="zh-CN"/>
              <a:t>:</a:t>
            </a:r>
            <a:r>
              <a:rPr lang="zh-CN" altLang="en-US"/>
              <a:t>左分支代表</a:t>
            </a:r>
            <a:r>
              <a:rPr lang="en-US" altLang="zh-CN"/>
              <a:t>'</a:t>
            </a:r>
            <a:r>
              <a:rPr lang="zh-CN" altLang="en-US"/>
              <a:t>是</a:t>
            </a:r>
            <a:r>
              <a:rPr lang="en-US" altLang="zh-CN"/>
              <a:t>',</a:t>
            </a:r>
            <a:r>
              <a:rPr lang="zh-CN" altLang="en-US"/>
              <a:t>右分支代表</a:t>
            </a:r>
            <a:r>
              <a:rPr lang="en-US" altLang="zh-CN"/>
              <a:t>'</a:t>
            </a:r>
            <a:r>
              <a:rPr lang="zh-CN" altLang="en-US"/>
              <a:t>否</a:t>
            </a:r>
            <a:r>
              <a:rPr lang="en-US" altLang="zh-CN"/>
              <a:t>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HP</cp:lastModifiedBy>
  <cp:revision>150</cp:revision>
  <dcterms:created xsi:type="dcterms:W3CDTF">2019-06-19T02:08:00Z</dcterms:created>
  <dcterms:modified xsi:type="dcterms:W3CDTF">2020-11-16T16:29:10Z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