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6AFA-F55F-4815-B622-EEEC7DAEE720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EA24-88DE-4369-A4FB-DCEDE48A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3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6AFA-F55F-4815-B622-EEEC7DAEE720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EA24-88DE-4369-A4FB-DCEDE48A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6AFA-F55F-4815-B622-EEEC7DAEE720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EA24-88DE-4369-A4FB-DCEDE48A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9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6AFA-F55F-4815-B622-EEEC7DAEE720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EA24-88DE-4369-A4FB-DCEDE48A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8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6AFA-F55F-4815-B622-EEEC7DAEE720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EA24-88DE-4369-A4FB-DCEDE48A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9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6AFA-F55F-4815-B622-EEEC7DAEE720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EA24-88DE-4369-A4FB-DCEDE48A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3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6AFA-F55F-4815-B622-EEEC7DAEE720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EA24-88DE-4369-A4FB-DCEDE48A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6AFA-F55F-4815-B622-EEEC7DAEE720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EA24-88DE-4369-A4FB-DCEDE48A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7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6AFA-F55F-4815-B622-EEEC7DAEE720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EA24-88DE-4369-A4FB-DCEDE48A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6AFA-F55F-4815-B622-EEEC7DAEE720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EA24-88DE-4369-A4FB-DCEDE48A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8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6AFA-F55F-4815-B622-EEEC7DAEE720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EA24-88DE-4369-A4FB-DCEDE48A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2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16AFA-F55F-4815-B622-EEEC7DAEE720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0EA24-88DE-4369-A4FB-DCEDE48A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0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872899" y="235670"/>
            <a:ext cx="18854" cy="662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1658" y="33936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UI.R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8677" y="339365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Server.R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1658" y="1093509"/>
            <a:ext cx="1272618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658" y="2895600"/>
            <a:ext cx="1272618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68924" y="1602556"/>
            <a:ext cx="3195686" cy="4336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Input$Indicator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68924" y="2249078"/>
            <a:ext cx="3195686" cy="4336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Input$epu_abbr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68924" y="3494988"/>
            <a:ext cx="3195686" cy="4336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output$timeseries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73638" y="4094376"/>
            <a:ext cx="3195686" cy="4336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output$tableout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68924" y="4693764"/>
            <a:ext cx="3195686" cy="4336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output$markdown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8510" y="1202261"/>
            <a:ext cx="5071622" cy="3487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Select indicator from ifelse list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47939" y="1720736"/>
            <a:ext cx="2460396" cy="386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Shiny Input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49736" y="1720735"/>
            <a:ext cx="2460396" cy="386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76214" y="2700895"/>
            <a:ext cx="5071622" cy="3487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Run model and model selection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5643" y="3219370"/>
            <a:ext cx="2460396" cy="386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87440" y="3219369"/>
            <a:ext cx="2460396" cy="386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76213" y="4105373"/>
            <a:ext cx="5071622" cy="3487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timeseries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85642" y="4623848"/>
            <a:ext cx="2460396" cy="386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87439" y="4623847"/>
            <a:ext cx="2460396" cy="386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Plot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95070" y="5495042"/>
            <a:ext cx="5071622" cy="3487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tableout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04499" y="6013517"/>
            <a:ext cx="2460396" cy="386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06296" y="6013516"/>
            <a:ext cx="2460396" cy="386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Table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65134" y="976019"/>
            <a:ext cx="5599522" cy="1273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02838" y="2592489"/>
            <a:ext cx="5599522" cy="110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02837" y="4042531"/>
            <a:ext cx="5599522" cy="1091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02837" y="5388203"/>
            <a:ext cx="5599522" cy="1201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50977" y="1001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50977" y="2591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65107" y="4040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83956" y="5388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7086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Bastille</dc:creator>
  <cp:lastModifiedBy>Kimberly Bastille</cp:lastModifiedBy>
  <cp:revision>3</cp:revision>
  <dcterms:created xsi:type="dcterms:W3CDTF">2021-10-18T19:12:23Z</dcterms:created>
  <dcterms:modified xsi:type="dcterms:W3CDTF">2021-10-18T21:36:10Z</dcterms:modified>
</cp:coreProperties>
</file>