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42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3732-5EB4-48F0-969D-6855F369FE5F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57AF8-8924-4151-BA0F-3B15AFF78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" y="1981200"/>
            <a:ext cx="1066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MSTR_CRUISE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7825" y="1981200"/>
            <a:ext cx="1066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UNION_FSCS_SVSTA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8775" y="3190875"/>
            <a:ext cx="108585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UNION_FSCS_SVCAT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33850" y="1943100"/>
            <a:ext cx="1066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SURVAN_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CONVERSION_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FACTORS*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825" y="4572000"/>
            <a:ext cx="1066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UNION_FSCS_SVLEN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86099" y="1866900"/>
            <a:ext cx="79057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station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095624" y="3067050"/>
            <a:ext cx="79057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catch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6224" y="3048000"/>
            <a:ext cx="79057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cruise6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96024" y="3022573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391024" y="3048000"/>
            <a:ext cx="79057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095624" y="4419600"/>
            <a:ext cx="790575" cy="838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len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457824" y="1828800"/>
            <a:ext cx="790575" cy="762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convert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Hexagon 15"/>
          <p:cNvSpPr/>
          <p:nvPr/>
        </p:nvSpPr>
        <p:spPr>
          <a:xfrm>
            <a:off x="7524506" y="2863796"/>
            <a:ext cx="1400176" cy="11430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Survdat.RData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4" idx="2"/>
            <a:endCxn id="11" idx="0"/>
          </p:cNvCxnSpPr>
          <p:nvPr/>
        </p:nvCxnSpPr>
        <p:spPr>
          <a:xfrm>
            <a:off x="666750" y="2514600"/>
            <a:ext cx="4762" cy="53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1"/>
            <a:endCxn id="11" idx="7"/>
          </p:cNvCxnSpPr>
          <p:nvPr/>
        </p:nvCxnSpPr>
        <p:spPr>
          <a:xfrm flipH="1">
            <a:off x="951022" y="2247900"/>
            <a:ext cx="696803" cy="911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11" idx="6"/>
          </p:cNvCxnSpPr>
          <p:nvPr/>
        </p:nvCxnSpPr>
        <p:spPr>
          <a:xfrm flipH="1" flipV="1">
            <a:off x="1066799" y="3429000"/>
            <a:ext cx="561976" cy="285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5"/>
          </p:cNvCxnSpPr>
          <p:nvPr/>
        </p:nvCxnSpPr>
        <p:spPr>
          <a:xfrm flipH="1" flipV="1">
            <a:off x="951022" y="3698408"/>
            <a:ext cx="696804" cy="1254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2"/>
            <a:endCxn id="7" idx="3"/>
          </p:cNvCxnSpPr>
          <p:nvPr/>
        </p:nvCxnSpPr>
        <p:spPr>
          <a:xfrm flipH="1">
            <a:off x="5200650" y="2209800"/>
            <a:ext cx="2571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  <a:endCxn id="5" idx="3"/>
          </p:cNvCxnSpPr>
          <p:nvPr/>
        </p:nvCxnSpPr>
        <p:spPr>
          <a:xfrm flipH="1">
            <a:off x="2714625" y="2247900"/>
            <a:ext cx="3714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2"/>
            <a:endCxn id="8" idx="3"/>
          </p:cNvCxnSpPr>
          <p:nvPr/>
        </p:nvCxnSpPr>
        <p:spPr>
          <a:xfrm flipH="1">
            <a:off x="2714625" y="4838700"/>
            <a:ext cx="38099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2"/>
            <a:endCxn id="6" idx="3"/>
          </p:cNvCxnSpPr>
          <p:nvPr/>
        </p:nvCxnSpPr>
        <p:spPr>
          <a:xfrm flipH="1">
            <a:off x="2714625" y="3448050"/>
            <a:ext cx="380999" cy="95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1"/>
            <a:endCxn id="9" idx="6"/>
          </p:cNvCxnSpPr>
          <p:nvPr/>
        </p:nvCxnSpPr>
        <p:spPr>
          <a:xfrm flipH="1" flipV="1">
            <a:off x="3876674" y="2247900"/>
            <a:ext cx="630127" cy="9116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2"/>
            <a:endCxn id="10" idx="6"/>
          </p:cNvCxnSpPr>
          <p:nvPr/>
        </p:nvCxnSpPr>
        <p:spPr>
          <a:xfrm flipH="1">
            <a:off x="3886199" y="3429000"/>
            <a:ext cx="504825" cy="190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14" idx="6"/>
          </p:cNvCxnSpPr>
          <p:nvPr/>
        </p:nvCxnSpPr>
        <p:spPr>
          <a:xfrm flipH="1">
            <a:off x="3886199" y="3698408"/>
            <a:ext cx="620602" cy="11402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6" idx="3"/>
            <a:endCxn id="12" idx="6"/>
          </p:cNvCxnSpPr>
          <p:nvPr/>
        </p:nvCxnSpPr>
        <p:spPr>
          <a:xfrm flipH="1" flipV="1">
            <a:off x="7086599" y="3434053"/>
            <a:ext cx="437907" cy="12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829300" y="34130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/>
          <p:cNvCxnSpPr>
            <a:stCxn id="12" idx="2"/>
            <a:endCxn id="118" idx="6"/>
          </p:cNvCxnSpPr>
          <p:nvPr/>
        </p:nvCxnSpPr>
        <p:spPr>
          <a:xfrm flipH="1">
            <a:off x="5875019" y="3434053"/>
            <a:ext cx="421005" cy="19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0"/>
            <a:endCxn id="15" idx="4"/>
          </p:cNvCxnSpPr>
          <p:nvPr/>
        </p:nvCxnSpPr>
        <p:spPr>
          <a:xfrm flipV="1">
            <a:off x="5852160" y="2590800"/>
            <a:ext cx="952" cy="8222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8" idx="2"/>
            <a:endCxn id="13" idx="6"/>
          </p:cNvCxnSpPr>
          <p:nvPr/>
        </p:nvCxnSpPr>
        <p:spPr>
          <a:xfrm flipH="1" flipV="1">
            <a:off x="5181599" y="3429000"/>
            <a:ext cx="647701" cy="6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6057900" y="5629275"/>
            <a:ext cx="685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6962775" y="5486400"/>
            <a:ext cx="685799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4" name="Hexagon 163"/>
          <p:cNvSpPr/>
          <p:nvPr/>
        </p:nvSpPr>
        <p:spPr>
          <a:xfrm>
            <a:off x="7848600" y="5486400"/>
            <a:ext cx="762000" cy="6858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Title 1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Survdat.r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6781800" y="6611779"/>
            <a:ext cx="2362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* - includes Bigelow conversion .</a:t>
            </a:r>
            <a:r>
              <a:rPr lang="en-US" sz="1000" dirty="0" err="1" smtClean="0"/>
              <a:t>csv</a:t>
            </a:r>
            <a:r>
              <a:rPr lang="en-US" sz="1000" dirty="0" smtClean="0"/>
              <a:t> files</a:t>
            </a:r>
            <a:endParaRPr lang="en-US" sz="1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76200" y="16587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odbcDriverConnect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72" name="TextBox 171"/>
          <p:cNvSpPr txBox="1"/>
          <p:nvPr/>
        </p:nvSpPr>
        <p:spPr>
          <a:xfrm>
            <a:off x="381000" y="59259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 = </a:t>
            </a:r>
            <a:r>
              <a:rPr lang="en-US" sz="1000" dirty="0" err="1" smtClean="0"/>
              <a:t>sqlQuery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4800" y="272557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1, 2</a:t>
            </a:r>
            <a:endParaRPr lang="en-US" sz="10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819400" y="46482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9400" y="20574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2819400" y="325897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304800" y="61545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2</a:t>
            </a:r>
            <a:r>
              <a:rPr lang="en-US" sz="1000" dirty="0" smtClean="0"/>
              <a:t> = </a:t>
            </a:r>
            <a:r>
              <a:rPr lang="en-US" sz="1000" dirty="0" err="1" smtClean="0"/>
              <a:t>sqltext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78" name="TextBox 177"/>
          <p:cNvSpPr txBox="1"/>
          <p:nvPr/>
        </p:nvSpPr>
        <p:spPr>
          <a:xfrm>
            <a:off x="304800" y="6383179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3</a:t>
            </a:r>
            <a:r>
              <a:rPr lang="en-US" sz="1000" dirty="0" smtClean="0"/>
              <a:t> = merge()</a:t>
            </a:r>
            <a:endParaRPr lang="en-US" sz="1000" dirty="0"/>
          </a:p>
        </p:txBody>
      </p:sp>
      <p:sp>
        <p:nvSpPr>
          <p:cNvPr id="181" name="TextBox 180"/>
          <p:cNvSpPr txBox="1"/>
          <p:nvPr/>
        </p:nvSpPr>
        <p:spPr>
          <a:xfrm>
            <a:off x="4191000" y="30480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82" name="TextBox 181"/>
          <p:cNvSpPr txBox="1"/>
          <p:nvPr/>
        </p:nvSpPr>
        <p:spPr>
          <a:xfrm>
            <a:off x="4191000" y="3563779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83" name="TextBox 182"/>
          <p:cNvSpPr txBox="1"/>
          <p:nvPr/>
        </p:nvSpPr>
        <p:spPr>
          <a:xfrm>
            <a:off x="5257800" y="1981200"/>
            <a:ext cx="15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7086600" y="32004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save()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Poststrat.r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170295" y="3913363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Hexagon 3"/>
          <p:cNvSpPr/>
          <p:nvPr/>
        </p:nvSpPr>
        <p:spPr>
          <a:xfrm>
            <a:off x="1912951" y="3833853"/>
            <a:ext cx="1190625" cy="9906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Survdat.RData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  <a:endCxn id="3" idx="2"/>
          </p:cNvCxnSpPr>
          <p:nvPr/>
        </p:nvCxnSpPr>
        <p:spPr>
          <a:xfrm flipV="1">
            <a:off x="3103576" y="4324843"/>
            <a:ext cx="1066719" cy="43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70376" y="2109746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stratum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13576" y="3018843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91225" y="33991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2"/>
            <a:endCxn id="13" idx="6"/>
          </p:cNvCxnSpPr>
          <p:nvPr/>
        </p:nvCxnSpPr>
        <p:spPr>
          <a:xfrm flipH="1" flipV="1">
            <a:off x="6036944" y="3422042"/>
            <a:ext cx="876632" cy="82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3" idx="0"/>
            <a:endCxn id="11" idx="6"/>
          </p:cNvCxnSpPr>
          <p:nvPr/>
        </p:nvCxnSpPr>
        <p:spPr>
          <a:xfrm flipH="1" flipV="1">
            <a:off x="4960951" y="2521226"/>
            <a:ext cx="1053134" cy="8779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2"/>
            <a:endCxn id="3" idx="6"/>
          </p:cNvCxnSpPr>
          <p:nvPr/>
        </p:nvCxnSpPr>
        <p:spPr>
          <a:xfrm flipH="1">
            <a:off x="4960870" y="3422042"/>
            <a:ext cx="1030355" cy="902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57800" y="3925954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coordinates()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630554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over()</a:t>
            </a:r>
            <a:endParaRPr lang="en-US" sz="1000" dirty="0"/>
          </a:p>
        </p:txBody>
      </p:sp>
      <p:sp>
        <p:nvSpPr>
          <p:cNvPr id="25" name="Parallelogram 24"/>
          <p:cNvSpPr/>
          <p:nvPr/>
        </p:nvSpPr>
        <p:spPr>
          <a:xfrm>
            <a:off x="2017645" y="2157453"/>
            <a:ext cx="990600" cy="6858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  <a:endCxn id="11" idx="2"/>
          </p:cNvCxnSpPr>
          <p:nvPr/>
        </p:nvCxnSpPr>
        <p:spPr>
          <a:xfrm>
            <a:off x="2922520" y="2500353"/>
            <a:ext cx="1247856" cy="208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95600" y="2301901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readOGR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5133975" y="6019800"/>
            <a:ext cx="762000" cy="609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Outside process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038975" y="5943600"/>
            <a:ext cx="685799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7924800" y="5943600"/>
            <a:ext cx="762000" cy="6858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6124575" y="6019800"/>
            <a:ext cx="838200" cy="6096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048000" y="4130702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load()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1828800" y="1905000"/>
            <a:ext cx="1905000" cy="3124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Prestrat.r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2209800" y="4267200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stratum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Parallelogram 3"/>
          <p:cNvSpPr/>
          <p:nvPr/>
        </p:nvSpPr>
        <p:spPr>
          <a:xfrm>
            <a:off x="609600" y="4343400"/>
            <a:ext cx="990600" cy="6858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2"/>
            <a:endCxn id="3" idx="2"/>
          </p:cNvCxnSpPr>
          <p:nvPr/>
        </p:nvCxnSpPr>
        <p:spPr>
          <a:xfrm flipV="1">
            <a:off x="1514475" y="4678680"/>
            <a:ext cx="695325" cy="7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33400" y="1600200"/>
            <a:ext cx="3047999" cy="3581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62400" y="4274489"/>
            <a:ext cx="8667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strat.area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3" idx="6"/>
            <a:endCxn id="7" idx="2"/>
          </p:cNvCxnSpPr>
          <p:nvPr/>
        </p:nvCxnSpPr>
        <p:spPr>
          <a:xfrm>
            <a:off x="3000375" y="4678680"/>
            <a:ext cx="962025" cy="72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10025" y="1836751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762000" y="1752600"/>
            <a:ext cx="1190625" cy="9906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Survdat.RData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0"/>
            <a:endCxn id="9" idx="2"/>
          </p:cNvCxnSpPr>
          <p:nvPr/>
        </p:nvCxnSpPr>
        <p:spPr>
          <a:xfrm>
            <a:off x="1952625" y="2247900"/>
            <a:ext cx="2057400" cy="3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10225" y="3016196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stations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02274" y="1828800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catch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9" idx="6"/>
            <a:endCxn id="14" idx="2"/>
          </p:cNvCxnSpPr>
          <p:nvPr/>
        </p:nvCxnSpPr>
        <p:spPr>
          <a:xfrm flipV="1">
            <a:off x="4800600" y="2240280"/>
            <a:ext cx="801674" cy="79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6"/>
            <a:endCxn id="12" idx="2"/>
          </p:cNvCxnSpPr>
          <p:nvPr/>
        </p:nvCxnSpPr>
        <p:spPr>
          <a:xfrm>
            <a:off x="4800600" y="2248231"/>
            <a:ext cx="809625" cy="117944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20025" y="3016196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3" idx="0"/>
            <a:endCxn id="21" idx="2"/>
          </p:cNvCxnSpPr>
          <p:nvPr/>
        </p:nvCxnSpPr>
        <p:spPr>
          <a:xfrm flipH="1" flipV="1">
            <a:off x="2592455" y="3733800"/>
            <a:ext cx="12633" cy="5334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apezoid 20"/>
          <p:cNvSpPr/>
          <p:nvPr/>
        </p:nvSpPr>
        <p:spPr>
          <a:xfrm>
            <a:off x="2097155" y="3124200"/>
            <a:ext cx="990600" cy="6096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Poststrat.r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9" idx="2"/>
            <a:endCxn id="21" idx="0"/>
          </p:cNvCxnSpPr>
          <p:nvPr/>
        </p:nvCxnSpPr>
        <p:spPr>
          <a:xfrm flipH="1">
            <a:off x="2592455" y="2248231"/>
            <a:ext cx="1417570" cy="87596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33600" y="2057400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load()</a:t>
            </a:r>
            <a:endParaRPr 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1476375" y="44781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readOGR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95600" y="44781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sapply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27" name="Oval 26"/>
          <p:cNvSpPr/>
          <p:nvPr/>
        </p:nvSpPr>
        <p:spPr>
          <a:xfrm>
            <a:off x="7269481" y="34051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4" idx="6"/>
            <a:endCxn id="27" idx="1"/>
          </p:cNvCxnSpPr>
          <p:nvPr/>
        </p:nvCxnSpPr>
        <p:spPr>
          <a:xfrm>
            <a:off x="6392849" y="2240280"/>
            <a:ext cx="883327" cy="11715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6"/>
            <a:endCxn id="17" idx="2"/>
          </p:cNvCxnSpPr>
          <p:nvPr/>
        </p:nvCxnSpPr>
        <p:spPr>
          <a:xfrm flipV="1">
            <a:off x="7315200" y="3427676"/>
            <a:ext cx="504825" cy="3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6"/>
            <a:endCxn id="27" idx="2"/>
          </p:cNvCxnSpPr>
          <p:nvPr/>
        </p:nvCxnSpPr>
        <p:spPr>
          <a:xfrm>
            <a:off x="6400800" y="3427676"/>
            <a:ext cx="868681" cy="3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3"/>
            <a:endCxn id="7" idx="6"/>
          </p:cNvCxnSpPr>
          <p:nvPr/>
        </p:nvCxnSpPr>
        <p:spPr>
          <a:xfrm flipH="1">
            <a:off x="4829175" y="3444171"/>
            <a:ext cx="2447001" cy="12417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8000" y="6172200"/>
            <a:ext cx="762000" cy="609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Outside process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962775" y="5334000"/>
            <a:ext cx="685799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Hexagon 39"/>
          <p:cNvSpPr/>
          <p:nvPr/>
        </p:nvSpPr>
        <p:spPr>
          <a:xfrm>
            <a:off x="7848600" y="5334000"/>
            <a:ext cx="762000" cy="685800"/>
          </a:xfrm>
          <a:prstGeom prst="hexag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Rdata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5943600" y="5410200"/>
            <a:ext cx="838200" cy="6096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2" name="Trapezoid 41"/>
          <p:cNvSpPr/>
          <p:nvPr/>
        </p:nvSpPr>
        <p:spPr>
          <a:xfrm>
            <a:off x="7848600" y="6248400"/>
            <a:ext cx="838200" cy="5334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script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108634" y="6629400"/>
            <a:ext cx="44456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3600" y="6400800"/>
            <a:ext cx="838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Optional path</a:t>
            </a:r>
            <a:endParaRPr 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6400800" y="31065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merge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5257800" y="394477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merge</a:t>
            </a:r>
            <a:r>
              <a:rPr lang="en-US" sz="1000" dirty="0" smtClean="0"/>
              <a:t>()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Stratmean.r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1" y="2743200"/>
            <a:ext cx="3124200" cy="1371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19306" y="3016196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>
            <a:stCxn id="18" idx="6"/>
            <a:endCxn id="74" idx="1"/>
          </p:cNvCxnSpPr>
          <p:nvPr/>
        </p:nvCxnSpPr>
        <p:spPr>
          <a:xfrm flipV="1">
            <a:off x="2209881" y="3421049"/>
            <a:ext cx="1026964" cy="6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5084776" y="3016196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</a:t>
            </a:r>
            <a:r>
              <a:rPr lang="en-US" sz="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survdat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>
            <a:stCxn id="74" idx="3"/>
            <a:endCxn id="62" idx="2"/>
          </p:cNvCxnSpPr>
          <p:nvPr/>
        </p:nvCxnSpPr>
        <p:spPr>
          <a:xfrm>
            <a:off x="4075045" y="3421049"/>
            <a:ext cx="1009731" cy="662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rapezoid 73"/>
          <p:cNvSpPr/>
          <p:nvPr/>
        </p:nvSpPr>
        <p:spPr>
          <a:xfrm>
            <a:off x="3160645" y="3116249"/>
            <a:ext cx="990600" cy="6096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Prestrat.r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6842098" y="2939334"/>
            <a:ext cx="942975" cy="975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Stratified.means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62" idx="6"/>
            <a:endCxn id="84" idx="2"/>
          </p:cNvCxnSpPr>
          <p:nvPr/>
        </p:nvCxnSpPr>
        <p:spPr>
          <a:xfrm flipV="1">
            <a:off x="5875351" y="3427014"/>
            <a:ext cx="966747" cy="6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943600" y="5867400"/>
            <a:ext cx="762000" cy="609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Outside process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6962775" y="5791200"/>
            <a:ext cx="685799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4" name="Trapezoid 93"/>
          <p:cNvSpPr/>
          <p:nvPr/>
        </p:nvSpPr>
        <p:spPr>
          <a:xfrm>
            <a:off x="7848600" y="5867400"/>
            <a:ext cx="838200" cy="533400"/>
          </a:xfrm>
          <a:prstGeom prst="trapezoi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script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Sweptarea.r</a:t>
            </a:r>
            <a:r>
              <a:rPr lang="en-US" dirty="0" smtClean="0"/>
              <a:t> process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4098898" y="2927404"/>
            <a:ext cx="942975" cy="975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Stratified.means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514600" y="4351351"/>
            <a:ext cx="7905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stratum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" name="Parallelogram 4"/>
          <p:cNvSpPr/>
          <p:nvPr/>
        </p:nvSpPr>
        <p:spPr>
          <a:xfrm>
            <a:off x="914400" y="4427551"/>
            <a:ext cx="990600" cy="6858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5" idx="2"/>
            <a:endCxn id="4" idx="2"/>
          </p:cNvCxnSpPr>
          <p:nvPr/>
        </p:nvCxnSpPr>
        <p:spPr>
          <a:xfrm flipV="1">
            <a:off x="1819275" y="4762831"/>
            <a:ext cx="695325" cy="7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138572" y="4358640"/>
            <a:ext cx="866775" cy="822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strat.area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6"/>
            <a:endCxn id="7" idx="2"/>
          </p:cNvCxnSpPr>
          <p:nvPr/>
        </p:nvCxnSpPr>
        <p:spPr>
          <a:xfrm>
            <a:off x="3305175" y="4762831"/>
            <a:ext cx="833397" cy="72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81175" y="456233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readOGR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456233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sapply</a:t>
            </a:r>
            <a:r>
              <a:rPr lang="en-US" sz="1000" dirty="0" smtClean="0"/>
              <a:t>()</a:t>
            </a:r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4019550" y="1836751"/>
            <a:ext cx="108585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Catchability</a:t>
            </a:r>
            <a:r>
              <a:rPr lang="en-US" sz="800" dirty="0" smtClean="0">
                <a:solidFill>
                  <a:schemeClr val="tx1"/>
                </a:solidFill>
              </a:rPr>
              <a:t> coefficients (q)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76947" y="33846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3"/>
            <a:endCxn id="12" idx="1"/>
          </p:cNvCxnSpPr>
          <p:nvPr/>
        </p:nvCxnSpPr>
        <p:spPr>
          <a:xfrm>
            <a:off x="5105400" y="2103451"/>
            <a:ext cx="1278242" cy="12878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27" idx="2"/>
          </p:cNvCxnSpPr>
          <p:nvPr/>
        </p:nvCxnSpPr>
        <p:spPr>
          <a:xfrm>
            <a:off x="6422666" y="3407464"/>
            <a:ext cx="863959" cy="69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6"/>
            <a:endCxn id="12" idx="2"/>
          </p:cNvCxnSpPr>
          <p:nvPr/>
        </p:nvCxnSpPr>
        <p:spPr>
          <a:xfrm flipV="1">
            <a:off x="5041873" y="3407464"/>
            <a:ext cx="1335074" cy="76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3"/>
            <a:endCxn id="7" idx="6"/>
          </p:cNvCxnSpPr>
          <p:nvPr/>
        </p:nvCxnSpPr>
        <p:spPr>
          <a:xfrm flipH="1">
            <a:off x="5005347" y="3423628"/>
            <a:ext cx="1378295" cy="134649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286625" y="2926742"/>
            <a:ext cx="942975" cy="975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Swept.area</a:t>
            </a:r>
            <a:endParaRPr lang="en-US" sz="800" dirty="0" smtClean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8201" y="4114800"/>
            <a:ext cx="3200400" cy="12192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610226" y="5867400"/>
            <a:ext cx="762000" cy="609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Outside process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620001" y="5791200"/>
            <a:ext cx="685799" cy="685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R object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4" name="Parallelogram 33"/>
          <p:cNvSpPr/>
          <p:nvPr/>
        </p:nvSpPr>
        <p:spPr>
          <a:xfrm>
            <a:off x="6600826" y="5867400"/>
            <a:ext cx="838200" cy="609600"/>
          </a:xfrm>
          <a:prstGeom prst="parallelogram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Shapefile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146</Words>
  <Application>Microsoft Office PowerPoint</Application>
  <PresentationFormat>On-screen Show (4:3)</PresentationFormat>
  <Paragraphs>89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Survdat.r process</vt:lpstr>
      <vt:lpstr>Poststrat.r process</vt:lpstr>
      <vt:lpstr>Prestrat.r process</vt:lpstr>
      <vt:lpstr>Stratmean.r process</vt:lpstr>
      <vt:lpstr>Sweptarea.r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slucey</dc:creator>
  <cp:lastModifiedBy>slucey</cp:lastModifiedBy>
  <cp:revision>25</cp:revision>
  <dcterms:created xsi:type="dcterms:W3CDTF">2014-06-02T18:37:02Z</dcterms:created>
  <dcterms:modified xsi:type="dcterms:W3CDTF">2014-06-04T13:47:18Z</dcterms:modified>
</cp:coreProperties>
</file>