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F717-D18A-4F7F-96E1-818ACF46DD82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5CE3-4FAA-49D9-8D24-D7673E57D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45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F717-D18A-4F7F-96E1-818ACF46DD82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5CE3-4FAA-49D9-8D24-D7673E57D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7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F717-D18A-4F7F-96E1-818ACF46DD82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5CE3-4FAA-49D9-8D24-D7673E57D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54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F717-D18A-4F7F-96E1-818ACF46DD82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5CE3-4FAA-49D9-8D24-D7673E57D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15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F717-D18A-4F7F-96E1-818ACF46DD82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5CE3-4FAA-49D9-8D24-D7673E57D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21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F717-D18A-4F7F-96E1-818ACF46DD82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5CE3-4FAA-49D9-8D24-D7673E57D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54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F717-D18A-4F7F-96E1-818ACF46DD82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5CE3-4FAA-49D9-8D24-D7673E57D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08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F717-D18A-4F7F-96E1-818ACF46DD82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5CE3-4FAA-49D9-8D24-D7673E57D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47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F717-D18A-4F7F-96E1-818ACF46DD82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5CE3-4FAA-49D9-8D24-D7673E57D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910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F717-D18A-4F7F-96E1-818ACF46DD82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5CE3-4FAA-49D9-8D24-D7673E57D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13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F717-D18A-4F7F-96E1-818ACF46DD82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5CE3-4FAA-49D9-8D24-D7673E57D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06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3F717-D18A-4F7F-96E1-818ACF46DD82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15CE3-4FAA-49D9-8D24-D7673E57D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5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48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EMC Organization Chart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1120914"/>
            <a:ext cx="54102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Director: Brian Gross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Deputy:  Ivanka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Stajner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2438400"/>
            <a:ext cx="281615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Modeling &amp; Data </a:t>
            </a:r>
          </a:p>
          <a:p>
            <a:r>
              <a:rPr lang="en-US" dirty="0"/>
              <a:t>Assimilation Branch (MDAB)</a:t>
            </a:r>
          </a:p>
          <a:p>
            <a:r>
              <a:rPr lang="en-US" dirty="0"/>
              <a:t>Chief:  Vijay </a:t>
            </a:r>
            <a:r>
              <a:rPr lang="en-US" dirty="0" err="1"/>
              <a:t>Tallapragada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23684" y="2446867"/>
            <a:ext cx="307231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Verification, Post-processing</a:t>
            </a:r>
          </a:p>
          <a:p>
            <a:r>
              <a:rPr lang="en-US" dirty="0"/>
              <a:t>&amp; Product Generation (VPPGB)</a:t>
            </a:r>
          </a:p>
          <a:p>
            <a:r>
              <a:rPr lang="en-US" dirty="0"/>
              <a:t>Chief:  Jason </a:t>
            </a:r>
            <a:r>
              <a:rPr lang="en-US" dirty="0" err="1"/>
              <a:t>Levit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78458" y="2438400"/>
            <a:ext cx="243214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Engineering &amp;</a:t>
            </a:r>
          </a:p>
          <a:p>
            <a:r>
              <a:rPr lang="en-US" dirty="0"/>
              <a:t>Implementation (EIB)</a:t>
            </a:r>
          </a:p>
          <a:p>
            <a:r>
              <a:rPr lang="en-US" dirty="0"/>
              <a:t>Chief:  </a:t>
            </a:r>
            <a:r>
              <a:rPr lang="en-US" dirty="0" err="1"/>
              <a:t>Arun</a:t>
            </a:r>
            <a:r>
              <a:rPr lang="en-US" dirty="0"/>
              <a:t> Chawla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3773269"/>
            <a:ext cx="29743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Data Assimilation &amp; QC group</a:t>
            </a:r>
          </a:p>
          <a:p>
            <a:r>
              <a:rPr lang="en-US" dirty="0"/>
              <a:t>Chief:  Daryl Kleist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200" y="4648200"/>
            <a:ext cx="34933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Model Dynamics &amp; Coupling group</a:t>
            </a:r>
          </a:p>
          <a:p>
            <a:r>
              <a:rPr lang="en-US" dirty="0"/>
              <a:t>Chief:   </a:t>
            </a:r>
            <a:r>
              <a:rPr lang="en-US" dirty="0" err="1"/>
              <a:t>Avichal</a:t>
            </a:r>
            <a:r>
              <a:rPr lang="en-US" dirty="0"/>
              <a:t> </a:t>
            </a:r>
            <a:r>
              <a:rPr lang="en-US"/>
              <a:t>Mehra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5486400"/>
            <a:ext cx="21189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Model Physics group</a:t>
            </a:r>
          </a:p>
          <a:p>
            <a:r>
              <a:rPr lang="en-US" dirty="0"/>
              <a:t>Chief:  </a:t>
            </a:r>
            <a:r>
              <a:rPr lang="en-US" dirty="0" err="1"/>
              <a:t>Fanglin</a:t>
            </a:r>
            <a:r>
              <a:rPr lang="en-US" dirty="0"/>
              <a:t> Yang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371600" y="2222331"/>
            <a:ext cx="6248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371600" y="2222331"/>
            <a:ext cx="0" cy="216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620000" y="2209800"/>
            <a:ext cx="0" cy="216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33400" y="3370197"/>
            <a:ext cx="0" cy="24393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9" idx="1"/>
          </p:cNvCxnSpPr>
          <p:nvPr/>
        </p:nvCxnSpPr>
        <p:spPr>
          <a:xfrm>
            <a:off x="533400" y="4096434"/>
            <a:ext cx="30480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33400" y="4952999"/>
            <a:ext cx="30480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33400" y="5791199"/>
            <a:ext cx="30480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58000" y="6477000"/>
            <a:ext cx="14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24 May 2021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4419600" y="1828800"/>
            <a:ext cx="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934200" y="1230868"/>
            <a:ext cx="1304331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XO: Vacant  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6781800" y="1447800"/>
            <a:ext cx="152400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025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48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EMC Organization Chart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38400" y="990600"/>
            <a:ext cx="377699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Environmental Modeling Center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Director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Deputy Director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4030" y="2438400"/>
            <a:ext cx="208057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Modeling &amp; Data </a:t>
            </a:r>
          </a:p>
          <a:p>
            <a:r>
              <a:rPr lang="en-US" dirty="0"/>
              <a:t>Assimilation Branch </a:t>
            </a:r>
          </a:p>
          <a:p>
            <a:r>
              <a:rPr lang="en-US" dirty="0"/>
              <a:t>(MDAB)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23684" y="2446867"/>
            <a:ext cx="291991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Verification, Post-processing</a:t>
            </a:r>
          </a:p>
          <a:p>
            <a:r>
              <a:rPr lang="en-US" dirty="0"/>
              <a:t>&amp; Product Generation Branch (VPPGB)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8458" y="2438400"/>
            <a:ext cx="250834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Engineering &amp;</a:t>
            </a:r>
          </a:p>
          <a:p>
            <a:r>
              <a:rPr lang="en-US" dirty="0"/>
              <a:t>Implementation Branch (EIB)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3773269"/>
            <a:ext cx="295670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Data Assimilation &amp; QC group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200" y="4648200"/>
            <a:ext cx="34430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Model Dynamics &amp; Coupling group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8200" y="5486400"/>
            <a:ext cx="21189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Model Physics group</a:t>
            </a:r>
          </a:p>
        </p:txBody>
      </p:sp>
      <p:cxnSp>
        <p:nvCxnSpPr>
          <p:cNvPr id="13" name="Straight Connector 12"/>
          <p:cNvCxnSpPr>
            <a:stCxn id="5" idx="2"/>
          </p:cNvCxnSpPr>
          <p:nvPr/>
        </p:nvCxnSpPr>
        <p:spPr>
          <a:xfrm>
            <a:off x="4326898" y="2006263"/>
            <a:ext cx="1" cy="4321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371600" y="2222331"/>
            <a:ext cx="6248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371600" y="2222331"/>
            <a:ext cx="0" cy="216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620000" y="2209800"/>
            <a:ext cx="0" cy="216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33400" y="3370197"/>
            <a:ext cx="0" cy="24393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9" idx="1"/>
          </p:cNvCxnSpPr>
          <p:nvPr/>
        </p:nvCxnSpPr>
        <p:spPr>
          <a:xfrm>
            <a:off x="533400" y="3957935"/>
            <a:ext cx="30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33400" y="4952999"/>
            <a:ext cx="30480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33400" y="5791199"/>
            <a:ext cx="30480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>
            <a:stCxn id="5" idx="3"/>
          </p:cNvCxnSpPr>
          <p:nvPr/>
        </p:nvCxnSpPr>
        <p:spPr>
          <a:xfrm>
            <a:off x="6215396" y="1498432"/>
            <a:ext cx="6426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58000" y="1219200"/>
            <a:ext cx="195604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Director’s Staff</a:t>
            </a:r>
          </a:p>
          <a:p>
            <a:r>
              <a:rPr lang="en-US" dirty="0"/>
              <a:t>Budget, HR, Admin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58000" y="6477000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26 Feb 2018</a:t>
            </a:r>
          </a:p>
        </p:txBody>
      </p:sp>
    </p:spTree>
    <p:extLst>
      <p:ext uri="{BB962C8B-B14F-4D97-AF65-F5344CB8AC3E}">
        <p14:creationId xmlns:p14="http://schemas.microsoft.com/office/powerpoint/2010/main" val="2949933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134</Words>
  <Application>Microsoft Office PowerPoint</Application>
  <PresentationFormat>On-screen Show (4:3)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L. Hart</dc:creator>
  <cp:lastModifiedBy>Eric Rogers</cp:lastModifiedBy>
  <cp:revision>42</cp:revision>
  <dcterms:created xsi:type="dcterms:W3CDTF">2017-12-01T14:55:41Z</dcterms:created>
  <dcterms:modified xsi:type="dcterms:W3CDTF">2021-05-24T19:22:36Z</dcterms:modified>
</cp:coreProperties>
</file>