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3" r:id="rId6"/>
    <p:sldId id="264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802D-962A-4747-8BB7-6A3F8FAE622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AA-EMC/NCEPLIBS-sp/blob/develop/src/sptrunv.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OAA-EMC/CFSv2/blob/CFSv2.2.0/sorc/cfs_genpsiandchi.fd/genpsiandchi.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VPOT and STRM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of CFS and SFS UPP develop</a:t>
            </a:r>
          </a:p>
          <a:p>
            <a:r>
              <a:rPr lang="en-US" dirty="0" smtClean="0"/>
              <a:t>CFS grib2 file used:  pgbf2024090100.02.2024050100.grb2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9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Store CHI and PSI grids for each process at the specified vertical level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25503" y="617283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Store CHI grid (VPOT) for each process and vertical level in UPP/</a:t>
            </a:r>
            <a:r>
              <a:rPr lang="en-US" sz="1000" b="1" dirty="0" err="1" smtClean="0"/>
              <a:t>sorc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ncep_post.fd</a:t>
            </a:r>
            <a:r>
              <a:rPr lang="en-US" sz="1000" b="1" dirty="0" smtClean="0"/>
              <a:t>/MDL2P.f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7153" y="1828800"/>
            <a:ext cx="495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 (VPOT) and PSI (STRM) grids are stored in the ISTA_2L:IEND_2U, JSTA_2L:JEND_2U for each process at the LP requested vertical levels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503" y="1660367"/>
            <a:ext cx="3143250" cy="4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VPOT 200mb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2016145"/>
            <a:ext cx="5571822" cy="3843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73" y="2016145"/>
            <a:ext cx="5966114" cy="39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VPOT 500mb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560823"/>
            <a:ext cx="16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3" y="2072178"/>
            <a:ext cx="5649883" cy="3900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2178"/>
            <a:ext cx="5953113" cy="40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VPOT 1000mb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560823"/>
            <a:ext cx="16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576"/>
            <a:ext cx="5901170" cy="412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03" y="2052748"/>
            <a:ext cx="5669054" cy="4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STRM 200mb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9" y="2016145"/>
            <a:ext cx="5567941" cy="399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2" y="1956842"/>
            <a:ext cx="5781698" cy="4054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260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STRM 500mb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436" y="2114279"/>
            <a:ext cx="5707467" cy="403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75" y="2128733"/>
            <a:ext cx="5653204" cy="4019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234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STRM 1000mb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9950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SFS UPP develop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2114279"/>
            <a:ext cx="5763301" cy="389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90" y="2049898"/>
            <a:ext cx="5969680" cy="40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 code computations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6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Spectrally truncate wind vector fields on global cylindrical grid to compute velocity potential and stream function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813" y="1592543"/>
            <a:ext cx="350047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9388" y="609600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Computations  in UPP/</a:t>
            </a:r>
            <a:r>
              <a:rPr lang="en-US" sz="1000" b="1" dirty="0" err="1" smtClean="0"/>
              <a:t>sorc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ncep_post.fd</a:t>
            </a:r>
            <a:r>
              <a:rPr lang="en-US" sz="1000" b="1" dirty="0" smtClean="0"/>
              <a:t>/MDL2P.f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7153" y="1828800"/>
            <a:ext cx="4957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Spectral truncation done in global domain IM,JM,LSM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 and V winds for each process are first collected in a separate vertical loop to get the full IM,JM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IDRT (grid identifier) is read in from post calculations, 4 for Gaussian grid in this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Subroutine used is in NCEP library: </a:t>
            </a:r>
            <a:r>
              <a:rPr lang="en-US" dirty="0" err="1" smtClean="0">
                <a:hlinkClick r:id="rId3"/>
              </a:rPr>
              <a:t>sptrunv.f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 U and V winds, CHI and PSI grids are output in full IM,JM,LSM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CFS program implementation is as shown in </a:t>
            </a:r>
            <a:r>
              <a:rPr lang="en-US" dirty="0" err="1" smtClean="0">
                <a:hlinkClick r:id="rId4"/>
              </a:rPr>
              <a:t>genpsiandchi.f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5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212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VPOT and STRM Plots</vt:lpstr>
      <vt:lpstr>VPOT 200mb</vt:lpstr>
      <vt:lpstr>VPOT 500mb</vt:lpstr>
      <vt:lpstr>VPOT 1000mb</vt:lpstr>
      <vt:lpstr>STRM 200mb</vt:lpstr>
      <vt:lpstr>STRM 500mb</vt:lpstr>
      <vt:lpstr>STRM 1000mb</vt:lpstr>
      <vt:lpstr>Appendix</vt:lpstr>
      <vt:lpstr>1. Spectrally truncate wind vector fields on global cylindrical grid to compute velocity potential and stream function</vt:lpstr>
      <vt:lpstr>2. Store CHI and PSI grids for each process at the specified vertical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Asmar</dc:creator>
  <cp:lastModifiedBy>Karina Asmar</cp:lastModifiedBy>
  <cp:revision>10</cp:revision>
  <dcterms:created xsi:type="dcterms:W3CDTF">2024-05-01T12:54:02Z</dcterms:created>
  <dcterms:modified xsi:type="dcterms:W3CDTF">2024-05-08T15:02:26Z</dcterms:modified>
</cp:coreProperties>
</file>