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70" r:id="rId5"/>
    <p:sldId id="267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8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802D-962A-4747-8BB7-6A3F8FAE6228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BF5F-9B84-4253-A08F-D976CE91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OAA-EMC/NCEPLIBS-sp/blob/develop/src/sptrunv.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OAA-EMC/CFSv2/blob/CFSv2.2.0/sorc/cfs_genpsiandchi.fd/genpsiandchi.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Velocity Potential (VPOT) and </a:t>
            </a:r>
            <a:r>
              <a:rPr lang="en-US" dirty="0" err="1" smtClean="0"/>
              <a:t>Streamfunction</a:t>
            </a:r>
            <a:r>
              <a:rPr lang="en-US" dirty="0" smtClean="0"/>
              <a:t> (STRM)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Comparison of CFS operational output and GFSV16 input data processed with UPP</a:t>
            </a:r>
          </a:p>
        </p:txBody>
      </p:sp>
    </p:spTree>
    <p:extLst>
      <p:ext uri="{BB962C8B-B14F-4D97-AF65-F5344CB8AC3E}">
        <p14:creationId xmlns:p14="http://schemas.microsoft.com/office/powerpoint/2010/main" val="180419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Datasets from WCOSS2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Datetime</a:t>
            </a:r>
            <a:r>
              <a:rPr lang="en-US" b="1" dirty="0"/>
              <a:t> </a:t>
            </a:r>
            <a:r>
              <a:rPr lang="en-US" b="1" dirty="0" smtClean="0"/>
              <a:t>2024-05-10</a:t>
            </a:r>
            <a:endParaRPr lang="en-US" b="1" dirty="0" smtClean="0"/>
          </a:p>
          <a:p>
            <a:r>
              <a:rPr lang="en-US" b="1" dirty="0" smtClean="0"/>
              <a:t>Forecast Hour </a:t>
            </a:r>
            <a:r>
              <a:rPr lang="en-US" b="1" dirty="0" smtClean="0"/>
              <a:t>024 from the 00 cycle</a:t>
            </a:r>
            <a:endParaRPr lang="en-US" b="1" dirty="0" smtClean="0"/>
          </a:p>
          <a:p>
            <a:r>
              <a:rPr lang="en-US" b="1" dirty="0" smtClean="0"/>
              <a:t>CFS GRIB2 file used for plots</a:t>
            </a:r>
          </a:p>
          <a:p>
            <a:pPr lvl="1"/>
            <a:r>
              <a:rPr lang="en-US" sz="1600" dirty="0"/>
              <a:t>/</a:t>
            </a:r>
            <a:r>
              <a:rPr lang="en-US" sz="1600" dirty="0" err="1" smtClean="0"/>
              <a:t>lfs</a:t>
            </a:r>
            <a:r>
              <a:rPr lang="en-US" sz="1600" dirty="0" smtClean="0"/>
              <a:t>/h1/ops/prod/com/</a:t>
            </a:r>
            <a:r>
              <a:rPr lang="en-US" sz="1600" dirty="0" err="1" smtClean="0"/>
              <a:t>cfs</a:t>
            </a:r>
            <a:r>
              <a:rPr lang="en-US" sz="1600" dirty="0" smtClean="0"/>
              <a:t>/v2.3/cfs.20240510/00/6hrly_grib_01/pgbf2024051100.01.2024051000.grb2</a:t>
            </a:r>
          </a:p>
          <a:p>
            <a:r>
              <a:rPr lang="en-US" b="1" dirty="0" smtClean="0"/>
              <a:t>GFSV16 </a:t>
            </a:r>
            <a:r>
              <a:rPr lang="en-US" b="1" dirty="0" smtClean="0"/>
              <a:t>input datasets to UPP to obtain GRIB2 results used in plots</a:t>
            </a:r>
          </a:p>
          <a:p>
            <a:pPr lvl="1"/>
            <a:r>
              <a:rPr lang="en-US" sz="1600" dirty="0"/>
              <a:t>/</a:t>
            </a:r>
            <a:r>
              <a:rPr lang="en-US" sz="1600" dirty="0" err="1" smtClean="0"/>
              <a:t>lfs</a:t>
            </a:r>
            <a:r>
              <a:rPr lang="en-US" sz="1600" dirty="0" smtClean="0"/>
              <a:t>/h1/ops/prod/com/gfs/v16.3/gfs.20240510/00/</a:t>
            </a:r>
            <a:r>
              <a:rPr lang="en-US" sz="1600" dirty="0" err="1" smtClean="0"/>
              <a:t>atmos</a:t>
            </a:r>
            <a:endParaRPr lang="en-US" sz="1600" dirty="0"/>
          </a:p>
          <a:p>
            <a:pPr lvl="1"/>
            <a:r>
              <a:rPr lang="en-US" sz="1600" dirty="0" smtClean="0"/>
              <a:t>gfs.t00z.atmf024.nc</a:t>
            </a:r>
            <a:endParaRPr lang="en-US" sz="1600" dirty="0"/>
          </a:p>
          <a:p>
            <a:pPr lvl="1"/>
            <a:r>
              <a:rPr lang="en-US" sz="1600" dirty="0" smtClean="0"/>
              <a:t>gfs.t00z.sfcf024.nc</a:t>
            </a:r>
            <a:endParaRPr lang="en-US" sz="16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339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VPOT 200mb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9949" y="1554480"/>
            <a:ext cx="538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GFSV16 input | SFS Control Files | UPP Processing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2295997"/>
            <a:ext cx="5370389" cy="3763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7920"/>
            <a:ext cx="5589134" cy="36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STRM 200mb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633" y="1554480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CFS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9949" y="1554480"/>
            <a:ext cx="538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GFSV16 input | SFS Control Files | UPP Processing 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2119532"/>
            <a:ext cx="5836240" cy="3862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56" y="2089020"/>
            <a:ext cx="5726839" cy="39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Source </a:t>
            </a:r>
            <a:r>
              <a:rPr lang="en-US" smtClean="0"/>
              <a:t>code UPP </a:t>
            </a:r>
            <a:r>
              <a:rPr lang="en-US" dirty="0" smtClean="0"/>
              <a:t>computations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6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Spectrally truncate wind vector fields on global cylindrical grid to compute velocity potential and stream function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813" y="1592543"/>
            <a:ext cx="350047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9388" y="609600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Computations  in UPP/</a:t>
            </a:r>
            <a:r>
              <a:rPr lang="en-US" sz="1000" b="1" dirty="0" err="1" smtClean="0"/>
              <a:t>sorc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ncep_post.fd</a:t>
            </a:r>
            <a:r>
              <a:rPr lang="en-US" sz="1000" b="1" dirty="0" smtClean="0"/>
              <a:t>/MDL2P.f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7153" y="1828800"/>
            <a:ext cx="4957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Spectral truncation done in UPP global domain IM,JM,LSM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 and V winds for each process are first collected in a separate vertical loop to get the full IM,JM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IDRT (grid identifier) is read in from post calculations, 4 for Gaussian grid in this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Subroutine used is in NCEP library: </a:t>
            </a:r>
            <a:r>
              <a:rPr lang="en-US" dirty="0" err="1" smtClean="0">
                <a:hlinkClick r:id="rId3"/>
              </a:rPr>
              <a:t>sptrunv.f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 U and V winds, CHI and PSI grids are output in full IM,JM,LSM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CFS program implementation is as shown in </a:t>
            </a:r>
            <a:r>
              <a:rPr lang="en-US" dirty="0" err="1" smtClean="0">
                <a:hlinkClick r:id="rId4"/>
              </a:rPr>
              <a:t>genpsiandchi.f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2. Store CHI and PSI grids for each process at the specified vertical level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25503" y="6172831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Store CHI grid (VPOT) for each process and vertical level in UPP/</a:t>
            </a:r>
            <a:r>
              <a:rPr lang="en-US" sz="1000" b="1" dirty="0" err="1" smtClean="0"/>
              <a:t>sorc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ncep_post.fd</a:t>
            </a:r>
            <a:r>
              <a:rPr lang="en-US" sz="1000" b="1" dirty="0" smtClean="0"/>
              <a:t>/MDL2P.f</a:t>
            </a:r>
            <a:endParaRPr lang="en-US" sz="1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7153" y="1828800"/>
            <a:ext cx="495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 (VPOT) and PSI (STRM) grids are stored in the ISTA_2L:IEND_2U, JSTA_2L:JEND_2U for each process at the LP requested vertical levels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503" y="1660367"/>
            <a:ext cx="3143250" cy="4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245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Velocity Potential (VPOT) and Streamfunction (STRM) Plots</vt:lpstr>
      <vt:lpstr>Input Datasets from WCOSS2</vt:lpstr>
      <vt:lpstr>VPOT 200mb</vt:lpstr>
      <vt:lpstr>STRM 200mb</vt:lpstr>
      <vt:lpstr>Appendix</vt:lpstr>
      <vt:lpstr>1. Spectrally truncate wind vector fields on global cylindrical grid to compute velocity potential and stream function</vt:lpstr>
      <vt:lpstr>2. Store CHI and PSI grids for each process at the specified vertical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Asmar</dc:creator>
  <cp:lastModifiedBy>Karina Asmar</cp:lastModifiedBy>
  <cp:revision>22</cp:revision>
  <dcterms:created xsi:type="dcterms:W3CDTF">2024-05-01T12:54:02Z</dcterms:created>
  <dcterms:modified xsi:type="dcterms:W3CDTF">2024-05-13T16:52:29Z</dcterms:modified>
</cp:coreProperties>
</file>