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8919-B059-467F-ACD0-D4AE854920A5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8DC0-00F0-4D76-B4FA-7B966F5D2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8919-B059-467F-ACD0-D4AE854920A5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8DC0-00F0-4D76-B4FA-7B966F5D2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2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8919-B059-467F-ACD0-D4AE854920A5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8DC0-00F0-4D76-B4FA-7B966F5D2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2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8919-B059-467F-ACD0-D4AE854920A5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8DC0-00F0-4D76-B4FA-7B966F5D2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4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8919-B059-467F-ACD0-D4AE854920A5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8DC0-00F0-4D76-B4FA-7B966F5D2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9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8919-B059-467F-ACD0-D4AE854920A5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8DC0-00F0-4D76-B4FA-7B966F5D2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2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8919-B059-467F-ACD0-D4AE854920A5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8DC0-00F0-4D76-B4FA-7B966F5D2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1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8919-B059-467F-ACD0-D4AE854920A5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8DC0-00F0-4D76-B4FA-7B966F5D2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8919-B059-467F-ACD0-D4AE854920A5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8DC0-00F0-4D76-B4FA-7B966F5D2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5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8919-B059-467F-ACD0-D4AE854920A5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8DC0-00F0-4D76-B4FA-7B966F5D2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8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8919-B059-467F-ACD0-D4AE854920A5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8DC0-00F0-4D76-B4FA-7B966F5D2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9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98919-B059-467F-ACD0-D4AE854920A5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D8DC0-00F0-4D76-B4FA-7B966F5D2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0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533401"/>
            <a:ext cx="6553200" cy="457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Job Dependency Chart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19200"/>
            <a:ext cx="6400800" cy="44196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jrcdas_post_12</a:t>
            </a:r>
          </a:p>
          <a:p>
            <a:endParaRPr lang="en-US" sz="2000" dirty="0" smtClean="0"/>
          </a:p>
          <a:p>
            <a:r>
              <a:rPr lang="en-US" sz="2000" b="1" dirty="0" smtClean="0"/>
              <a:t>jnldas_prep_12</a:t>
            </a:r>
          </a:p>
          <a:p>
            <a:endParaRPr lang="en-US" sz="2000" dirty="0" smtClean="0"/>
          </a:p>
          <a:p>
            <a:r>
              <a:rPr lang="en-US" sz="1600" b="1" dirty="0" smtClean="0"/>
              <a:t>jnldas_noah_12            jnldas_mosaic_12          jnldas_vic_12</a:t>
            </a:r>
          </a:p>
          <a:p>
            <a:endParaRPr lang="en-US" sz="1600" b="1" dirty="0" smtClean="0"/>
          </a:p>
          <a:p>
            <a:pPr algn="l"/>
            <a:endParaRPr lang="en-US" sz="2000" b="1" dirty="0" smtClean="0"/>
          </a:p>
          <a:p>
            <a:pPr algn="l"/>
            <a:r>
              <a:rPr lang="en-US" sz="1600" b="1" dirty="0" smtClean="0"/>
              <a:t>jnldas_sac_12    </a:t>
            </a:r>
          </a:p>
          <a:p>
            <a:pPr algn="l"/>
            <a:endParaRPr lang="en-US" sz="1600" b="1" dirty="0"/>
          </a:p>
          <a:p>
            <a:pPr algn="l"/>
            <a:r>
              <a:rPr lang="en-US" sz="1600" b="1" dirty="0" smtClean="0"/>
              <a:t>                                jnldas_rout_noah_12      jnldas_rout_mosaic_12  </a:t>
            </a:r>
          </a:p>
          <a:p>
            <a:pPr algn="l"/>
            <a:r>
              <a:rPr lang="en-US" sz="1600" b="1" dirty="0" smtClean="0"/>
              <a:t> </a:t>
            </a:r>
            <a:endParaRPr lang="en-US" sz="1600" b="1" dirty="0"/>
          </a:p>
          <a:p>
            <a:pPr algn="l"/>
            <a:r>
              <a:rPr lang="en-US" sz="1600" b="1" dirty="0" smtClean="0"/>
              <a:t>  jnldas_rout_sac_12                                                     jnldas_rout_vic_12</a:t>
            </a:r>
          </a:p>
          <a:p>
            <a:pPr algn="l"/>
            <a:endParaRPr lang="en-US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3581400" y="1295400"/>
            <a:ext cx="1981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4572000" y="1600200"/>
            <a:ext cx="45719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81400" y="1915886"/>
            <a:ext cx="1981200" cy="446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22761" y="3653244"/>
            <a:ext cx="1352551" cy="309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77934" y="2704013"/>
            <a:ext cx="1594757" cy="401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86200" y="2717076"/>
            <a:ext cx="1676400" cy="391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048000" y="2375263"/>
            <a:ext cx="974271" cy="328750"/>
          </a:xfrm>
          <a:prstGeom prst="straightConnector1">
            <a:avLst/>
          </a:prstGeom>
          <a:ln w="28575">
            <a:solidFill>
              <a:schemeClr val="tx2"/>
            </a:solidFill>
            <a:headEnd w="lg" len="sm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55919" y="2362200"/>
            <a:ext cx="978627" cy="341813"/>
          </a:xfrm>
          <a:prstGeom prst="straightConnector1">
            <a:avLst/>
          </a:prstGeom>
          <a:ln w="28575">
            <a:solidFill>
              <a:schemeClr val="tx2"/>
            </a:solidFill>
            <a:headEnd w="lg" len="sm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710646" y="2714082"/>
            <a:ext cx="1447800" cy="391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419600" y="2375263"/>
            <a:ext cx="304800" cy="328750"/>
          </a:xfrm>
          <a:prstGeom prst="straightConnector1">
            <a:avLst/>
          </a:prstGeom>
          <a:ln w="28575">
            <a:solidFill>
              <a:schemeClr val="tx2"/>
            </a:solidFill>
            <a:headEnd w="lg" len="sm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036718" y="3108145"/>
            <a:ext cx="858882" cy="545099"/>
          </a:xfrm>
          <a:prstGeom prst="straightConnector1">
            <a:avLst/>
          </a:prstGeom>
          <a:ln w="28575">
            <a:solidFill>
              <a:schemeClr val="tx2"/>
            </a:solidFill>
            <a:headEnd w="lg" len="sm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867296" y="4239912"/>
            <a:ext cx="1981200" cy="309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016137" y="4235360"/>
            <a:ext cx="2129246" cy="309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151119" y="3108145"/>
            <a:ext cx="794113" cy="1127215"/>
          </a:xfrm>
          <a:prstGeom prst="straightConnector1">
            <a:avLst/>
          </a:prstGeom>
          <a:ln w="28575">
            <a:solidFill>
              <a:schemeClr val="tx2"/>
            </a:solidFill>
            <a:headEnd w="lg" len="sm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7" idx="0"/>
          </p:cNvCxnSpPr>
          <p:nvPr/>
        </p:nvCxnSpPr>
        <p:spPr>
          <a:xfrm>
            <a:off x="3248296" y="3108145"/>
            <a:ext cx="609600" cy="1131767"/>
          </a:xfrm>
          <a:prstGeom prst="straightConnector1">
            <a:avLst/>
          </a:prstGeom>
          <a:ln w="28575">
            <a:solidFill>
              <a:schemeClr val="tx2"/>
            </a:solidFill>
            <a:headEnd w="lg" len="sm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422761" y="4800600"/>
            <a:ext cx="2011135" cy="306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28705" y="4800599"/>
            <a:ext cx="2011681" cy="306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058489" y="3974921"/>
            <a:ext cx="369839" cy="825678"/>
          </a:xfrm>
          <a:prstGeom prst="straightConnector1">
            <a:avLst/>
          </a:prstGeom>
          <a:ln w="28575">
            <a:solidFill>
              <a:schemeClr val="tx2"/>
            </a:solidFill>
            <a:headEnd w="lg" len="sm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flipH="1">
            <a:off x="6705600" y="2935062"/>
            <a:ext cx="452846" cy="1890982"/>
          </a:xfrm>
          <a:prstGeom prst="bentConnector4">
            <a:avLst>
              <a:gd name="adj1" fmla="val -50481"/>
              <a:gd name="adj2" fmla="val 89019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87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16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Job Dependency Chart</vt:lpstr>
    </vt:vector>
  </TitlesOfParts>
  <Company>EMC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Dependency Chart</dc:title>
  <dc:creator>Yuqiu (Julia) Zhu</dc:creator>
  <cp:lastModifiedBy>Yuqiu (Julia) Zhu</cp:lastModifiedBy>
  <cp:revision>6</cp:revision>
  <dcterms:created xsi:type="dcterms:W3CDTF">2014-03-21T18:13:59Z</dcterms:created>
  <dcterms:modified xsi:type="dcterms:W3CDTF">2014-03-21T19:01:36Z</dcterms:modified>
</cp:coreProperties>
</file>