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BBE14-6030-44F4-9AAC-04347B19DDF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F67A1-9D22-4A0C-A21A-3F6F3DB4DDE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Select species for discard calculation</a:t>
          </a:r>
          <a:endParaRPr lang="en-US" dirty="0"/>
        </a:p>
      </dgm:t>
    </dgm:pt>
    <dgm:pt modelId="{F317C7A5-E17D-4E6C-A50F-738E3B123622}" type="parTrans" cxnId="{8E9FCBA5-76C2-4479-A5C5-402F92238D32}">
      <dgm:prSet/>
      <dgm:spPr/>
      <dgm:t>
        <a:bodyPr/>
        <a:lstStyle/>
        <a:p>
          <a:endParaRPr lang="en-US"/>
        </a:p>
      </dgm:t>
    </dgm:pt>
    <dgm:pt modelId="{A050A5E8-84AF-424D-A06B-1FE0C0C3F8E6}" type="sibTrans" cxnId="{8E9FCBA5-76C2-4479-A5C5-402F92238D3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D60DFA8-09CB-4434-8451-DA3342F99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Define strata variables</a:t>
          </a:r>
          <a:endParaRPr lang="en-US" dirty="0"/>
        </a:p>
      </dgm:t>
    </dgm:pt>
    <dgm:pt modelId="{CEE800B5-1BD8-4E1A-8329-5EA9EDC2FB59}" type="parTrans" cxnId="{86E96BBA-00B1-4734-8C59-8E386743F237}">
      <dgm:prSet/>
      <dgm:spPr/>
      <dgm:t>
        <a:bodyPr/>
        <a:lstStyle/>
        <a:p>
          <a:endParaRPr lang="en-US"/>
        </a:p>
      </dgm:t>
    </dgm:pt>
    <dgm:pt modelId="{E749AA81-A22B-44AC-8699-CDFCDEBA10E0}" type="sibTrans" cxnId="{86E96BBA-00B1-4734-8C59-8E386743F23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F798C20D-4CCD-43B7-87D3-E39734D288B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Compile catch data</a:t>
          </a:r>
          <a:endParaRPr lang="en-US" dirty="0"/>
        </a:p>
      </dgm:t>
    </dgm:pt>
    <dgm:pt modelId="{65CB60AB-B23A-454C-BA64-9FB76BC709AC}" type="parTrans" cxnId="{6B59A4B3-63DD-4447-91AE-05D01ADE9577}">
      <dgm:prSet/>
      <dgm:spPr/>
      <dgm:t>
        <a:bodyPr/>
        <a:lstStyle/>
        <a:p>
          <a:endParaRPr lang="en-US"/>
        </a:p>
      </dgm:t>
    </dgm:pt>
    <dgm:pt modelId="{20C7E563-148D-40AF-AA5F-9773BB1E4810}" type="sibTrans" cxnId="{6B59A4B3-63DD-4447-91AE-05D01ADE957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360E783-39DC-4836-932C-E0891C91F88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Compile </a:t>
          </a:r>
          <a:r>
            <a:rPr lang="en-US" dirty="0" err="1" smtClean="0"/>
            <a:t>obs</a:t>
          </a:r>
          <a:r>
            <a:rPr lang="en-US" dirty="0" smtClean="0"/>
            <a:t> data</a:t>
          </a:r>
          <a:endParaRPr lang="en-US" dirty="0"/>
        </a:p>
      </dgm:t>
    </dgm:pt>
    <dgm:pt modelId="{ECE9A850-FC78-4D4B-A61C-D1AF94D8019C}" type="parTrans" cxnId="{17BC78D4-C08A-4F53-98B0-14385D1FAF44}">
      <dgm:prSet/>
      <dgm:spPr/>
      <dgm:t>
        <a:bodyPr/>
        <a:lstStyle/>
        <a:p>
          <a:endParaRPr lang="en-US"/>
        </a:p>
      </dgm:t>
    </dgm:pt>
    <dgm:pt modelId="{2456DC71-CE33-4E92-A356-B453D6EAFEA4}" type="sibTrans" cxnId="{17BC78D4-C08A-4F53-98B0-14385D1FAF4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C4D4C2AA-243E-4777-94DE-D84AB7D01F3B}">
      <dgm:prSet phldrT="[Text]"/>
      <dgm:spPr/>
      <dgm:t>
        <a:bodyPr/>
        <a:lstStyle/>
        <a:p>
          <a:r>
            <a:rPr lang="en-US" dirty="0" smtClean="0"/>
            <a:t>Import to </a:t>
          </a:r>
          <a:r>
            <a:rPr lang="en-US" smtClean="0"/>
            <a:t>R </a:t>
          </a:r>
          <a:endParaRPr lang="en-US" dirty="0"/>
        </a:p>
      </dgm:t>
    </dgm:pt>
    <dgm:pt modelId="{3EDBFB46-F6E1-490C-B940-67918A577273}" type="parTrans" cxnId="{CAAF8D5C-2613-4ABE-ACDF-BAD13169BBE5}">
      <dgm:prSet/>
      <dgm:spPr/>
      <dgm:t>
        <a:bodyPr/>
        <a:lstStyle/>
        <a:p>
          <a:endParaRPr lang="en-US"/>
        </a:p>
      </dgm:t>
    </dgm:pt>
    <dgm:pt modelId="{A0215EB4-991E-4194-8450-48691E3DCB83}" type="sibTrans" cxnId="{CAAF8D5C-2613-4ABE-ACDF-BAD13169BBE5}">
      <dgm:prSet/>
      <dgm:spPr/>
      <dgm:t>
        <a:bodyPr/>
        <a:lstStyle/>
        <a:p>
          <a:endParaRPr lang="en-US"/>
        </a:p>
      </dgm:t>
    </dgm:pt>
    <dgm:pt modelId="{DD0852AA-0DB1-48AD-9F13-1A5B3B78FCBD}">
      <dgm:prSet/>
      <dgm:spPr/>
      <dgm:t>
        <a:bodyPr/>
        <a:lstStyle/>
        <a:p>
          <a:r>
            <a:rPr lang="en-US" dirty="0" smtClean="0"/>
            <a:t>First run with broad, gear based strata</a:t>
          </a:r>
          <a:endParaRPr lang="en-US" dirty="0"/>
        </a:p>
      </dgm:t>
    </dgm:pt>
    <dgm:pt modelId="{12CC74B0-9BB2-4137-BEA9-355E85A8FE33}" type="parTrans" cxnId="{31ABE7E6-A1E2-475F-B781-0A5A7D9701DB}">
      <dgm:prSet/>
      <dgm:spPr/>
      <dgm:t>
        <a:bodyPr/>
        <a:lstStyle/>
        <a:p>
          <a:endParaRPr lang="en-US"/>
        </a:p>
      </dgm:t>
    </dgm:pt>
    <dgm:pt modelId="{AEB46061-1E26-4E62-A5D7-EC49CB629BB4}" type="sibTrans" cxnId="{31ABE7E6-A1E2-475F-B781-0A5A7D9701DB}">
      <dgm:prSet/>
      <dgm:spPr/>
      <dgm:t>
        <a:bodyPr/>
        <a:lstStyle/>
        <a:p>
          <a:endParaRPr lang="en-US"/>
        </a:p>
      </dgm:t>
    </dgm:pt>
    <dgm:pt modelId="{0CC4FEEA-9B9B-4364-B9A1-F72944439D51}">
      <dgm:prSet phldrT="[Text]"/>
      <dgm:spPr/>
      <dgm:t>
        <a:bodyPr/>
        <a:lstStyle/>
        <a:p>
          <a:r>
            <a:rPr lang="en-US" smtClean="0"/>
            <a:t>discaRd</a:t>
          </a:r>
          <a:endParaRPr lang="en-US"/>
        </a:p>
      </dgm:t>
    </dgm:pt>
    <dgm:pt modelId="{01B354E2-F5E7-4A3D-B8C6-409F3AABB898}" type="parTrans" cxnId="{A0CCC810-D358-4001-885C-3C25C943DD06}">
      <dgm:prSet/>
      <dgm:spPr/>
      <dgm:t>
        <a:bodyPr/>
        <a:lstStyle/>
        <a:p>
          <a:endParaRPr lang="en-US"/>
        </a:p>
      </dgm:t>
    </dgm:pt>
    <dgm:pt modelId="{006297A3-8AF2-4A39-A21D-C419C07A3234}" type="sibTrans" cxnId="{A0CCC810-D358-4001-885C-3C25C943DD06}">
      <dgm:prSet/>
      <dgm:spPr/>
      <dgm:t>
        <a:bodyPr/>
        <a:lstStyle/>
        <a:p>
          <a:endParaRPr lang="en-US"/>
        </a:p>
      </dgm:t>
    </dgm:pt>
    <dgm:pt modelId="{462626DB-9507-4007-BF55-1EEACF503FA6}">
      <dgm:prSet/>
      <dgm:spPr/>
      <dgm:t>
        <a:bodyPr/>
        <a:lstStyle/>
        <a:p>
          <a:r>
            <a:rPr lang="en-US" dirty="0" smtClean="0"/>
            <a:t>Second run using specified strata</a:t>
          </a:r>
          <a:endParaRPr lang="en-US" dirty="0"/>
        </a:p>
      </dgm:t>
    </dgm:pt>
    <dgm:pt modelId="{A7A56C61-FEA0-46F5-B3CB-85A1D1E4638D}" type="parTrans" cxnId="{A361146B-605D-43B3-87E7-CE48A3E7E060}">
      <dgm:prSet/>
      <dgm:spPr/>
      <dgm:t>
        <a:bodyPr/>
        <a:lstStyle/>
        <a:p>
          <a:endParaRPr lang="en-US"/>
        </a:p>
      </dgm:t>
    </dgm:pt>
    <dgm:pt modelId="{836014EB-E3FA-46E5-BF15-2D855296BA9D}" type="sibTrans" cxnId="{A361146B-605D-43B3-87E7-CE48A3E7E060}">
      <dgm:prSet/>
      <dgm:spPr/>
      <dgm:t>
        <a:bodyPr/>
        <a:lstStyle/>
        <a:p>
          <a:endParaRPr lang="en-US"/>
        </a:p>
      </dgm:t>
    </dgm:pt>
    <dgm:pt modelId="{CD9D4381-D1A4-4191-B8FF-30953152E777}">
      <dgm:prSet/>
      <dgm:spPr/>
      <dgm:t>
        <a:bodyPr/>
        <a:lstStyle/>
        <a:p>
          <a:r>
            <a:rPr lang="en-US" dirty="0" smtClean="0"/>
            <a:t>Fill in missing strata with broad rate</a:t>
          </a:r>
          <a:endParaRPr lang="en-US" dirty="0"/>
        </a:p>
      </dgm:t>
    </dgm:pt>
    <dgm:pt modelId="{6681902F-8DC2-4C94-B7B7-20072D1720E3}" type="parTrans" cxnId="{7B5FB4F4-EC6D-4596-8EEB-BB98130DEAA0}">
      <dgm:prSet/>
      <dgm:spPr/>
      <dgm:t>
        <a:bodyPr/>
        <a:lstStyle/>
        <a:p>
          <a:endParaRPr lang="en-US"/>
        </a:p>
      </dgm:t>
    </dgm:pt>
    <dgm:pt modelId="{1160C2BE-2CFB-4D72-A139-85996EF480CA}" type="sibTrans" cxnId="{7B5FB4F4-EC6D-4596-8EEB-BB98130DEAA0}">
      <dgm:prSet/>
      <dgm:spPr/>
      <dgm:t>
        <a:bodyPr/>
        <a:lstStyle/>
        <a:p>
          <a:endParaRPr lang="en-US"/>
        </a:p>
      </dgm:t>
    </dgm:pt>
    <dgm:pt modelId="{71C8DEB9-7AE8-48FA-8E20-D27A389D8E58}">
      <dgm:prSet/>
      <dgm:spPr/>
      <dgm:t>
        <a:bodyPr/>
        <a:lstStyle/>
        <a:p>
          <a:r>
            <a:rPr lang="en-US" dirty="0" smtClean="0"/>
            <a:t>Generate rates per strata</a:t>
          </a:r>
          <a:endParaRPr lang="en-US" dirty="0"/>
        </a:p>
      </dgm:t>
    </dgm:pt>
    <dgm:pt modelId="{D417A6B9-6B52-48CF-937A-F27C6ACC80EC}" type="parTrans" cxnId="{4AAE9678-7B67-416F-9296-7F313501E5EE}">
      <dgm:prSet/>
      <dgm:spPr/>
      <dgm:t>
        <a:bodyPr/>
        <a:lstStyle/>
        <a:p>
          <a:endParaRPr lang="en-US"/>
        </a:p>
      </dgm:t>
    </dgm:pt>
    <dgm:pt modelId="{A35E8143-CD9E-4DAD-BA80-2EDD36FA3599}" type="sibTrans" cxnId="{4AAE9678-7B67-416F-9296-7F313501E5EE}">
      <dgm:prSet/>
      <dgm:spPr/>
      <dgm:t>
        <a:bodyPr/>
        <a:lstStyle/>
        <a:p>
          <a:endParaRPr lang="en-US"/>
        </a:p>
      </dgm:t>
    </dgm:pt>
    <dgm:pt modelId="{6D733DB5-F33D-4440-B5E3-D7FEF30D1D3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Define at trip/</a:t>
          </a:r>
          <a:r>
            <a:rPr lang="en-US" dirty="0" err="1" smtClean="0"/>
            <a:t>subtrip</a:t>
          </a:r>
          <a:r>
            <a:rPr lang="en-US" dirty="0" smtClean="0"/>
            <a:t> level</a:t>
          </a:r>
          <a:endParaRPr lang="en-US" dirty="0"/>
        </a:p>
      </dgm:t>
    </dgm:pt>
    <dgm:pt modelId="{9114C391-64A9-41B1-8F5B-3AA01A426EA7}" type="parTrans" cxnId="{7E7857B5-0D2F-4D08-B9D6-EE6AB341C55E}">
      <dgm:prSet/>
      <dgm:spPr/>
      <dgm:t>
        <a:bodyPr/>
        <a:lstStyle/>
        <a:p>
          <a:endParaRPr lang="en-US"/>
        </a:p>
      </dgm:t>
    </dgm:pt>
    <dgm:pt modelId="{76E5B38D-8D83-468D-BEEE-95AFF04F4CF4}" type="sibTrans" cxnId="{7E7857B5-0D2F-4D08-B9D6-EE6AB341C55E}">
      <dgm:prSet/>
      <dgm:spPr/>
      <dgm:t>
        <a:bodyPr/>
        <a:lstStyle/>
        <a:p>
          <a:endParaRPr lang="en-US"/>
        </a:p>
      </dgm:t>
    </dgm:pt>
    <dgm:pt modelId="{69EF35AA-79EF-4223-A4CF-4495E5AD48B5}">
      <dgm:prSet/>
      <dgm:spPr/>
      <dgm:t>
        <a:bodyPr/>
        <a:lstStyle/>
        <a:p>
          <a:r>
            <a:rPr lang="en-US" dirty="0" smtClean="0"/>
            <a:t>Apply rate to trips by strata</a:t>
          </a:r>
          <a:endParaRPr lang="en-US" dirty="0"/>
        </a:p>
      </dgm:t>
    </dgm:pt>
    <dgm:pt modelId="{FF79C6B4-473C-4547-BC98-0734EED5C151}" type="parTrans" cxnId="{B0245CF5-CEEE-4CA2-80E9-CD6DF686BC9F}">
      <dgm:prSet/>
      <dgm:spPr/>
      <dgm:t>
        <a:bodyPr/>
        <a:lstStyle/>
        <a:p>
          <a:endParaRPr lang="en-US"/>
        </a:p>
      </dgm:t>
    </dgm:pt>
    <dgm:pt modelId="{47464CA1-90F6-4FDA-9B1D-E64F106D2DF7}" type="sibTrans" cxnId="{B0245CF5-CEEE-4CA2-80E9-CD6DF686BC9F}">
      <dgm:prSet/>
      <dgm:spPr/>
      <dgm:t>
        <a:bodyPr/>
        <a:lstStyle/>
        <a:p>
          <a:endParaRPr lang="en-US"/>
        </a:p>
      </dgm:t>
    </dgm:pt>
    <dgm:pt modelId="{23BD5B7F-42B0-41FE-8813-B56B10D7F292}">
      <dgm:prSet/>
      <dgm:spPr/>
      <dgm:t>
        <a:bodyPr/>
        <a:lstStyle/>
        <a:p>
          <a:r>
            <a:rPr lang="en-US" dirty="0" smtClean="0"/>
            <a:t>Define at trip/</a:t>
          </a:r>
          <a:r>
            <a:rPr lang="en-US" dirty="0" err="1" smtClean="0"/>
            <a:t>subtrip</a:t>
          </a:r>
          <a:r>
            <a:rPr lang="en-US" dirty="0" smtClean="0"/>
            <a:t> level</a:t>
          </a:r>
          <a:endParaRPr lang="en-US" dirty="0"/>
        </a:p>
      </dgm:t>
    </dgm:pt>
    <dgm:pt modelId="{4AD616AD-76FB-4526-8488-D431FE25DE34}" type="parTrans" cxnId="{4B77E332-8170-42BE-92E5-6A264C101CF7}">
      <dgm:prSet/>
      <dgm:spPr/>
      <dgm:t>
        <a:bodyPr/>
        <a:lstStyle/>
        <a:p>
          <a:endParaRPr lang="en-US"/>
        </a:p>
      </dgm:t>
    </dgm:pt>
    <dgm:pt modelId="{5D5D87D5-5C7C-4AEA-8987-A3E095F6AD41}" type="sibTrans" cxnId="{4B77E332-8170-42BE-92E5-6A264C101CF7}">
      <dgm:prSet/>
      <dgm:spPr/>
      <dgm:t>
        <a:bodyPr/>
        <a:lstStyle/>
        <a:p>
          <a:endParaRPr lang="en-US"/>
        </a:p>
      </dgm:t>
    </dgm:pt>
    <dgm:pt modelId="{1AF08F38-1E11-4A16-9C61-D4CEF1AB843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Apply stratification </a:t>
          </a:r>
          <a:endParaRPr lang="en-US" dirty="0"/>
        </a:p>
      </dgm:t>
    </dgm:pt>
    <dgm:pt modelId="{7B708AB9-14C8-46F8-B849-C64FF3F8F476}" type="parTrans" cxnId="{78762D2A-161D-4213-97FE-C9426EF4F6D8}">
      <dgm:prSet/>
      <dgm:spPr/>
      <dgm:t>
        <a:bodyPr/>
        <a:lstStyle/>
        <a:p>
          <a:endParaRPr lang="en-US"/>
        </a:p>
      </dgm:t>
    </dgm:pt>
    <dgm:pt modelId="{4C476D2F-DF5E-49C7-B5F8-EF125B0111EB}" type="sibTrans" cxnId="{78762D2A-161D-4213-97FE-C9426EF4F6D8}">
      <dgm:prSet/>
      <dgm:spPr/>
      <dgm:t>
        <a:bodyPr/>
        <a:lstStyle/>
        <a:p>
          <a:endParaRPr lang="en-US"/>
        </a:p>
      </dgm:t>
    </dgm:pt>
    <dgm:pt modelId="{CDB43846-D190-439E-B325-C650F6A5B64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OBS</a:t>
          </a:r>
          <a:endParaRPr lang="en-US" dirty="0"/>
        </a:p>
      </dgm:t>
    </dgm:pt>
    <dgm:pt modelId="{3311988A-3276-4913-9B03-CD9460A5B469}" type="parTrans" cxnId="{D35DCD5D-A7A0-4CA3-AB1F-9AEFF20C4AE3}">
      <dgm:prSet/>
      <dgm:spPr/>
      <dgm:t>
        <a:bodyPr/>
        <a:lstStyle/>
        <a:p>
          <a:endParaRPr lang="en-US"/>
        </a:p>
      </dgm:t>
    </dgm:pt>
    <dgm:pt modelId="{02EAFD03-C80B-4625-AE45-159E145C6731}" type="sibTrans" cxnId="{D35DCD5D-A7A0-4CA3-AB1F-9AEFF20C4AE3}">
      <dgm:prSet/>
      <dgm:spPr/>
      <dgm:t>
        <a:bodyPr/>
        <a:lstStyle/>
        <a:p>
          <a:endParaRPr lang="en-US"/>
        </a:p>
      </dgm:t>
    </dgm:pt>
    <dgm:pt modelId="{90D47F75-B709-4911-9055-904BD244742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CATCH: if no OBS strata available, apply broad strata</a:t>
          </a:r>
          <a:endParaRPr lang="en-US" dirty="0"/>
        </a:p>
      </dgm:t>
    </dgm:pt>
    <dgm:pt modelId="{661596D0-0C4F-496C-A3E6-794925A7E822}" type="parTrans" cxnId="{4CB19BE2-D8DE-4272-98F4-94E7C7A5C2CC}">
      <dgm:prSet/>
      <dgm:spPr/>
      <dgm:t>
        <a:bodyPr/>
        <a:lstStyle/>
        <a:p>
          <a:endParaRPr lang="en-US"/>
        </a:p>
      </dgm:t>
    </dgm:pt>
    <dgm:pt modelId="{65CE93CD-2830-45A6-AF2F-2D5E3ED68A45}" type="sibTrans" cxnId="{4CB19BE2-D8DE-4272-98F4-94E7C7A5C2CC}">
      <dgm:prSet/>
      <dgm:spPr/>
      <dgm:t>
        <a:bodyPr/>
        <a:lstStyle/>
        <a:p>
          <a:endParaRPr lang="en-US"/>
        </a:p>
      </dgm:t>
    </dgm:pt>
    <dgm:pt modelId="{8CB00271-920F-4470-9E46-BAF8DB6A5739}">
      <dgm:prSet/>
      <dgm:spPr/>
      <dgm:t>
        <a:bodyPr/>
        <a:lstStyle/>
        <a:p>
          <a:r>
            <a:rPr lang="en-US" dirty="0" err="1" smtClean="0"/>
            <a:t>Mutliply</a:t>
          </a:r>
          <a:r>
            <a:rPr lang="en-US" dirty="0" smtClean="0"/>
            <a:t> rate * KALL for </a:t>
          </a:r>
          <a:r>
            <a:rPr lang="en-US" dirty="0" err="1" smtClean="0"/>
            <a:t>subtrip</a:t>
          </a:r>
          <a:endParaRPr lang="en-US" dirty="0"/>
        </a:p>
      </dgm:t>
    </dgm:pt>
    <dgm:pt modelId="{48724375-D5A6-4D60-9DD7-E332A69DD3BA}" type="parTrans" cxnId="{4454BC30-D440-4518-BBA1-75DFEE798CE8}">
      <dgm:prSet/>
      <dgm:spPr/>
      <dgm:t>
        <a:bodyPr/>
        <a:lstStyle/>
        <a:p>
          <a:endParaRPr lang="en-US"/>
        </a:p>
      </dgm:t>
    </dgm:pt>
    <dgm:pt modelId="{83762025-E082-41F2-8192-D483648BA286}" type="sibTrans" cxnId="{4454BC30-D440-4518-BBA1-75DFEE798CE8}">
      <dgm:prSet/>
      <dgm:spPr/>
      <dgm:t>
        <a:bodyPr/>
        <a:lstStyle/>
        <a:p>
          <a:endParaRPr lang="en-US"/>
        </a:p>
      </dgm:t>
    </dgm:pt>
    <dgm:pt modelId="{A2724FA8-1E6E-4190-84AC-EE75DAE9973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Output table of discard and DMIS </a:t>
          </a:r>
          <a:r>
            <a:rPr lang="en-US" smtClean="0"/>
            <a:t>TRIP ID</a:t>
          </a:r>
          <a:endParaRPr lang="en-US" dirty="0" smtClean="0"/>
        </a:p>
      </dgm:t>
    </dgm:pt>
    <dgm:pt modelId="{6B4348F9-7611-41EE-ACEE-A9238CC2FE39}" type="parTrans" cxnId="{2769811C-4503-4C44-B34B-0043D767B988}">
      <dgm:prSet/>
      <dgm:spPr/>
      <dgm:t>
        <a:bodyPr/>
        <a:lstStyle/>
        <a:p>
          <a:endParaRPr lang="en-US"/>
        </a:p>
      </dgm:t>
    </dgm:pt>
    <dgm:pt modelId="{59CC0BC7-B46D-412C-A06B-BEAEA84427AF}" type="sibTrans" cxnId="{2769811C-4503-4C44-B34B-0043D767B988}">
      <dgm:prSet/>
      <dgm:spPr/>
      <dgm:t>
        <a:bodyPr/>
        <a:lstStyle/>
        <a:p>
          <a:endParaRPr lang="en-US"/>
        </a:p>
      </dgm:t>
    </dgm:pt>
    <dgm:pt modelId="{4CCADBF1-7DFB-40A0-8C90-BE1B9D0765A9}" type="pres">
      <dgm:prSet presAssocID="{AFEBBE14-6030-44F4-9AAC-04347B19DDFF}" presName="diagram" presStyleCnt="0">
        <dgm:presLayoutVars>
          <dgm:dir/>
          <dgm:resizeHandles val="exact"/>
        </dgm:presLayoutVars>
      </dgm:prSet>
      <dgm:spPr/>
    </dgm:pt>
    <dgm:pt modelId="{6AAA2B01-314A-4983-8E21-CC89E2BE7209}" type="pres">
      <dgm:prSet presAssocID="{FC6F67A1-9D22-4A0C-A21A-3F6F3DB4DDEA}" presName="node" presStyleLbl="node1" presStyleIdx="0" presStyleCnt="12" custLinFactNeighborX="190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99A7270-39EB-4814-A2D8-0D69B508CAB4}" type="pres">
      <dgm:prSet presAssocID="{A050A5E8-84AF-424D-A06B-1FE0C0C3F8E6}" presName="sibTrans" presStyleLbl="sibTrans2D1" presStyleIdx="0" presStyleCnt="11"/>
      <dgm:spPr/>
    </dgm:pt>
    <dgm:pt modelId="{884300EC-8913-4E2A-BFB5-7405FC4DABC3}" type="pres">
      <dgm:prSet presAssocID="{A050A5E8-84AF-424D-A06B-1FE0C0C3F8E6}" presName="connectorText" presStyleLbl="sibTrans2D1" presStyleIdx="0" presStyleCnt="11"/>
      <dgm:spPr/>
    </dgm:pt>
    <dgm:pt modelId="{CC97E519-4A0D-473B-8AB4-2EF2393C7632}" type="pres">
      <dgm:prSet presAssocID="{ED60DFA8-09CB-4434-8451-DA3342F998B5}" presName="node" presStyleLbl="node1" presStyleIdx="1" presStyleCnt="12" custLinFactNeighborX="1908">
        <dgm:presLayoutVars>
          <dgm:bulletEnabled val="1"/>
        </dgm:presLayoutVars>
      </dgm:prSet>
      <dgm:spPr>
        <a:prstGeom prst="ellipse">
          <a:avLst/>
        </a:prstGeom>
      </dgm:spPr>
    </dgm:pt>
    <dgm:pt modelId="{A9B26DF7-5BC0-4053-8473-4A85C5D6BF5E}" type="pres">
      <dgm:prSet presAssocID="{E749AA81-A22B-44AC-8699-CDFCDEBA10E0}" presName="sibTrans" presStyleLbl="sibTrans2D1" presStyleIdx="1" presStyleCnt="11"/>
      <dgm:spPr/>
    </dgm:pt>
    <dgm:pt modelId="{098058DB-9004-4212-811F-971F7CAE6DEE}" type="pres">
      <dgm:prSet presAssocID="{E749AA81-A22B-44AC-8699-CDFCDEBA10E0}" presName="connectorText" presStyleLbl="sibTrans2D1" presStyleIdx="1" presStyleCnt="11"/>
      <dgm:spPr/>
    </dgm:pt>
    <dgm:pt modelId="{05A94653-5C96-4954-9916-4869620DF114}" type="pres">
      <dgm:prSet presAssocID="{F798C20D-4CCD-43B7-87D3-E39734D288BD}" presName="node" presStyleLbl="node1" presStyleIdx="2" presStyleCnt="12">
        <dgm:presLayoutVars>
          <dgm:bulletEnabled val="1"/>
        </dgm:presLayoutVars>
      </dgm:prSet>
      <dgm:spPr/>
    </dgm:pt>
    <dgm:pt modelId="{D558EFD0-0C80-4F20-B591-643D824A8E95}" type="pres">
      <dgm:prSet presAssocID="{20C7E563-148D-40AF-AA5F-9773BB1E4810}" presName="sibTrans" presStyleLbl="sibTrans2D1" presStyleIdx="2" presStyleCnt="11"/>
      <dgm:spPr/>
    </dgm:pt>
    <dgm:pt modelId="{30F4EBC4-197C-4906-A104-A46F4AC26E1A}" type="pres">
      <dgm:prSet presAssocID="{20C7E563-148D-40AF-AA5F-9773BB1E4810}" presName="connectorText" presStyleLbl="sibTrans2D1" presStyleIdx="2" presStyleCnt="11"/>
      <dgm:spPr/>
    </dgm:pt>
    <dgm:pt modelId="{617C2893-4805-460C-AB6E-1055AD35C9E6}" type="pres">
      <dgm:prSet presAssocID="{E360E783-39DC-4836-932C-E0891C91F88D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38D4E-812E-4276-BC79-3982AE75940B}" type="pres">
      <dgm:prSet presAssocID="{2456DC71-CE33-4E92-A356-B453D6EAFEA4}" presName="sibTrans" presStyleLbl="sibTrans2D1" presStyleIdx="3" presStyleCnt="11"/>
      <dgm:spPr/>
    </dgm:pt>
    <dgm:pt modelId="{447E9B2F-E3D0-498C-A034-F17D78FBD133}" type="pres">
      <dgm:prSet presAssocID="{2456DC71-CE33-4E92-A356-B453D6EAFEA4}" presName="connectorText" presStyleLbl="sibTrans2D1" presStyleIdx="3" presStyleCnt="11"/>
      <dgm:spPr/>
    </dgm:pt>
    <dgm:pt modelId="{4960372A-6C31-4392-9EBA-62421916A225}" type="pres">
      <dgm:prSet presAssocID="{1AF08F38-1E11-4A16-9C61-D4CEF1AB8434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BA98E-F68B-4094-81A3-1FF8B498EF6E}" type="pres">
      <dgm:prSet presAssocID="{4C476D2F-DF5E-49C7-B5F8-EF125B0111EB}" presName="sibTrans" presStyleLbl="sibTrans2D1" presStyleIdx="4" presStyleCnt="11"/>
      <dgm:spPr/>
    </dgm:pt>
    <dgm:pt modelId="{B0B0754D-9D27-4867-8E8D-888EECF66D2E}" type="pres">
      <dgm:prSet presAssocID="{4C476D2F-DF5E-49C7-B5F8-EF125B0111EB}" presName="connectorText" presStyleLbl="sibTrans2D1" presStyleIdx="4" presStyleCnt="11"/>
      <dgm:spPr/>
    </dgm:pt>
    <dgm:pt modelId="{542E92CC-0AC0-4662-B1BF-4F9D08482302}" type="pres">
      <dgm:prSet presAssocID="{C4D4C2AA-243E-4777-94DE-D84AB7D01F3B}" presName="node" presStyleLbl="node1" presStyleIdx="5" presStyleCnt="1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2AA5858-B301-4F0B-92EF-141AFBC51465}" type="pres">
      <dgm:prSet presAssocID="{A0215EB4-991E-4194-8450-48691E3DCB83}" presName="sibTrans" presStyleLbl="sibTrans2D1" presStyleIdx="5" presStyleCnt="11"/>
      <dgm:spPr/>
    </dgm:pt>
    <dgm:pt modelId="{A88A93FE-4E96-4DFB-BEE4-496EFB500097}" type="pres">
      <dgm:prSet presAssocID="{A0215EB4-991E-4194-8450-48691E3DCB83}" presName="connectorText" presStyleLbl="sibTrans2D1" presStyleIdx="5" presStyleCnt="11"/>
      <dgm:spPr/>
    </dgm:pt>
    <dgm:pt modelId="{F5E04CE5-22EA-47D6-BFF1-F92225CBAFB2}" type="pres">
      <dgm:prSet presAssocID="{DD0852AA-0DB1-48AD-9F13-1A5B3B78FCBD}" presName="node" presStyleLbl="node1" presStyleIdx="6" presStyleCnt="1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E6D5E99-D055-43C9-A6A8-34E1F32D3BF1}" type="pres">
      <dgm:prSet presAssocID="{AEB46061-1E26-4E62-A5D7-EC49CB629BB4}" presName="sibTrans" presStyleLbl="sibTrans2D1" presStyleIdx="6" presStyleCnt="11"/>
      <dgm:spPr/>
    </dgm:pt>
    <dgm:pt modelId="{18237054-D0C7-4F9E-BC99-AD64AF5F425B}" type="pres">
      <dgm:prSet presAssocID="{AEB46061-1E26-4E62-A5D7-EC49CB629BB4}" presName="connectorText" presStyleLbl="sibTrans2D1" presStyleIdx="6" presStyleCnt="11"/>
      <dgm:spPr/>
    </dgm:pt>
    <dgm:pt modelId="{679947BB-EE38-46B0-97EE-3E04560C824E}" type="pres">
      <dgm:prSet presAssocID="{462626DB-9507-4007-BF55-1EEACF503FA6}" presName="node" presStyleLbl="node1" presStyleIdx="7" presStyleCnt="1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5F13CC2-9826-4699-A331-75172EE98A65}" type="pres">
      <dgm:prSet presAssocID="{836014EB-E3FA-46E5-BF15-2D855296BA9D}" presName="sibTrans" presStyleLbl="sibTrans2D1" presStyleIdx="7" presStyleCnt="11"/>
      <dgm:spPr/>
    </dgm:pt>
    <dgm:pt modelId="{98C40EB6-CCF7-40A0-83C9-9E1BE1767E47}" type="pres">
      <dgm:prSet presAssocID="{836014EB-E3FA-46E5-BF15-2D855296BA9D}" presName="connectorText" presStyleLbl="sibTrans2D1" presStyleIdx="7" presStyleCnt="11"/>
      <dgm:spPr/>
    </dgm:pt>
    <dgm:pt modelId="{DFA4FB02-9392-4434-85B7-68CB77108728}" type="pres">
      <dgm:prSet presAssocID="{CD9D4381-D1A4-4191-B8FF-30953152E777}" presName="node" presStyleLbl="node1" presStyleIdx="8" presStyleCnt="1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99AE0C0-AF34-491D-8022-EE0D2E1319C2}" type="pres">
      <dgm:prSet presAssocID="{1160C2BE-2CFB-4D72-A139-85996EF480CA}" presName="sibTrans" presStyleLbl="sibTrans2D1" presStyleIdx="8" presStyleCnt="11"/>
      <dgm:spPr/>
    </dgm:pt>
    <dgm:pt modelId="{BE62ADCF-6564-4231-A5D4-2BA039032D45}" type="pres">
      <dgm:prSet presAssocID="{1160C2BE-2CFB-4D72-A139-85996EF480CA}" presName="connectorText" presStyleLbl="sibTrans2D1" presStyleIdx="8" presStyleCnt="11"/>
      <dgm:spPr/>
    </dgm:pt>
    <dgm:pt modelId="{9ACF0091-C5F6-4DD4-924F-8C30B9DB953E}" type="pres">
      <dgm:prSet presAssocID="{69EF35AA-79EF-4223-A4CF-4495E5AD48B5}" presName="node" presStyleLbl="node1" presStyleIdx="9" presStyleCnt="1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84BE0FBC-212E-480F-89BB-D6C55A2759E6}" type="pres">
      <dgm:prSet presAssocID="{47464CA1-90F6-4FDA-9B1D-E64F106D2DF7}" presName="sibTrans" presStyleLbl="sibTrans2D1" presStyleIdx="9" presStyleCnt="11"/>
      <dgm:spPr/>
    </dgm:pt>
    <dgm:pt modelId="{51F00FB0-8B36-4C94-9A8F-76469A2BBED6}" type="pres">
      <dgm:prSet presAssocID="{47464CA1-90F6-4FDA-9B1D-E64F106D2DF7}" presName="connectorText" presStyleLbl="sibTrans2D1" presStyleIdx="9" presStyleCnt="11"/>
      <dgm:spPr/>
    </dgm:pt>
    <dgm:pt modelId="{7C5CE214-09D8-4B61-8648-A278FFB4DE5C}" type="pres">
      <dgm:prSet presAssocID="{8CB00271-920F-4470-9E46-BAF8DB6A5739}" presName="node" presStyleLbl="node1" presStyleIdx="10" presStyleCnt="12">
        <dgm:presLayoutVars>
          <dgm:bulletEnabled val="1"/>
        </dgm:presLayoutVars>
      </dgm:prSet>
      <dgm:spPr>
        <a:prstGeom prst="ellipse">
          <a:avLst/>
        </a:prstGeom>
      </dgm:spPr>
    </dgm:pt>
    <dgm:pt modelId="{BE8760CC-794C-4F2C-9584-E83A5185D76A}" type="pres">
      <dgm:prSet presAssocID="{83762025-E082-41F2-8192-D483648BA286}" presName="sibTrans" presStyleLbl="sibTrans2D1" presStyleIdx="10" presStyleCnt="11"/>
      <dgm:spPr/>
    </dgm:pt>
    <dgm:pt modelId="{10A317F9-13C5-4602-B564-53B936854D3B}" type="pres">
      <dgm:prSet presAssocID="{83762025-E082-41F2-8192-D483648BA286}" presName="connectorText" presStyleLbl="sibTrans2D1" presStyleIdx="10" presStyleCnt="11"/>
      <dgm:spPr/>
    </dgm:pt>
    <dgm:pt modelId="{94D28A2F-DD66-4455-9C6A-FAF35AC598FE}" type="pres">
      <dgm:prSet presAssocID="{A2724FA8-1E6E-4190-84AC-EE75DAE9973A}" presName="node" presStyleLbl="node1" presStyleIdx="11" presStyleCnt="1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8049FB92-DA60-47D6-BB3C-BD87DFA6802A}" type="presOf" srcId="{71C8DEB9-7AE8-48FA-8E20-D27A389D8E58}" destId="{679947BB-EE38-46B0-97EE-3E04560C824E}" srcOrd="0" destOrd="1" presId="urn:microsoft.com/office/officeart/2005/8/layout/process5"/>
    <dgm:cxn modelId="{EF8FBF1B-40DE-4CCE-A324-6C11376A6926}" type="presOf" srcId="{4C476D2F-DF5E-49C7-B5F8-EF125B0111EB}" destId="{B0B0754D-9D27-4867-8E8D-888EECF66D2E}" srcOrd="1" destOrd="0" presId="urn:microsoft.com/office/officeart/2005/8/layout/process5"/>
    <dgm:cxn modelId="{3DA319CB-EECC-488F-A51E-14E2E3DAA3C8}" type="presOf" srcId="{2456DC71-CE33-4E92-A356-B453D6EAFEA4}" destId="{2A238D4E-812E-4276-BC79-3982AE75940B}" srcOrd="0" destOrd="0" presId="urn:microsoft.com/office/officeart/2005/8/layout/process5"/>
    <dgm:cxn modelId="{A361146B-605D-43B3-87E7-CE48A3E7E060}" srcId="{AFEBBE14-6030-44F4-9AAC-04347B19DDFF}" destId="{462626DB-9507-4007-BF55-1EEACF503FA6}" srcOrd="7" destOrd="0" parTransId="{A7A56C61-FEA0-46F5-B3CB-85A1D1E4638D}" sibTransId="{836014EB-E3FA-46E5-BF15-2D855296BA9D}"/>
    <dgm:cxn modelId="{4454BC30-D440-4518-BBA1-75DFEE798CE8}" srcId="{AFEBBE14-6030-44F4-9AAC-04347B19DDFF}" destId="{8CB00271-920F-4470-9E46-BAF8DB6A5739}" srcOrd="10" destOrd="0" parTransId="{48724375-D5A6-4D60-9DD7-E332A69DD3BA}" sibTransId="{83762025-E082-41F2-8192-D483648BA286}"/>
    <dgm:cxn modelId="{01489D01-1AFC-4ECC-9551-269CFE5A7127}" type="presOf" srcId="{836014EB-E3FA-46E5-BF15-2D855296BA9D}" destId="{A5F13CC2-9826-4699-A331-75172EE98A65}" srcOrd="0" destOrd="0" presId="urn:microsoft.com/office/officeart/2005/8/layout/process5"/>
    <dgm:cxn modelId="{31ABE7E6-A1E2-475F-B781-0A5A7D9701DB}" srcId="{AFEBBE14-6030-44F4-9AAC-04347B19DDFF}" destId="{DD0852AA-0DB1-48AD-9F13-1A5B3B78FCBD}" srcOrd="6" destOrd="0" parTransId="{12CC74B0-9BB2-4137-BEA9-355E85A8FE33}" sibTransId="{AEB46061-1E26-4E62-A5D7-EC49CB629BB4}"/>
    <dgm:cxn modelId="{86E96BBA-00B1-4734-8C59-8E386743F237}" srcId="{AFEBBE14-6030-44F4-9AAC-04347B19DDFF}" destId="{ED60DFA8-09CB-4434-8451-DA3342F998B5}" srcOrd="1" destOrd="0" parTransId="{CEE800B5-1BD8-4E1A-8329-5EA9EDC2FB59}" sibTransId="{E749AA81-A22B-44AC-8699-CDFCDEBA10E0}"/>
    <dgm:cxn modelId="{A788171F-B280-4C5C-88EF-49F25A1F5770}" type="presOf" srcId="{A050A5E8-84AF-424D-A06B-1FE0C0C3F8E6}" destId="{D99A7270-39EB-4814-A2D8-0D69B508CAB4}" srcOrd="0" destOrd="0" presId="urn:microsoft.com/office/officeart/2005/8/layout/process5"/>
    <dgm:cxn modelId="{DA2B5D72-4919-4738-9346-B758ED8C9F37}" type="presOf" srcId="{20C7E563-148D-40AF-AA5F-9773BB1E4810}" destId="{D558EFD0-0C80-4F20-B591-643D824A8E95}" srcOrd="0" destOrd="0" presId="urn:microsoft.com/office/officeart/2005/8/layout/process5"/>
    <dgm:cxn modelId="{90025D2F-C660-4951-BA58-60A9A384337C}" type="presOf" srcId="{23BD5B7F-42B0-41FE-8813-B56B10D7F292}" destId="{617C2893-4805-460C-AB6E-1055AD35C9E6}" srcOrd="0" destOrd="1" presId="urn:microsoft.com/office/officeart/2005/8/layout/process5"/>
    <dgm:cxn modelId="{16A56BCB-B7B9-4986-A836-B2A9C81FA9B8}" type="presOf" srcId="{8CB00271-920F-4470-9E46-BAF8DB6A5739}" destId="{7C5CE214-09D8-4B61-8648-A278FFB4DE5C}" srcOrd="0" destOrd="0" presId="urn:microsoft.com/office/officeart/2005/8/layout/process5"/>
    <dgm:cxn modelId="{60C347DC-F379-4304-BFF3-4346C7E600BD}" type="presOf" srcId="{83762025-E082-41F2-8192-D483648BA286}" destId="{BE8760CC-794C-4F2C-9584-E83A5185D76A}" srcOrd="0" destOrd="0" presId="urn:microsoft.com/office/officeart/2005/8/layout/process5"/>
    <dgm:cxn modelId="{AC41F7D0-305F-422C-9441-0FA884935B9A}" type="presOf" srcId="{FC6F67A1-9D22-4A0C-A21A-3F6F3DB4DDEA}" destId="{6AAA2B01-314A-4983-8E21-CC89E2BE7209}" srcOrd="0" destOrd="0" presId="urn:microsoft.com/office/officeart/2005/8/layout/process5"/>
    <dgm:cxn modelId="{4CB19BE2-D8DE-4272-98F4-94E7C7A5C2CC}" srcId="{1AF08F38-1E11-4A16-9C61-D4CEF1AB8434}" destId="{90D47F75-B709-4911-9055-904BD2447421}" srcOrd="1" destOrd="0" parTransId="{661596D0-0C4F-496C-A3E6-794925A7E822}" sibTransId="{65CE93CD-2830-45A6-AF2F-2D5E3ED68A45}"/>
    <dgm:cxn modelId="{4B77E332-8170-42BE-92E5-6A264C101CF7}" srcId="{E360E783-39DC-4836-932C-E0891C91F88D}" destId="{23BD5B7F-42B0-41FE-8813-B56B10D7F292}" srcOrd="0" destOrd="0" parTransId="{4AD616AD-76FB-4526-8488-D431FE25DE34}" sibTransId="{5D5D87D5-5C7C-4AEA-8987-A3E095F6AD41}"/>
    <dgm:cxn modelId="{DE0FDE3A-5B4A-4469-9C0C-79200A5E681A}" type="presOf" srcId="{E360E783-39DC-4836-932C-E0891C91F88D}" destId="{617C2893-4805-460C-AB6E-1055AD35C9E6}" srcOrd="0" destOrd="0" presId="urn:microsoft.com/office/officeart/2005/8/layout/process5"/>
    <dgm:cxn modelId="{018FC2EC-1017-439D-9E10-143B8E8BF0FA}" type="presOf" srcId="{ED60DFA8-09CB-4434-8451-DA3342F998B5}" destId="{CC97E519-4A0D-473B-8AB4-2EF2393C7632}" srcOrd="0" destOrd="0" presId="urn:microsoft.com/office/officeart/2005/8/layout/process5"/>
    <dgm:cxn modelId="{B0245CF5-CEEE-4CA2-80E9-CD6DF686BC9F}" srcId="{AFEBBE14-6030-44F4-9AAC-04347B19DDFF}" destId="{69EF35AA-79EF-4223-A4CF-4495E5AD48B5}" srcOrd="9" destOrd="0" parTransId="{FF79C6B4-473C-4547-BC98-0734EED5C151}" sibTransId="{47464CA1-90F6-4FDA-9B1D-E64F106D2DF7}"/>
    <dgm:cxn modelId="{4B9409D3-5BB5-45C8-89A1-5B6622D829B0}" type="presOf" srcId="{90D47F75-B709-4911-9055-904BD2447421}" destId="{4960372A-6C31-4392-9EBA-62421916A225}" srcOrd="0" destOrd="2" presId="urn:microsoft.com/office/officeart/2005/8/layout/process5"/>
    <dgm:cxn modelId="{62F5F1F7-7CA7-4EE9-A80C-E2A77A55745F}" type="presOf" srcId="{A050A5E8-84AF-424D-A06B-1FE0C0C3F8E6}" destId="{884300EC-8913-4E2A-BFB5-7405FC4DABC3}" srcOrd="1" destOrd="0" presId="urn:microsoft.com/office/officeart/2005/8/layout/process5"/>
    <dgm:cxn modelId="{6B59A4B3-63DD-4447-91AE-05D01ADE9577}" srcId="{AFEBBE14-6030-44F4-9AAC-04347B19DDFF}" destId="{F798C20D-4CCD-43B7-87D3-E39734D288BD}" srcOrd="2" destOrd="0" parTransId="{65CB60AB-B23A-454C-BA64-9FB76BC709AC}" sibTransId="{20C7E563-148D-40AF-AA5F-9773BB1E4810}"/>
    <dgm:cxn modelId="{D35DCD5D-A7A0-4CA3-AB1F-9AEFF20C4AE3}" srcId="{1AF08F38-1E11-4A16-9C61-D4CEF1AB8434}" destId="{CDB43846-D190-439E-B325-C650F6A5B64D}" srcOrd="0" destOrd="0" parTransId="{3311988A-3276-4913-9B03-CD9460A5B469}" sibTransId="{02EAFD03-C80B-4625-AE45-159E145C6731}"/>
    <dgm:cxn modelId="{CAAF8D5C-2613-4ABE-ACDF-BAD13169BBE5}" srcId="{AFEBBE14-6030-44F4-9AAC-04347B19DDFF}" destId="{C4D4C2AA-243E-4777-94DE-D84AB7D01F3B}" srcOrd="5" destOrd="0" parTransId="{3EDBFB46-F6E1-490C-B940-67918A577273}" sibTransId="{A0215EB4-991E-4194-8450-48691E3DCB83}"/>
    <dgm:cxn modelId="{F648E80C-1C1A-47B4-82BC-74020B8A221A}" type="presOf" srcId="{F798C20D-4CCD-43B7-87D3-E39734D288BD}" destId="{05A94653-5C96-4954-9916-4869620DF114}" srcOrd="0" destOrd="0" presId="urn:microsoft.com/office/officeart/2005/8/layout/process5"/>
    <dgm:cxn modelId="{9C0F3DD2-CD44-48AE-AC40-C214B53BC99C}" type="presOf" srcId="{20C7E563-148D-40AF-AA5F-9773BB1E4810}" destId="{30F4EBC4-197C-4906-A104-A46F4AC26E1A}" srcOrd="1" destOrd="0" presId="urn:microsoft.com/office/officeart/2005/8/layout/process5"/>
    <dgm:cxn modelId="{C177072D-5F2F-4E0D-B7D0-38CF2E4D800A}" type="presOf" srcId="{4C476D2F-DF5E-49C7-B5F8-EF125B0111EB}" destId="{E4CBA98E-F68B-4094-81A3-1FF8B498EF6E}" srcOrd="0" destOrd="0" presId="urn:microsoft.com/office/officeart/2005/8/layout/process5"/>
    <dgm:cxn modelId="{36F14279-3070-421F-84B0-5F3159643B10}" type="presOf" srcId="{E749AA81-A22B-44AC-8699-CDFCDEBA10E0}" destId="{A9B26DF7-5BC0-4053-8473-4A85C5D6BF5E}" srcOrd="0" destOrd="0" presId="urn:microsoft.com/office/officeart/2005/8/layout/process5"/>
    <dgm:cxn modelId="{690745B6-1BD2-4703-97B6-C053739CD66F}" type="presOf" srcId="{C4D4C2AA-243E-4777-94DE-D84AB7D01F3B}" destId="{542E92CC-0AC0-4662-B1BF-4F9D08482302}" srcOrd="0" destOrd="0" presId="urn:microsoft.com/office/officeart/2005/8/layout/process5"/>
    <dgm:cxn modelId="{25EBE1B1-ABFE-4333-B6EF-45BFDA77EA26}" type="presOf" srcId="{69EF35AA-79EF-4223-A4CF-4495E5AD48B5}" destId="{9ACF0091-C5F6-4DD4-924F-8C30B9DB953E}" srcOrd="0" destOrd="0" presId="urn:microsoft.com/office/officeart/2005/8/layout/process5"/>
    <dgm:cxn modelId="{1765103E-E992-477F-8937-95A28CF87323}" type="presOf" srcId="{1160C2BE-2CFB-4D72-A139-85996EF480CA}" destId="{B99AE0C0-AF34-491D-8022-EE0D2E1319C2}" srcOrd="0" destOrd="0" presId="urn:microsoft.com/office/officeart/2005/8/layout/process5"/>
    <dgm:cxn modelId="{5A0B0FE8-594E-41EE-AE5D-BD6537A3065E}" type="presOf" srcId="{2456DC71-CE33-4E92-A356-B453D6EAFEA4}" destId="{447E9B2F-E3D0-498C-A034-F17D78FBD133}" srcOrd="1" destOrd="0" presId="urn:microsoft.com/office/officeart/2005/8/layout/process5"/>
    <dgm:cxn modelId="{7A7364EB-CAD9-44F7-A967-5E086BD60CD0}" type="presOf" srcId="{47464CA1-90F6-4FDA-9B1D-E64F106D2DF7}" destId="{51F00FB0-8B36-4C94-9A8F-76469A2BBED6}" srcOrd="1" destOrd="0" presId="urn:microsoft.com/office/officeart/2005/8/layout/process5"/>
    <dgm:cxn modelId="{446876B6-8573-423B-8C95-C5B5E150E360}" type="presOf" srcId="{A2724FA8-1E6E-4190-84AC-EE75DAE9973A}" destId="{94D28A2F-DD66-4455-9C6A-FAF35AC598FE}" srcOrd="0" destOrd="0" presId="urn:microsoft.com/office/officeart/2005/8/layout/process5"/>
    <dgm:cxn modelId="{B4E828E0-CD24-48CB-BFF4-611A4D14D1B3}" type="presOf" srcId="{6D733DB5-F33D-4440-B5E3-D7FEF30D1D36}" destId="{05A94653-5C96-4954-9916-4869620DF114}" srcOrd="0" destOrd="1" presId="urn:microsoft.com/office/officeart/2005/8/layout/process5"/>
    <dgm:cxn modelId="{14F6F5AF-5246-4DDC-AF64-5A2CCA26C53B}" type="presOf" srcId="{83762025-E082-41F2-8192-D483648BA286}" destId="{10A317F9-13C5-4602-B564-53B936854D3B}" srcOrd="1" destOrd="0" presId="urn:microsoft.com/office/officeart/2005/8/layout/process5"/>
    <dgm:cxn modelId="{A0CCC810-D358-4001-885C-3C25C943DD06}" srcId="{C4D4C2AA-243E-4777-94DE-D84AB7D01F3B}" destId="{0CC4FEEA-9B9B-4364-B9A1-F72944439D51}" srcOrd="0" destOrd="0" parTransId="{01B354E2-F5E7-4A3D-B8C6-409F3AABB898}" sibTransId="{006297A3-8AF2-4A39-A21D-C419C07A3234}"/>
    <dgm:cxn modelId="{587CDAA9-A938-4D1B-BC46-D8BEF556989D}" type="presOf" srcId="{CD9D4381-D1A4-4191-B8FF-30953152E777}" destId="{DFA4FB02-9392-4434-85B7-68CB77108728}" srcOrd="0" destOrd="0" presId="urn:microsoft.com/office/officeart/2005/8/layout/process5"/>
    <dgm:cxn modelId="{C56388E0-5DE3-4101-AE40-36130F53364C}" type="presOf" srcId="{A0215EB4-991E-4194-8450-48691E3DCB83}" destId="{A88A93FE-4E96-4DFB-BEE4-496EFB500097}" srcOrd="1" destOrd="0" presId="urn:microsoft.com/office/officeart/2005/8/layout/process5"/>
    <dgm:cxn modelId="{87D03C36-4D76-4ADC-8B61-3A6715768758}" type="presOf" srcId="{1160C2BE-2CFB-4D72-A139-85996EF480CA}" destId="{BE62ADCF-6564-4231-A5D4-2BA039032D45}" srcOrd="1" destOrd="0" presId="urn:microsoft.com/office/officeart/2005/8/layout/process5"/>
    <dgm:cxn modelId="{7B5FB4F4-EC6D-4596-8EEB-BB98130DEAA0}" srcId="{AFEBBE14-6030-44F4-9AAC-04347B19DDFF}" destId="{CD9D4381-D1A4-4191-B8FF-30953152E777}" srcOrd="8" destOrd="0" parTransId="{6681902F-8DC2-4C94-B7B7-20072D1720E3}" sibTransId="{1160C2BE-2CFB-4D72-A139-85996EF480CA}"/>
    <dgm:cxn modelId="{B6758982-315B-4117-8CF9-6F63749598B0}" type="presOf" srcId="{CDB43846-D190-439E-B325-C650F6A5B64D}" destId="{4960372A-6C31-4392-9EBA-62421916A225}" srcOrd="0" destOrd="1" presId="urn:microsoft.com/office/officeart/2005/8/layout/process5"/>
    <dgm:cxn modelId="{58F86C43-0D4C-4BB8-9684-CD0DBE16577F}" type="presOf" srcId="{462626DB-9507-4007-BF55-1EEACF503FA6}" destId="{679947BB-EE38-46B0-97EE-3E04560C824E}" srcOrd="0" destOrd="0" presId="urn:microsoft.com/office/officeart/2005/8/layout/process5"/>
    <dgm:cxn modelId="{F16219EC-FAC7-4A15-8134-167D973DBAB4}" type="presOf" srcId="{E749AA81-A22B-44AC-8699-CDFCDEBA10E0}" destId="{098058DB-9004-4212-811F-971F7CAE6DEE}" srcOrd="1" destOrd="0" presId="urn:microsoft.com/office/officeart/2005/8/layout/process5"/>
    <dgm:cxn modelId="{0B39AA55-C56A-404A-BD60-D66ADB73A8FD}" type="presOf" srcId="{47464CA1-90F6-4FDA-9B1D-E64F106D2DF7}" destId="{84BE0FBC-212E-480F-89BB-D6C55A2759E6}" srcOrd="0" destOrd="0" presId="urn:microsoft.com/office/officeart/2005/8/layout/process5"/>
    <dgm:cxn modelId="{78762D2A-161D-4213-97FE-C9426EF4F6D8}" srcId="{AFEBBE14-6030-44F4-9AAC-04347B19DDFF}" destId="{1AF08F38-1E11-4A16-9C61-D4CEF1AB8434}" srcOrd="4" destOrd="0" parTransId="{7B708AB9-14C8-46F8-B849-C64FF3F8F476}" sibTransId="{4C476D2F-DF5E-49C7-B5F8-EF125B0111EB}"/>
    <dgm:cxn modelId="{A0832FC8-1FEA-4423-AAD6-A30CE2283A1D}" type="presOf" srcId="{AEB46061-1E26-4E62-A5D7-EC49CB629BB4}" destId="{18237054-D0C7-4F9E-BC99-AD64AF5F425B}" srcOrd="1" destOrd="0" presId="urn:microsoft.com/office/officeart/2005/8/layout/process5"/>
    <dgm:cxn modelId="{B21761FA-01E5-4AB8-B196-CAA0E3C9463F}" type="presOf" srcId="{0CC4FEEA-9B9B-4364-B9A1-F72944439D51}" destId="{542E92CC-0AC0-4662-B1BF-4F9D08482302}" srcOrd="0" destOrd="1" presId="urn:microsoft.com/office/officeart/2005/8/layout/process5"/>
    <dgm:cxn modelId="{A72D2EF0-3E47-450A-BC3F-2FF40CD86429}" type="presOf" srcId="{AFEBBE14-6030-44F4-9AAC-04347B19DDFF}" destId="{4CCADBF1-7DFB-40A0-8C90-BE1B9D0765A9}" srcOrd="0" destOrd="0" presId="urn:microsoft.com/office/officeart/2005/8/layout/process5"/>
    <dgm:cxn modelId="{D8CECB85-F3C3-4C7F-A3E5-A1EAA82B181C}" type="presOf" srcId="{A0215EB4-991E-4194-8450-48691E3DCB83}" destId="{42AA5858-B301-4F0B-92EF-141AFBC51465}" srcOrd="0" destOrd="0" presId="urn:microsoft.com/office/officeart/2005/8/layout/process5"/>
    <dgm:cxn modelId="{23302E0A-09D0-4B53-A54D-66134202EC8B}" type="presOf" srcId="{DD0852AA-0DB1-48AD-9F13-1A5B3B78FCBD}" destId="{F5E04CE5-22EA-47D6-BFF1-F92225CBAFB2}" srcOrd="0" destOrd="0" presId="urn:microsoft.com/office/officeart/2005/8/layout/process5"/>
    <dgm:cxn modelId="{1A04B4AA-4493-4B1B-8F45-437BA6C368D1}" type="presOf" srcId="{AEB46061-1E26-4E62-A5D7-EC49CB629BB4}" destId="{CE6D5E99-D055-43C9-A6A8-34E1F32D3BF1}" srcOrd="0" destOrd="0" presId="urn:microsoft.com/office/officeart/2005/8/layout/process5"/>
    <dgm:cxn modelId="{8E9FCBA5-76C2-4479-A5C5-402F92238D32}" srcId="{AFEBBE14-6030-44F4-9AAC-04347B19DDFF}" destId="{FC6F67A1-9D22-4A0C-A21A-3F6F3DB4DDEA}" srcOrd="0" destOrd="0" parTransId="{F317C7A5-E17D-4E6C-A50F-738E3B123622}" sibTransId="{A050A5E8-84AF-424D-A06B-1FE0C0C3F8E6}"/>
    <dgm:cxn modelId="{17BC78D4-C08A-4F53-98B0-14385D1FAF44}" srcId="{AFEBBE14-6030-44F4-9AAC-04347B19DDFF}" destId="{E360E783-39DC-4836-932C-E0891C91F88D}" srcOrd="3" destOrd="0" parTransId="{ECE9A850-FC78-4D4B-A61C-D1AF94D8019C}" sibTransId="{2456DC71-CE33-4E92-A356-B453D6EAFEA4}"/>
    <dgm:cxn modelId="{81C50C9B-8140-4DE4-AC69-2572C19780A5}" type="presOf" srcId="{836014EB-E3FA-46E5-BF15-2D855296BA9D}" destId="{98C40EB6-CCF7-40A0-83C9-9E1BE1767E47}" srcOrd="1" destOrd="0" presId="urn:microsoft.com/office/officeart/2005/8/layout/process5"/>
    <dgm:cxn modelId="{2769811C-4503-4C44-B34B-0043D767B988}" srcId="{AFEBBE14-6030-44F4-9AAC-04347B19DDFF}" destId="{A2724FA8-1E6E-4190-84AC-EE75DAE9973A}" srcOrd="11" destOrd="0" parTransId="{6B4348F9-7611-41EE-ACEE-A9238CC2FE39}" sibTransId="{59CC0BC7-B46D-412C-A06B-BEAEA84427AF}"/>
    <dgm:cxn modelId="{7E7857B5-0D2F-4D08-B9D6-EE6AB341C55E}" srcId="{F798C20D-4CCD-43B7-87D3-E39734D288BD}" destId="{6D733DB5-F33D-4440-B5E3-D7FEF30D1D36}" srcOrd="0" destOrd="0" parTransId="{9114C391-64A9-41B1-8F5B-3AA01A426EA7}" sibTransId="{76E5B38D-8D83-468D-BEEE-95AFF04F4CF4}"/>
    <dgm:cxn modelId="{4AAE9678-7B67-416F-9296-7F313501E5EE}" srcId="{462626DB-9507-4007-BF55-1EEACF503FA6}" destId="{71C8DEB9-7AE8-48FA-8E20-D27A389D8E58}" srcOrd="0" destOrd="0" parTransId="{D417A6B9-6B52-48CF-937A-F27C6ACC80EC}" sibTransId="{A35E8143-CD9E-4DAD-BA80-2EDD36FA3599}"/>
    <dgm:cxn modelId="{83A48C32-C14B-4E5C-BD3B-E070A2660DBB}" type="presOf" srcId="{1AF08F38-1E11-4A16-9C61-D4CEF1AB8434}" destId="{4960372A-6C31-4392-9EBA-62421916A225}" srcOrd="0" destOrd="0" presId="urn:microsoft.com/office/officeart/2005/8/layout/process5"/>
    <dgm:cxn modelId="{CA3121D9-8072-40A3-B949-3E7E97FC6C82}" type="presParOf" srcId="{4CCADBF1-7DFB-40A0-8C90-BE1B9D0765A9}" destId="{6AAA2B01-314A-4983-8E21-CC89E2BE7209}" srcOrd="0" destOrd="0" presId="urn:microsoft.com/office/officeart/2005/8/layout/process5"/>
    <dgm:cxn modelId="{D5D5316A-0FD5-487E-BCE3-5E124D4E8E27}" type="presParOf" srcId="{4CCADBF1-7DFB-40A0-8C90-BE1B9D0765A9}" destId="{D99A7270-39EB-4814-A2D8-0D69B508CAB4}" srcOrd="1" destOrd="0" presId="urn:microsoft.com/office/officeart/2005/8/layout/process5"/>
    <dgm:cxn modelId="{78FB2ED4-FF17-4C57-9A66-5175A31464E0}" type="presParOf" srcId="{D99A7270-39EB-4814-A2D8-0D69B508CAB4}" destId="{884300EC-8913-4E2A-BFB5-7405FC4DABC3}" srcOrd="0" destOrd="0" presId="urn:microsoft.com/office/officeart/2005/8/layout/process5"/>
    <dgm:cxn modelId="{1B526DD6-464B-41B3-9C07-8046B7F51D86}" type="presParOf" srcId="{4CCADBF1-7DFB-40A0-8C90-BE1B9D0765A9}" destId="{CC97E519-4A0D-473B-8AB4-2EF2393C7632}" srcOrd="2" destOrd="0" presId="urn:microsoft.com/office/officeart/2005/8/layout/process5"/>
    <dgm:cxn modelId="{2B205CF3-1110-4A8F-AAC2-B96B766D170B}" type="presParOf" srcId="{4CCADBF1-7DFB-40A0-8C90-BE1B9D0765A9}" destId="{A9B26DF7-5BC0-4053-8473-4A85C5D6BF5E}" srcOrd="3" destOrd="0" presId="urn:microsoft.com/office/officeart/2005/8/layout/process5"/>
    <dgm:cxn modelId="{91367206-5565-416B-AED7-06ACFABBAFDF}" type="presParOf" srcId="{A9B26DF7-5BC0-4053-8473-4A85C5D6BF5E}" destId="{098058DB-9004-4212-811F-971F7CAE6DEE}" srcOrd="0" destOrd="0" presId="urn:microsoft.com/office/officeart/2005/8/layout/process5"/>
    <dgm:cxn modelId="{41C85AE2-236D-4F53-9BF6-61A74D011098}" type="presParOf" srcId="{4CCADBF1-7DFB-40A0-8C90-BE1B9D0765A9}" destId="{05A94653-5C96-4954-9916-4869620DF114}" srcOrd="4" destOrd="0" presId="urn:microsoft.com/office/officeart/2005/8/layout/process5"/>
    <dgm:cxn modelId="{BFCCC0F5-0327-4DF0-938D-557458814B73}" type="presParOf" srcId="{4CCADBF1-7DFB-40A0-8C90-BE1B9D0765A9}" destId="{D558EFD0-0C80-4F20-B591-643D824A8E95}" srcOrd="5" destOrd="0" presId="urn:microsoft.com/office/officeart/2005/8/layout/process5"/>
    <dgm:cxn modelId="{FEBBB50F-7692-413B-A6E1-6DBF7A4D9B86}" type="presParOf" srcId="{D558EFD0-0C80-4F20-B591-643D824A8E95}" destId="{30F4EBC4-197C-4906-A104-A46F4AC26E1A}" srcOrd="0" destOrd="0" presId="urn:microsoft.com/office/officeart/2005/8/layout/process5"/>
    <dgm:cxn modelId="{CDAB55BA-1864-42FD-9117-EFEE91819450}" type="presParOf" srcId="{4CCADBF1-7DFB-40A0-8C90-BE1B9D0765A9}" destId="{617C2893-4805-460C-AB6E-1055AD35C9E6}" srcOrd="6" destOrd="0" presId="urn:microsoft.com/office/officeart/2005/8/layout/process5"/>
    <dgm:cxn modelId="{CFB8E2E0-4AA1-4695-B735-FC93162062F2}" type="presParOf" srcId="{4CCADBF1-7DFB-40A0-8C90-BE1B9D0765A9}" destId="{2A238D4E-812E-4276-BC79-3982AE75940B}" srcOrd="7" destOrd="0" presId="urn:microsoft.com/office/officeart/2005/8/layout/process5"/>
    <dgm:cxn modelId="{09F7E654-C759-42D4-A665-1805D23E918F}" type="presParOf" srcId="{2A238D4E-812E-4276-BC79-3982AE75940B}" destId="{447E9B2F-E3D0-498C-A034-F17D78FBD133}" srcOrd="0" destOrd="0" presId="urn:microsoft.com/office/officeart/2005/8/layout/process5"/>
    <dgm:cxn modelId="{28EFF7B0-67DF-4309-AE1C-B2DD7ACBB765}" type="presParOf" srcId="{4CCADBF1-7DFB-40A0-8C90-BE1B9D0765A9}" destId="{4960372A-6C31-4392-9EBA-62421916A225}" srcOrd="8" destOrd="0" presId="urn:microsoft.com/office/officeart/2005/8/layout/process5"/>
    <dgm:cxn modelId="{416D8795-21FF-495C-9551-956A4D8FAF24}" type="presParOf" srcId="{4CCADBF1-7DFB-40A0-8C90-BE1B9D0765A9}" destId="{E4CBA98E-F68B-4094-81A3-1FF8B498EF6E}" srcOrd="9" destOrd="0" presId="urn:microsoft.com/office/officeart/2005/8/layout/process5"/>
    <dgm:cxn modelId="{BE77E0BB-212B-48AD-93C3-76E3AFD2257E}" type="presParOf" srcId="{E4CBA98E-F68B-4094-81A3-1FF8B498EF6E}" destId="{B0B0754D-9D27-4867-8E8D-888EECF66D2E}" srcOrd="0" destOrd="0" presId="urn:microsoft.com/office/officeart/2005/8/layout/process5"/>
    <dgm:cxn modelId="{D782B842-2555-446E-BB60-D48BE34C422B}" type="presParOf" srcId="{4CCADBF1-7DFB-40A0-8C90-BE1B9D0765A9}" destId="{542E92CC-0AC0-4662-B1BF-4F9D08482302}" srcOrd="10" destOrd="0" presId="urn:microsoft.com/office/officeart/2005/8/layout/process5"/>
    <dgm:cxn modelId="{92529591-B67E-4CF9-B793-20CBA6AA84AC}" type="presParOf" srcId="{4CCADBF1-7DFB-40A0-8C90-BE1B9D0765A9}" destId="{42AA5858-B301-4F0B-92EF-141AFBC51465}" srcOrd="11" destOrd="0" presId="urn:microsoft.com/office/officeart/2005/8/layout/process5"/>
    <dgm:cxn modelId="{1A2B19E8-572C-435C-B288-A21F9F8E460D}" type="presParOf" srcId="{42AA5858-B301-4F0B-92EF-141AFBC51465}" destId="{A88A93FE-4E96-4DFB-BEE4-496EFB500097}" srcOrd="0" destOrd="0" presId="urn:microsoft.com/office/officeart/2005/8/layout/process5"/>
    <dgm:cxn modelId="{91565EEE-B82E-4436-8B2E-C4C881DDA5BD}" type="presParOf" srcId="{4CCADBF1-7DFB-40A0-8C90-BE1B9D0765A9}" destId="{F5E04CE5-22EA-47D6-BFF1-F92225CBAFB2}" srcOrd="12" destOrd="0" presId="urn:microsoft.com/office/officeart/2005/8/layout/process5"/>
    <dgm:cxn modelId="{DC65B1A9-D1B8-4D34-A60C-3C9359D5BE5C}" type="presParOf" srcId="{4CCADBF1-7DFB-40A0-8C90-BE1B9D0765A9}" destId="{CE6D5E99-D055-43C9-A6A8-34E1F32D3BF1}" srcOrd="13" destOrd="0" presId="urn:microsoft.com/office/officeart/2005/8/layout/process5"/>
    <dgm:cxn modelId="{9E0B55B0-E976-4913-B05A-B372B1796D9F}" type="presParOf" srcId="{CE6D5E99-D055-43C9-A6A8-34E1F32D3BF1}" destId="{18237054-D0C7-4F9E-BC99-AD64AF5F425B}" srcOrd="0" destOrd="0" presId="urn:microsoft.com/office/officeart/2005/8/layout/process5"/>
    <dgm:cxn modelId="{E5CFCD00-65E1-4C7A-AD1F-3EDB36E080BE}" type="presParOf" srcId="{4CCADBF1-7DFB-40A0-8C90-BE1B9D0765A9}" destId="{679947BB-EE38-46B0-97EE-3E04560C824E}" srcOrd="14" destOrd="0" presId="urn:microsoft.com/office/officeart/2005/8/layout/process5"/>
    <dgm:cxn modelId="{CBA224E4-D4F7-4EEB-9C9C-9054E6DB8ED5}" type="presParOf" srcId="{4CCADBF1-7DFB-40A0-8C90-BE1B9D0765A9}" destId="{A5F13CC2-9826-4699-A331-75172EE98A65}" srcOrd="15" destOrd="0" presId="urn:microsoft.com/office/officeart/2005/8/layout/process5"/>
    <dgm:cxn modelId="{A2650D0B-F9A4-418D-A296-FFBE23D7C197}" type="presParOf" srcId="{A5F13CC2-9826-4699-A331-75172EE98A65}" destId="{98C40EB6-CCF7-40A0-83C9-9E1BE1767E47}" srcOrd="0" destOrd="0" presId="urn:microsoft.com/office/officeart/2005/8/layout/process5"/>
    <dgm:cxn modelId="{6ACB5794-AF05-4013-96A1-B16C58CB1B0A}" type="presParOf" srcId="{4CCADBF1-7DFB-40A0-8C90-BE1B9D0765A9}" destId="{DFA4FB02-9392-4434-85B7-68CB77108728}" srcOrd="16" destOrd="0" presId="urn:microsoft.com/office/officeart/2005/8/layout/process5"/>
    <dgm:cxn modelId="{3C00AF86-BEC1-4407-A455-7DECB63F22DF}" type="presParOf" srcId="{4CCADBF1-7DFB-40A0-8C90-BE1B9D0765A9}" destId="{B99AE0C0-AF34-491D-8022-EE0D2E1319C2}" srcOrd="17" destOrd="0" presId="urn:microsoft.com/office/officeart/2005/8/layout/process5"/>
    <dgm:cxn modelId="{62C599AF-E433-42C4-96CA-776C76D2DBDC}" type="presParOf" srcId="{B99AE0C0-AF34-491D-8022-EE0D2E1319C2}" destId="{BE62ADCF-6564-4231-A5D4-2BA039032D45}" srcOrd="0" destOrd="0" presId="urn:microsoft.com/office/officeart/2005/8/layout/process5"/>
    <dgm:cxn modelId="{6508B3AD-7D4E-438B-A3A6-E21CF5B78B08}" type="presParOf" srcId="{4CCADBF1-7DFB-40A0-8C90-BE1B9D0765A9}" destId="{9ACF0091-C5F6-4DD4-924F-8C30B9DB953E}" srcOrd="18" destOrd="0" presId="urn:microsoft.com/office/officeart/2005/8/layout/process5"/>
    <dgm:cxn modelId="{4B63A431-737B-4DA1-8B8B-6902F03A4C7B}" type="presParOf" srcId="{4CCADBF1-7DFB-40A0-8C90-BE1B9D0765A9}" destId="{84BE0FBC-212E-480F-89BB-D6C55A2759E6}" srcOrd="19" destOrd="0" presId="urn:microsoft.com/office/officeart/2005/8/layout/process5"/>
    <dgm:cxn modelId="{90D4257E-BA56-4CEC-A3C6-DF549A565696}" type="presParOf" srcId="{84BE0FBC-212E-480F-89BB-D6C55A2759E6}" destId="{51F00FB0-8B36-4C94-9A8F-76469A2BBED6}" srcOrd="0" destOrd="0" presId="urn:microsoft.com/office/officeart/2005/8/layout/process5"/>
    <dgm:cxn modelId="{179AEAE9-1110-476E-99DE-DBCDD51391F2}" type="presParOf" srcId="{4CCADBF1-7DFB-40A0-8C90-BE1B9D0765A9}" destId="{7C5CE214-09D8-4B61-8648-A278FFB4DE5C}" srcOrd="20" destOrd="0" presId="urn:microsoft.com/office/officeart/2005/8/layout/process5"/>
    <dgm:cxn modelId="{3F40B80D-7127-47E4-A1E2-04AF0CC5E248}" type="presParOf" srcId="{4CCADBF1-7DFB-40A0-8C90-BE1B9D0765A9}" destId="{BE8760CC-794C-4F2C-9584-E83A5185D76A}" srcOrd="21" destOrd="0" presId="urn:microsoft.com/office/officeart/2005/8/layout/process5"/>
    <dgm:cxn modelId="{9911F0A3-9BB7-4DC7-AF00-5A65DE9C2AAE}" type="presParOf" srcId="{BE8760CC-794C-4F2C-9584-E83A5185D76A}" destId="{10A317F9-13C5-4602-B564-53B936854D3B}" srcOrd="0" destOrd="0" presId="urn:microsoft.com/office/officeart/2005/8/layout/process5"/>
    <dgm:cxn modelId="{68C0D0EE-4696-4CF7-BE9B-139F57F90757}" type="presParOf" srcId="{4CCADBF1-7DFB-40A0-8C90-BE1B9D0765A9}" destId="{94D28A2F-DD66-4455-9C6A-FAF35AC598FE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A2B01-314A-4983-8E21-CC89E2BE7209}">
      <dsp:nvSpPr>
        <dsp:cNvPr id="0" name=""/>
        <dsp:cNvSpPr/>
      </dsp:nvSpPr>
      <dsp:spPr>
        <a:xfrm>
          <a:off x="955071" y="1987"/>
          <a:ext cx="1856664" cy="1113998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Select species for discard calculation</a:t>
          </a:r>
          <a:endParaRPr lang="en-US" sz="1200" kern="1200" dirty="0"/>
        </a:p>
      </dsp:txBody>
      <dsp:txXfrm>
        <a:off x="1226973" y="165128"/>
        <a:ext cx="1312860" cy="787716"/>
      </dsp:txXfrm>
    </dsp:sp>
    <dsp:sp modelId="{D99A7270-39EB-4814-A2D8-0D69B508CAB4}">
      <dsp:nvSpPr>
        <dsp:cNvPr id="0" name=""/>
        <dsp:cNvSpPr/>
      </dsp:nvSpPr>
      <dsp:spPr>
        <a:xfrm>
          <a:off x="2975122" y="328760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975122" y="420850"/>
        <a:ext cx="275528" cy="276272"/>
      </dsp:txXfrm>
    </dsp:sp>
    <dsp:sp modelId="{CC97E519-4A0D-473B-8AB4-2EF2393C7632}">
      <dsp:nvSpPr>
        <dsp:cNvPr id="0" name=""/>
        <dsp:cNvSpPr/>
      </dsp:nvSpPr>
      <dsp:spPr>
        <a:xfrm>
          <a:off x="3554401" y="1987"/>
          <a:ext cx="1856664" cy="1113998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Define strata variables</a:t>
          </a:r>
          <a:endParaRPr lang="en-US" sz="1200" kern="1200" dirty="0"/>
        </a:p>
      </dsp:txBody>
      <dsp:txXfrm>
        <a:off x="3826303" y="165128"/>
        <a:ext cx="1312860" cy="787716"/>
      </dsp:txXfrm>
    </dsp:sp>
    <dsp:sp modelId="{A9B26DF7-5BC0-4053-8473-4A85C5D6BF5E}">
      <dsp:nvSpPr>
        <dsp:cNvPr id="0" name=""/>
        <dsp:cNvSpPr/>
      </dsp:nvSpPr>
      <dsp:spPr>
        <a:xfrm>
          <a:off x="5566659" y="328760"/>
          <a:ext cx="374837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566659" y="420850"/>
        <a:ext cx="262386" cy="276272"/>
      </dsp:txXfrm>
    </dsp:sp>
    <dsp:sp modelId="{05A94653-5C96-4954-9916-4869620DF114}">
      <dsp:nvSpPr>
        <dsp:cNvPr id="0" name=""/>
        <dsp:cNvSpPr/>
      </dsp:nvSpPr>
      <dsp:spPr>
        <a:xfrm>
          <a:off x="6118307" y="1987"/>
          <a:ext cx="1856664" cy="11139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Compile catch data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Define at trip/</a:t>
          </a:r>
          <a:r>
            <a:rPr lang="en-US" sz="900" kern="1200" dirty="0" err="1" smtClean="0"/>
            <a:t>subtrip</a:t>
          </a:r>
          <a:r>
            <a:rPr lang="en-US" sz="900" kern="1200" dirty="0" smtClean="0"/>
            <a:t> level</a:t>
          </a:r>
          <a:endParaRPr lang="en-US" sz="900" kern="1200" dirty="0"/>
        </a:p>
      </dsp:txBody>
      <dsp:txXfrm>
        <a:off x="6150935" y="34615"/>
        <a:ext cx="1791408" cy="1048742"/>
      </dsp:txXfrm>
    </dsp:sp>
    <dsp:sp modelId="{D558EFD0-0C80-4F20-B591-643D824A8E95}">
      <dsp:nvSpPr>
        <dsp:cNvPr id="0" name=""/>
        <dsp:cNvSpPr/>
      </dsp:nvSpPr>
      <dsp:spPr>
        <a:xfrm rot="5400000">
          <a:off x="6849833" y="1245952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6908503" y="1279372"/>
        <a:ext cx="276272" cy="275528"/>
      </dsp:txXfrm>
    </dsp:sp>
    <dsp:sp modelId="{617C2893-4805-460C-AB6E-1055AD35C9E6}">
      <dsp:nvSpPr>
        <dsp:cNvPr id="0" name=""/>
        <dsp:cNvSpPr/>
      </dsp:nvSpPr>
      <dsp:spPr>
        <a:xfrm>
          <a:off x="6118307" y="1858651"/>
          <a:ext cx="1856664" cy="11139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Compile </a:t>
          </a:r>
          <a:r>
            <a:rPr lang="en-US" sz="1200" kern="1200" dirty="0" err="1" smtClean="0"/>
            <a:t>obs</a:t>
          </a:r>
          <a:r>
            <a:rPr lang="en-US" sz="1200" kern="1200" dirty="0" smtClean="0"/>
            <a:t> data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Define at trip/</a:t>
          </a:r>
          <a:r>
            <a:rPr lang="en-US" sz="900" kern="1200" dirty="0" err="1" smtClean="0"/>
            <a:t>subtrip</a:t>
          </a:r>
          <a:r>
            <a:rPr lang="en-US" sz="900" kern="1200" dirty="0" smtClean="0"/>
            <a:t> level</a:t>
          </a:r>
          <a:endParaRPr lang="en-US" sz="900" kern="1200" dirty="0"/>
        </a:p>
      </dsp:txBody>
      <dsp:txXfrm>
        <a:off x="6150935" y="1891279"/>
        <a:ext cx="1791408" cy="1048742"/>
      </dsp:txXfrm>
    </dsp:sp>
    <dsp:sp modelId="{2A238D4E-812E-4276-BC79-3982AE75940B}">
      <dsp:nvSpPr>
        <dsp:cNvPr id="0" name=""/>
        <dsp:cNvSpPr/>
      </dsp:nvSpPr>
      <dsp:spPr>
        <a:xfrm rot="10800000">
          <a:off x="5561307" y="2185424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679391" y="2277514"/>
        <a:ext cx="275528" cy="276272"/>
      </dsp:txXfrm>
    </dsp:sp>
    <dsp:sp modelId="{4960372A-6C31-4392-9EBA-62421916A225}">
      <dsp:nvSpPr>
        <dsp:cNvPr id="0" name=""/>
        <dsp:cNvSpPr/>
      </dsp:nvSpPr>
      <dsp:spPr>
        <a:xfrm>
          <a:off x="3518976" y="1858651"/>
          <a:ext cx="1856664" cy="11139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Apply stratification 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OBS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CATCH: if no OBS strata available, apply broad strata</a:t>
          </a:r>
          <a:endParaRPr lang="en-US" sz="900" kern="1200" dirty="0"/>
        </a:p>
      </dsp:txBody>
      <dsp:txXfrm>
        <a:off x="3551604" y="1891279"/>
        <a:ext cx="1791408" cy="1048742"/>
      </dsp:txXfrm>
    </dsp:sp>
    <dsp:sp modelId="{E4CBA98E-F68B-4094-81A3-1FF8B498EF6E}">
      <dsp:nvSpPr>
        <dsp:cNvPr id="0" name=""/>
        <dsp:cNvSpPr/>
      </dsp:nvSpPr>
      <dsp:spPr>
        <a:xfrm rot="10800000">
          <a:off x="2961977" y="2185424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080061" y="2277514"/>
        <a:ext cx="275528" cy="276272"/>
      </dsp:txXfrm>
    </dsp:sp>
    <dsp:sp modelId="{542E92CC-0AC0-4662-B1BF-4F9D08482302}">
      <dsp:nvSpPr>
        <dsp:cNvPr id="0" name=""/>
        <dsp:cNvSpPr/>
      </dsp:nvSpPr>
      <dsp:spPr>
        <a:xfrm>
          <a:off x="919646" y="1858651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Import to </a:t>
          </a:r>
          <a:r>
            <a:rPr lang="en-US" sz="1200" kern="1200" smtClean="0"/>
            <a:t>R 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discaRd</a:t>
          </a:r>
          <a:endParaRPr lang="en-US" sz="900" kern="1200"/>
        </a:p>
      </dsp:txBody>
      <dsp:txXfrm>
        <a:off x="1191548" y="2021792"/>
        <a:ext cx="1312860" cy="787716"/>
      </dsp:txXfrm>
    </dsp:sp>
    <dsp:sp modelId="{42AA5858-B301-4F0B-92EF-141AFBC51465}">
      <dsp:nvSpPr>
        <dsp:cNvPr id="0" name=""/>
        <dsp:cNvSpPr/>
      </dsp:nvSpPr>
      <dsp:spPr>
        <a:xfrm rot="5400000">
          <a:off x="1651172" y="3102617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709842" y="3136037"/>
        <a:ext cx="276272" cy="275528"/>
      </dsp:txXfrm>
    </dsp:sp>
    <dsp:sp modelId="{F5E04CE5-22EA-47D6-BFF1-F92225CBAFB2}">
      <dsp:nvSpPr>
        <dsp:cNvPr id="0" name=""/>
        <dsp:cNvSpPr/>
      </dsp:nvSpPr>
      <dsp:spPr>
        <a:xfrm>
          <a:off x="919646" y="3715316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First run with broad, gear based strata</a:t>
          </a:r>
          <a:endParaRPr lang="en-US" sz="1200" kern="1200" dirty="0"/>
        </a:p>
      </dsp:txBody>
      <dsp:txXfrm>
        <a:off x="1191548" y="3878457"/>
        <a:ext cx="1312860" cy="787716"/>
      </dsp:txXfrm>
    </dsp:sp>
    <dsp:sp modelId="{CE6D5E99-D055-43C9-A6A8-34E1F32D3BF1}">
      <dsp:nvSpPr>
        <dsp:cNvPr id="0" name=""/>
        <dsp:cNvSpPr/>
      </dsp:nvSpPr>
      <dsp:spPr>
        <a:xfrm>
          <a:off x="2939697" y="4042089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939697" y="4134179"/>
        <a:ext cx="275528" cy="276272"/>
      </dsp:txXfrm>
    </dsp:sp>
    <dsp:sp modelId="{679947BB-EE38-46B0-97EE-3E04560C824E}">
      <dsp:nvSpPr>
        <dsp:cNvPr id="0" name=""/>
        <dsp:cNvSpPr/>
      </dsp:nvSpPr>
      <dsp:spPr>
        <a:xfrm>
          <a:off x="3518976" y="3715316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Second run using specified strata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Generate rates per strata</a:t>
          </a:r>
          <a:endParaRPr lang="en-US" sz="900" kern="1200" dirty="0"/>
        </a:p>
      </dsp:txBody>
      <dsp:txXfrm>
        <a:off x="3790878" y="3878457"/>
        <a:ext cx="1312860" cy="787716"/>
      </dsp:txXfrm>
    </dsp:sp>
    <dsp:sp modelId="{A5F13CC2-9826-4699-A331-75172EE98A65}">
      <dsp:nvSpPr>
        <dsp:cNvPr id="0" name=""/>
        <dsp:cNvSpPr/>
      </dsp:nvSpPr>
      <dsp:spPr>
        <a:xfrm>
          <a:off x="5539027" y="4042089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539027" y="4134179"/>
        <a:ext cx="275528" cy="276272"/>
      </dsp:txXfrm>
    </dsp:sp>
    <dsp:sp modelId="{DFA4FB02-9392-4434-85B7-68CB77108728}">
      <dsp:nvSpPr>
        <dsp:cNvPr id="0" name=""/>
        <dsp:cNvSpPr/>
      </dsp:nvSpPr>
      <dsp:spPr>
        <a:xfrm>
          <a:off x="6118307" y="3715316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Fill in missing strata with broad rate</a:t>
          </a:r>
          <a:endParaRPr lang="en-US" sz="1200" kern="1200" dirty="0"/>
        </a:p>
      </dsp:txBody>
      <dsp:txXfrm>
        <a:off x="6390209" y="3878457"/>
        <a:ext cx="1312860" cy="787716"/>
      </dsp:txXfrm>
    </dsp:sp>
    <dsp:sp modelId="{B99AE0C0-AF34-491D-8022-EE0D2E1319C2}">
      <dsp:nvSpPr>
        <dsp:cNvPr id="0" name=""/>
        <dsp:cNvSpPr/>
      </dsp:nvSpPr>
      <dsp:spPr>
        <a:xfrm rot="5400000">
          <a:off x="6849833" y="4959281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6908503" y="4992701"/>
        <a:ext cx="276272" cy="275528"/>
      </dsp:txXfrm>
    </dsp:sp>
    <dsp:sp modelId="{9ACF0091-C5F6-4DD4-924F-8C30B9DB953E}">
      <dsp:nvSpPr>
        <dsp:cNvPr id="0" name=""/>
        <dsp:cNvSpPr/>
      </dsp:nvSpPr>
      <dsp:spPr>
        <a:xfrm>
          <a:off x="6118307" y="5571981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Apply rate to trips by strata</a:t>
          </a:r>
          <a:endParaRPr lang="en-US" sz="1200" kern="1200" dirty="0"/>
        </a:p>
      </dsp:txBody>
      <dsp:txXfrm>
        <a:off x="6390209" y="5735122"/>
        <a:ext cx="1312860" cy="787716"/>
      </dsp:txXfrm>
    </dsp:sp>
    <dsp:sp modelId="{84BE0FBC-212E-480F-89BB-D6C55A2759E6}">
      <dsp:nvSpPr>
        <dsp:cNvPr id="0" name=""/>
        <dsp:cNvSpPr/>
      </dsp:nvSpPr>
      <dsp:spPr>
        <a:xfrm rot="10800000">
          <a:off x="5561307" y="5898754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679391" y="5990844"/>
        <a:ext cx="275528" cy="276272"/>
      </dsp:txXfrm>
    </dsp:sp>
    <dsp:sp modelId="{7C5CE214-09D8-4B61-8648-A278FFB4DE5C}">
      <dsp:nvSpPr>
        <dsp:cNvPr id="0" name=""/>
        <dsp:cNvSpPr/>
      </dsp:nvSpPr>
      <dsp:spPr>
        <a:xfrm>
          <a:off x="3518976" y="5571981"/>
          <a:ext cx="1856664" cy="111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Mutliply</a:t>
          </a:r>
          <a:r>
            <a:rPr lang="en-US" sz="1200" kern="1200" dirty="0" smtClean="0"/>
            <a:t> rate * KALL for </a:t>
          </a:r>
          <a:r>
            <a:rPr lang="en-US" sz="1200" kern="1200" dirty="0" err="1" smtClean="0"/>
            <a:t>subtrip</a:t>
          </a:r>
          <a:endParaRPr lang="en-US" sz="1200" kern="1200" dirty="0"/>
        </a:p>
      </dsp:txBody>
      <dsp:txXfrm>
        <a:off x="3790878" y="5735122"/>
        <a:ext cx="1312860" cy="787716"/>
      </dsp:txXfrm>
    </dsp:sp>
    <dsp:sp modelId="{BE8760CC-794C-4F2C-9584-E83A5185D76A}">
      <dsp:nvSpPr>
        <dsp:cNvPr id="0" name=""/>
        <dsp:cNvSpPr/>
      </dsp:nvSpPr>
      <dsp:spPr>
        <a:xfrm rot="10800000">
          <a:off x="2961977" y="5898754"/>
          <a:ext cx="393612" cy="460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080061" y="5990844"/>
        <a:ext cx="275528" cy="276272"/>
      </dsp:txXfrm>
    </dsp:sp>
    <dsp:sp modelId="{94D28A2F-DD66-4455-9C6A-FAF35AC598FE}">
      <dsp:nvSpPr>
        <dsp:cNvPr id="0" name=""/>
        <dsp:cNvSpPr/>
      </dsp:nvSpPr>
      <dsp:spPr>
        <a:xfrm>
          <a:off x="919646" y="5571981"/>
          <a:ext cx="1856664" cy="111399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Output table of discard and DMIS </a:t>
          </a:r>
          <a:r>
            <a:rPr lang="en-US" sz="1200" kern="1200" smtClean="0"/>
            <a:t>TRIP ID</a:t>
          </a:r>
          <a:endParaRPr lang="en-US" sz="1200" kern="1200" dirty="0" smtClean="0"/>
        </a:p>
      </dsp:txBody>
      <dsp:txXfrm>
        <a:off x="919646" y="5571981"/>
        <a:ext cx="1856664" cy="1113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A072-DA76-4A5F-8747-F1F81BB7760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EC2B-83D6-43C5-A413-45A0A659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0825777"/>
              </p:ext>
            </p:extLst>
          </p:nvPr>
        </p:nvGraphicFramePr>
        <p:xfrm>
          <a:off x="128470" y="105798"/>
          <a:ext cx="8894618" cy="668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3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84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NOAA NMFS GARFO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Benjamin.Galuardi</dc:creator>
  <cp:lastModifiedBy>Benjamin.Galuardi</cp:lastModifiedBy>
  <cp:revision>3</cp:revision>
  <dcterms:created xsi:type="dcterms:W3CDTF">2020-11-25T15:02:47Z</dcterms:created>
  <dcterms:modified xsi:type="dcterms:W3CDTF">2020-11-25T16:19:18Z</dcterms:modified>
</cp:coreProperties>
</file>