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2"/>
    <p:restoredTop sz="94694"/>
  </p:normalViewPr>
  <p:slideViewPr>
    <p:cSldViewPr snapToGrid="0">
      <p:cViewPr>
        <p:scale>
          <a:sx n="140" d="100"/>
          <a:sy n="140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81F81-076E-1679-BB5D-EFC1BA208C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B18300-37F1-CD8F-0039-9C8BE133E9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8ACACF-B6DC-BC19-D78D-EF48CA2B6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B081F-1665-4144-98BC-F10A389EDFBD}" type="datetimeFigureOut">
              <a:rPr lang="en-US" smtClean="0"/>
              <a:t>1/10/23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5DD73F-CB2C-D8D1-D5F0-F59AAD69E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71A1E-FA3B-5578-1623-868FED75D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76E71-6858-7D4A-A14F-0D5A8DE90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8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1C375-0950-CF2D-CA18-BD670AA90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3D2E3B-921F-991E-FEC3-0F6F040E97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2AA42A-3B1A-49DC-EDCD-092C0BB38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B081F-1665-4144-98BC-F10A389EDFBD}" type="datetimeFigureOut">
              <a:rPr lang="en-US" smtClean="0"/>
              <a:t>1/10/23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37E46-6A2E-BEB7-7BF5-2AE3A93C9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04144-28C0-9280-6A4E-23454D820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76E71-6858-7D4A-A14F-0D5A8DE90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032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BE563E-6FFE-046D-21CC-0E258971E6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82999C-A674-E7BC-FA18-6D132E634F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865C3C-3243-6582-1B15-EE25D3B3E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B081F-1665-4144-98BC-F10A389EDFBD}" type="datetimeFigureOut">
              <a:rPr lang="en-US" smtClean="0"/>
              <a:t>1/10/23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B900E-710F-E348-D35C-77356098A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863526-714D-17BD-C764-3AB944E80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76E71-6858-7D4A-A14F-0D5A8DE90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772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9B76B-3675-9331-F6EC-3932C844C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A9F3C-CEA9-7803-0B24-92755822D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A10D6-201D-552E-4402-2C5D9EDDC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B081F-1665-4144-98BC-F10A389EDFBD}" type="datetimeFigureOut">
              <a:rPr lang="en-US" smtClean="0"/>
              <a:t>1/10/23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525C2-C835-CBD2-1B4E-8A5967EA6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C34CD-7367-C7CE-59DE-7F346F297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76E71-6858-7D4A-A14F-0D5A8DE90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420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34A9E-DE88-64EB-E127-3C799259A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32E5FF-EFEC-A144-5112-D7D5EBA3F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9720A8-047B-4849-CD5B-41ADF7861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B081F-1665-4144-98BC-F10A389EDFBD}" type="datetimeFigureOut">
              <a:rPr lang="en-US" smtClean="0"/>
              <a:t>1/10/23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DEDB6F-D21F-D709-71A5-35BFADB27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66A45-1982-EA0E-359E-2B321B037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76E71-6858-7D4A-A14F-0D5A8DE90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623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C03D7-A839-A32C-A1BC-D078663A7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EF52E-468E-149A-63A0-02D297AFEB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724419-0BD4-D5FC-FCE8-FC8EF180D4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74FFC1-AAFF-66AD-0BD6-66FA162B5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B081F-1665-4144-98BC-F10A389EDFBD}" type="datetimeFigureOut">
              <a:rPr lang="en-US" smtClean="0"/>
              <a:t>1/10/23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CEC375-72F6-F6BC-90D3-71BFE7DF6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0E11A9-D2A9-4D6B-4ACD-6ACD49B63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76E71-6858-7D4A-A14F-0D5A8DE90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0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2333A-BE82-61D5-A19F-7AC298824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9A885E-B7D9-A42A-EE7B-B19D256B8C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6F2738-F5FF-DD8C-B266-AAE90CACEC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D0C504-524F-D840-C88E-5C2A50B70F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7758D0-6DF0-EF2E-A630-C739E5839B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C7208F-1DFF-095B-D93B-FAAA14F42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B081F-1665-4144-98BC-F10A389EDFBD}" type="datetimeFigureOut">
              <a:rPr lang="en-US" smtClean="0"/>
              <a:t>1/10/23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C84668-88F3-E3AA-DEBC-1682327CA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94785D-D023-607C-D871-DD6435942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76E71-6858-7D4A-A14F-0D5A8DE90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087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C7F27-F32B-1633-D095-5C88F8A14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FCAAD9-7B12-96A5-9854-6FAD242A2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B081F-1665-4144-98BC-F10A389EDFBD}" type="datetimeFigureOut">
              <a:rPr lang="en-US" smtClean="0"/>
              <a:t>1/10/23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D17F0A-9A42-1F61-FD86-5BF5A3CF0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759CEA-0AB4-4220-B67C-EA4CDDE23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76E71-6858-7D4A-A14F-0D5A8DE90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046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BA7310-392D-6EBB-8331-89FB9DC77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B081F-1665-4144-98BC-F10A389EDFBD}" type="datetimeFigureOut">
              <a:rPr lang="en-US" smtClean="0"/>
              <a:t>1/10/23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1FD85A-0D86-BD40-5077-77E1649F3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A82BD5-C45E-7020-477A-E0305709D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76E71-6858-7D4A-A14F-0D5A8DE90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367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5DB45-D9B5-89AF-C58E-FE99A240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732B0-EFEE-6A2F-BE45-D3231142D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F7683E-BFD0-D9D9-BD26-BD596A641B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137FD6-07E5-3E24-119F-C84DFED0E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B081F-1665-4144-98BC-F10A389EDFBD}" type="datetimeFigureOut">
              <a:rPr lang="en-US" smtClean="0"/>
              <a:t>1/10/23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2B3EE3-5B80-A59B-4BBD-4686FA142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19ADE8-0951-71E0-8B25-AA1BE97DA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76E71-6858-7D4A-A14F-0D5A8DE90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500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82A4B-5773-1FD8-8EAF-706E7F065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951260-A0F1-EFAF-3865-D9C4EE6FE3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809A7E-8948-6EA7-FEC1-4B71053A35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6C6815-C60B-69AF-C2A4-ABEA5BD73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B081F-1665-4144-98BC-F10A389EDFBD}" type="datetimeFigureOut">
              <a:rPr lang="en-US" smtClean="0"/>
              <a:t>1/10/23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2B19CD-BA8E-DE59-708F-32556B549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3891F7-CF81-FEA4-6D62-A6A080DD1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76E71-6858-7D4A-A14F-0D5A8DE90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410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46E935-1CB4-F312-A785-C11C63E1E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E33DA5-FF59-EF96-E1BE-224E580C6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3C4E3-3E02-47A3-957B-1AF3D1881B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B081F-1665-4144-98BC-F10A389EDFBD}" type="datetimeFigureOut">
              <a:rPr lang="en-US" smtClean="0"/>
              <a:t>1/10/23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C5DF8-7F76-9CE9-4787-8EDDBC7169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3907B-B0C3-5B71-5C75-ECBC35D306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76E71-6858-7D4A-A14F-0D5A8DE90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529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32712B5-8996-B5EB-8F48-2F19E16DCA34}"/>
              </a:ext>
            </a:extLst>
          </p:cNvPr>
          <p:cNvSpPr txBox="1"/>
          <p:nvPr/>
        </p:nvSpPr>
        <p:spPr>
          <a:xfrm>
            <a:off x="885620" y="2779896"/>
            <a:ext cx="729687" cy="461665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binomial</a:t>
            </a:r>
          </a:p>
          <a:p>
            <a:r>
              <a:rPr lang="en-US" sz="1200" dirty="0" err="1"/>
              <a:t>poisson</a:t>
            </a:r>
            <a:endParaRPr lang="en-US" sz="12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CC762C5-89AD-6F8C-49A8-57A78CF27DC3}"/>
              </a:ext>
            </a:extLst>
          </p:cNvPr>
          <p:cNvCxnSpPr>
            <a:cxnSpLocks/>
          </p:cNvCxnSpPr>
          <p:nvPr/>
        </p:nvCxnSpPr>
        <p:spPr>
          <a:xfrm>
            <a:off x="1857710" y="1839332"/>
            <a:ext cx="1085694" cy="0"/>
          </a:xfrm>
          <a:prstGeom prst="straightConnector1">
            <a:avLst/>
          </a:prstGeom>
          <a:ln w="34925">
            <a:headEnd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091E729-B257-F157-BE00-D87386CE4590}"/>
              </a:ext>
            </a:extLst>
          </p:cNvPr>
          <p:cNvSpPr txBox="1"/>
          <p:nvPr/>
        </p:nvSpPr>
        <p:spPr>
          <a:xfrm>
            <a:off x="1013261" y="3997382"/>
            <a:ext cx="1429046" cy="461665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truncated_nbinom1</a:t>
            </a:r>
          </a:p>
          <a:p>
            <a:r>
              <a:rPr lang="en-US" sz="1200" dirty="0"/>
              <a:t>truncated_nbinom2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03B41FB-3723-ACEB-C73D-A696DD554237}"/>
              </a:ext>
            </a:extLst>
          </p:cNvPr>
          <p:cNvCxnSpPr>
            <a:cxnSpLocks/>
          </p:cNvCxnSpPr>
          <p:nvPr/>
        </p:nvCxnSpPr>
        <p:spPr>
          <a:xfrm flipH="1">
            <a:off x="2922906" y="1821597"/>
            <a:ext cx="8086" cy="405733"/>
          </a:xfrm>
          <a:prstGeom prst="straightConnector1">
            <a:avLst/>
          </a:prstGeom>
          <a:ln w="3492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DB6E445-ADF3-AFC9-3F17-8B1A28A740CC}"/>
              </a:ext>
            </a:extLst>
          </p:cNvPr>
          <p:cNvCxnSpPr>
            <a:cxnSpLocks/>
          </p:cNvCxnSpPr>
          <p:nvPr/>
        </p:nvCxnSpPr>
        <p:spPr>
          <a:xfrm>
            <a:off x="735999" y="1838967"/>
            <a:ext cx="1085694" cy="0"/>
          </a:xfrm>
          <a:prstGeom prst="straightConnector1">
            <a:avLst/>
          </a:prstGeom>
          <a:ln w="34925">
            <a:headEnd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0216763-550C-3D95-4A94-1D7D76A22504}"/>
              </a:ext>
            </a:extLst>
          </p:cNvPr>
          <p:cNvSpPr txBox="1"/>
          <p:nvPr/>
        </p:nvSpPr>
        <p:spPr>
          <a:xfrm>
            <a:off x="2714972" y="1609872"/>
            <a:ext cx="4108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BD95372-55F9-7036-B6F4-A322233359C3}"/>
              </a:ext>
            </a:extLst>
          </p:cNvPr>
          <p:cNvSpPr txBox="1"/>
          <p:nvPr/>
        </p:nvSpPr>
        <p:spPr>
          <a:xfrm>
            <a:off x="530591" y="1600751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FD1F664-5796-35BE-BA77-F70C37A3CCB3}"/>
              </a:ext>
            </a:extLst>
          </p:cNvPr>
          <p:cNvCxnSpPr>
            <a:cxnSpLocks/>
          </p:cNvCxnSpPr>
          <p:nvPr/>
        </p:nvCxnSpPr>
        <p:spPr>
          <a:xfrm>
            <a:off x="353593" y="2407485"/>
            <a:ext cx="371923" cy="0"/>
          </a:xfrm>
          <a:prstGeom prst="straightConnector1">
            <a:avLst/>
          </a:prstGeom>
          <a:ln w="34925">
            <a:headEnd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58B191F-9D46-E78E-AF8B-15947D0363D8}"/>
              </a:ext>
            </a:extLst>
          </p:cNvPr>
          <p:cNvCxnSpPr>
            <a:cxnSpLocks/>
          </p:cNvCxnSpPr>
          <p:nvPr/>
        </p:nvCxnSpPr>
        <p:spPr>
          <a:xfrm>
            <a:off x="353593" y="2393112"/>
            <a:ext cx="0" cy="945670"/>
          </a:xfrm>
          <a:prstGeom prst="straightConnector1">
            <a:avLst/>
          </a:prstGeom>
          <a:ln w="3492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9ACBFE6-C3EA-2775-8064-1F11475FF011}"/>
              </a:ext>
            </a:extLst>
          </p:cNvPr>
          <p:cNvSpPr txBox="1"/>
          <p:nvPr/>
        </p:nvSpPr>
        <p:spPr>
          <a:xfrm>
            <a:off x="135108" y="2180874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C6372E6-C6C0-904C-CF86-130412414064}"/>
              </a:ext>
            </a:extLst>
          </p:cNvPr>
          <p:cNvCxnSpPr>
            <a:cxnSpLocks/>
          </p:cNvCxnSpPr>
          <p:nvPr/>
        </p:nvCxnSpPr>
        <p:spPr>
          <a:xfrm>
            <a:off x="761034" y="2403577"/>
            <a:ext cx="467049" cy="0"/>
          </a:xfrm>
          <a:prstGeom prst="straightConnector1">
            <a:avLst/>
          </a:prstGeom>
          <a:ln w="34925">
            <a:headEnd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48B6A11-E2CE-E4B2-0BD2-78027DF48E54}"/>
              </a:ext>
            </a:extLst>
          </p:cNvPr>
          <p:cNvSpPr txBox="1"/>
          <p:nvPr/>
        </p:nvSpPr>
        <p:spPr>
          <a:xfrm>
            <a:off x="1061988" y="2180138"/>
            <a:ext cx="4108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YES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BCBCF94-AC7A-F295-FF42-2804CDB78E45}"/>
              </a:ext>
            </a:extLst>
          </p:cNvPr>
          <p:cNvSpPr txBox="1"/>
          <p:nvPr/>
        </p:nvSpPr>
        <p:spPr>
          <a:xfrm>
            <a:off x="39506" y="3367249"/>
            <a:ext cx="1315938" cy="276999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sz="1200" dirty="0" err="1"/>
              <a:t>censored_poisson</a:t>
            </a:r>
            <a:endParaRPr lang="en-US" sz="1200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898A735-A189-CA39-0C45-33812103D2E5}"/>
              </a:ext>
            </a:extLst>
          </p:cNvPr>
          <p:cNvCxnSpPr>
            <a:cxnSpLocks/>
          </p:cNvCxnSpPr>
          <p:nvPr/>
        </p:nvCxnSpPr>
        <p:spPr>
          <a:xfrm flipH="1">
            <a:off x="1234483" y="2388576"/>
            <a:ext cx="2798" cy="353958"/>
          </a:xfrm>
          <a:prstGeom prst="straightConnector1">
            <a:avLst/>
          </a:prstGeom>
          <a:ln w="3492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6115191B-3A8C-D0AD-B1DA-D5B60BF4BC98}"/>
              </a:ext>
            </a:extLst>
          </p:cNvPr>
          <p:cNvSpPr txBox="1"/>
          <p:nvPr/>
        </p:nvSpPr>
        <p:spPr>
          <a:xfrm>
            <a:off x="2186986" y="3469121"/>
            <a:ext cx="763351" cy="461665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nbinom1</a:t>
            </a:r>
          </a:p>
          <a:p>
            <a:r>
              <a:rPr lang="en-US" sz="1200" dirty="0"/>
              <a:t>nbinom2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E3FA87D-9DF3-A928-7D28-6E777B153D03}"/>
              </a:ext>
            </a:extLst>
          </p:cNvPr>
          <p:cNvCxnSpPr>
            <a:cxnSpLocks/>
          </p:cNvCxnSpPr>
          <p:nvPr/>
        </p:nvCxnSpPr>
        <p:spPr>
          <a:xfrm>
            <a:off x="1699180" y="2949025"/>
            <a:ext cx="371923" cy="0"/>
          </a:xfrm>
          <a:prstGeom prst="straightConnector1">
            <a:avLst/>
          </a:prstGeom>
          <a:ln w="34925">
            <a:headEnd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AB44F17-3F0F-3BA2-CFAA-9CAAFE782161}"/>
              </a:ext>
            </a:extLst>
          </p:cNvPr>
          <p:cNvCxnSpPr>
            <a:cxnSpLocks/>
          </p:cNvCxnSpPr>
          <p:nvPr/>
        </p:nvCxnSpPr>
        <p:spPr>
          <a:xfrm>
            <a:off x="1708866" y="2942569"/>
            <a:ext cx="0" cy="1011390"/>
          </a:xfrm>
          <a:prstGeom prst="straightConnector1">
            <a:avLst/>
          </a:prstGeom>
          <a:ln w="3492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612700FC-2B0E-1F3D-535D-FAD3D0E64514}"/>
              </a:ext>
            </a:extLst>
          </p:cNvPr>
          <p:cNvSpPr txBox="1"/>
          <p:nvPr/>
        </p:nvSpPr>
        <p:spPr>
          <a:xfrm>
            <a:off x="1533201" y="2721375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EC7CE9A-CC2D-FFCC-B9C4-94B76BBC8F64}"/>
              </a:ext>
            </a:extLst>
          </p:cNvPr>
          <p:cNvCxnSpPr>
            <a:cxnSpLocks/>
          </p:cNvCxnSpPr>
          <p:nvPr/>
        </p:nvCxnSpPr>
        <p:spPr>
          <a:xfrm>
            <a:off x="2107655" y="2949025"/>
            <a:ext cx="467049" cy="0"/>
          </a:xfrm>
          <a:prstGeom prst="straightConnector1">
            <a:avLst/>
          </a:prstGeom>
          <a:ln w="34925">
            <a:headEnd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7EE2F17F-D614-61E8-524D-70FE1616F865}"/>
              </a:ext>
            </a:extLst>
          </p:cNvPr>
          <p:cNvSpPr txBox="1"/>
          <p:nvPr/>
        </p:nvSpPr>
        <p:spPr>
          <a:xfrm>
            <a:off x="2365705" y="2719287"/>
            <a:ext cx="4108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YES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AB73D76-D7EC-4508-8CD0-0E0F8131EBE6}"/>
              </a:ext>
            </a:extLst>
          </p:cNvPr>
          <p:cNvCxnSpPr>
            <a:cxnSpLocks/>
          </p:cNvCxnSpPr>
          <p:nvPr/>
        </p:nvCxnSpPr>
        <p:spPr>
          <a:xfrm flipH="1">
            <a:off x="2568662" y="2968096"/>
            <a:ext cx="6042" cy="476669"/>
          </a:xfrm>
          <a:prstGeom prst="straightConnector1">
            <a:avLst/>
          </a:prstGeom>
          <a:ln w="3492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94F7464B-EA19-2E7A-913B-9CF34B5B3283}"/>
              </a:ext>
            </a:extLst>
          </p:cNvPr>
          <p:cNvSpPr txBox="1"/>
          <p:nvPr/>
        </p:nvSpPr>
        <p:spPr>
          <a:xfrm>
            <a:off x="1849125" y="2782938"/>
            <a:ext cx="595035" cy="276999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Zeros?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D84675-B82D-7C15-D3AF-ECB3894D4050}"/>
              </a:ext>
            </a:extLst>
          </p:cNvPr>
          <p:cNvSpPr txBox="1"/>
          <p:nvPr/>
        </p:nvSpPr>
        <p:spPr>
          <a:xfrm>
            <a:off x="1269408" y="1698705"/>
            <a:ext cx="1176604" cy="276999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sz="1200" b="1" dirty="0" err="1">
                <a:solidFill>
                  <a:schemeClr val="bg1"/>
                </a:solidFill>
              </a:rPr>
              <a:t>Overdispersed</a:t>
            </a:r>
            <a:r>
              <a:rPr lang="en-US" sz="1200" b="1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3F6A209-FAA3-2F8F-CC61-A15943DAD50D}"/>
              </a:ext>
            </a:extLst>
          </p:cNvPr>
          <p:cNvSpPr txBox="1"/>
          <p:nvPr/>
        </p:nvSpPr>
        <p:spPr>
          <a:xfrm>
            <a:off x="463517" y="2261339"/>
            <a:ext cx="595035" cy="276999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Zeros?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F88D3C2-4C93-E148-D1AF-D00C0B4800B9}"/>
              </a:ext>
            </a:extLst>
          </p:cNvPr>
          <p:cNvSpPr txBox="1"/>
          <p:nvPr/>
        </p:nvSpPr>
        <p:spPr>
          <a:xfrm>
            <a:off x="2939596" y="2786574"/>
            <a:ext cx="1821524" cy="461665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delta_truncated_nbinom1</a:t>
            </a:r>
          </a:p>
          <a:p>
            <a:r>
              <a:rPr lang="en-US" sz="1200" dirty="0"/>
              <a:t>delta_truncated_nbinom2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ACD514B-2441-070B-B462-6E820F53F228}"/>
              </a:ext>
            </a:extLst>
          </p:cNvPr>
          <p:cNvCxnSpPr>
            <a:cxnSpLocks/>
          </p:cNvCxnSpPr>
          <p:nvPr/>
        </p:nvCxnSpPr>
        <p:spPr>
          <a:xfrm>
            <a:off x="2717531" y="2393477"/>
            <a:ext cx="1085694" cy="0"/>
          </a:xfrm>
          <a:prstGeom prst="straightConnector1">
            <a:avLst/>
          </a:prstGeom>
          <a:ln w="34925">
            <a:headEnd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8F004F22-BA30-A29D-4CDE-541CD32C5072}"/>
              </a:ext>
            </a:extLst>
          </p:cNvPr>
          <p:cNvCxnSpPr>
            <a:cxnSpLocks/>
          </p:cNvCxnSpPr>
          <p:nvPr/>
        </p:nvCxnSpPr>
        <p:spPr>
          <a:xfrm>
            <a:off x="3811619" y="2393477"/>
            <a:ext cx="0" cy="361541"/>
          </a:xfrm>
          <a:prstGeom prst="straightConnector1">
            <a:avLst/>
          </a:prstGeom>
          <a:ln w="3492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595E8CE-3FA5-B1A6-97A8-CE88691E526B}"/>
              </a:ext>
            </a:extLst>
          </p:cNvPr>
          <p:cNvCxnSpPr>
            <a:cxnSpLocks/>
          </p:cNvCxnSpPr>
          <p:nvPr/>
        </p:nvCxnSpPr>
        <p:spPr>
          <a:xfrm>
            <a:off x="2098754" y="2393112"/>
            <a:ext cx="582760" cy="0"/>
          </a:xfrm>
          <a:prstGeom prst="straightConnector1">
            <a:avLst/>
          </a:prstGeom>
          <a:ln w="34925">
            <a:headEnd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6C2F3EB6-62E9-B4A1-CFCB-E3B4C4F8288E}"/>
              </a:ext>
            </a:extLst>
          </p:cNvPr>
          <p:cNvSpPr txBox="1"/>
          <p:nvPr/>
        </p:nvSpPr>
        <p:spPr>
          <a:xfrm>
            <a:off x="3600182" y="2169483"/>
            <a:ext cx="4108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YES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23F9D92-C376-65B4-08A6-01820A53D66A}"/>
              </a:ext>
            </a:extLst>
          </p:cNvPr>
          <p:cNvSpPr txBox="1"/>
          <p:nvPr/>
        </p:nvSpPr>
        <p:spPr>
          <a:xfrm>
            <a:off x="1916071" y="2172381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5FD7873-A7C4-4D5D-D4B7-C094456FD5AF}"/>
              </a:ext>
            </a:extLst>
          </p:cNvPr>
          <p:cNvCxnSpPr>
            <a:cxnSpLocks/>
          </p:cNvCxnSpPr>
          <p:nvPr/>
        </p:nvCxnSpPr>
        <p:spPr>
          <a:xfrm>
            <a:off x="2110996" y="2383736"/>
            <a:ext cx="0" cy="371282"/>
          </a:xfrm>
          <a:prstGeom prst="straightConnector1">
            <a:avLst/>
          </a:prstGeom>
          <a:ln w="3492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628388E-C658-0ED5-D3F9-9614A4F11988}"/>
              </a:ext>
            </a:extLst>
          </p:cNvPr>
          <p:cNvSpPr txBox="1"/>
          <p:nvPr/>
        </p:nvSpPr>
        <p:spPr>
          <a:xfrm>
            <a:off x="2424990" y="2261339"/>
            <a:ext cx="1078885" cy="276999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Zero-inflated?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25F9952-2B40-1F14-8499-72A2B181C3EF}"/>
              </a:ext>
            </a:extLst>
          </p:cNvPr>
          <p:cNvCxnSpPr>
            <a:cxnSpLocks/>
          </p:cNvCxnSpPr>
          <p:nvPr/>
        </p:nvCxnSpPr>
        <p:spPr>
          <a:xfrm>
            <a:off x="2922906" y="1296510"/>
            <a:ext cx="5923331" cy="0"/>
          </a:xfrm>
          <a:prstGeom prst="straightConnector1">
            <a:avLst/>
          </a:prstGeom>
          <a:ln w="34925">
            <a:headEnd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F75ADD0C-6557-3F08-6384-8D622C99EC1A}"/>
              </a:ext>
            </a:extLst>
          </p:cNvPr>
          <p:cNvCxnSpPr>
            <a:cxnSpLocks/>
          </p:cNvCxnSpPr>
          <p:nvPr/>
        </p:nvCxnSpPr>
        <p:spPr>
          <a:xfrm>
            <a:off x="8846237" y="1296509"/>
            <a:ext cx="0" cy="389188"/>
          </a:xfrm>
          <a:prstGeom prst="straightConnector1">
            <a:avLst/>
          </a:prstGeom>
          <a:ln w="3492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742E6053-6029-3EF7-6185-4239AA42D9C1}"/>
              </a:ext>
            </a:extLst>
          </p:cNvPr>
          <p:cNvCxnSpPr>
            <a:cxnSpLocks/>
          </p:cNvCxnSpPr>
          <p:nvPr/>
        </p:nvCxnSpPr>
        <p:spPr>
          <a:xfrm>
            <a:off x="1902990" y="1296510"/>
            <a:ext cx="1085694" cy="0"/>
          </a:xfrm>
          <a:prstGeom prst="straightConnector1">
            <a:avLst/>
          </a:prstGeom>
          <a:ln w="34925">
            <a:headEnd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19D991E2-DCED-0F95-102C-38697E983A4D}"/>
              </a:ext>
            </a:extLst>
          </p:cNvPr>
          <p:cNvSpPr txBox="1"/>
          <p:nvPr/>
        </p:nvSpPr>
        <p:spPr>
          <a:xfrm>
            <a:off x="8651313" y="1074010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E734A3B-3C92-23E8-A8D3-F21E882A638A}"/>
              </a:ext>
            </a:extLst>
          </p:cNvPr>
          <p:cNvSpPr txBox="1"/>
          <p:nvPr/>
        </p:nvSpPr>
        <p:spPr>
          <a:xfrm>
            <a:off x="1708065" y="1065251"/>
            <a:ext cx="4108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7576BC-35CA-8526-F221-F24DDC80E9B0}"/>
              </a:ext>
            </a:extLst>
          </p:cNvPr>
          <p:cNvSpPr txBox="1"/>
          <p:nvPr/>
        </p:nvSpPr>
        <p:spPr>
          <a:xfrm>
            <a:off x="4669114" y="1158010"/>
            <a:ext cx="1258293" cy="276999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Are data counts?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B28E66E-EF56-296C-1E02-DF0469631A36}"/>
              </a:ext>
            </a:extLst>
          </p:cNvPr>
          <p:cNvSpPr txBox="1"/>
          <p:nvPr/>
        </p:nvSpPr>
        <p:spPr>
          <a:xfrm>
            <a:off x="3353836" y="249492"/>
            <a:ext cx="57793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Which family to use in </a:t>
            </a:r>
            <a:r>
              <a:rPr lang="en-US" sz="3200" dirty="0" err="1">
                <a:solidFill>
                  <a:srgbClr val="0070C0"/>
                </a:solidFill>
              </a:rPr>
              <a:t>sdmTMB</a:t>
            </a:r>
            <a:r>
              <a:rPr lang="en-US" sz="3200" dirty="0">
                <a:solidFill>
                  <a:srgbClr val="0070C0"/>
                </a:solidFill>
              </a:rPr>
              <a:t>?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F92756B4-DB4D-36CE-197B-0B6E07A569EC}"/>
              </a:ext>
            </a:extLst>
          </p:cNvPr>
          <p:cNvCxnSpPr>
            <a:cxnSpLocks/>
          </p:cNvCxnSpPr>
          <p:nvPr/>
        </p:nvCxnSpPr>
        <p:spPr>
          <a:xfrm>
            <a:off x="7271553" y="1822644"/>
            <a:ext cx="3710391" cy="16688"/>
          </a:xfrm>
          <a:prstGeom prst="straightConnector1">
            <a:avLst/>
          </a:prstGeom>
          <a:ln w="34925">
            <a:headEnd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3B724C90-0A94-120F-9304-FFA98C55F3B1}"/>
              </a:ext>
            </a:extLst>
          </p:cNvPr>
          <p:cNvCxnSpPr>
            <a:cxnSpLocks/>
          </p:cNvCxnSpPr>
          <p:nvPr/>
        </p:nvCxnSpPr>
        <p:spPr>
          <a:xfrm>
            <a:off x="10964597" y="1823010"/>
            <a:ext cx="0" cy="389188"/>
          </a:xfrm>
          <a:prstGeom prst="straightConnector1">
            <a:avLst/>
          </a:prstGeom>
          <a:ln w="3492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6091E41-66B1-FCE2-597F-59B47E2AB5ED}"/>
              </a:ext>
            </a:extLst>
          </p:cNvPr>
          <p:cNvCxnSpPr>
            <a:cxnSpLocks/>
          </p:cNvCxnSpPr>
          <p:nvPr/>
        </p:nvCxnSpPr>
        <p:spPr>
          <a:xfrm>
            <a:off x="7271553" y="1830988"/>
            <a:ext cx="0" cy="389188"/>
          </a:xfrm>
          <a:prstGeom prst="straightConnector1">
            <a:avLst/>
          </a:prstGeom>
          <a:ln w="3492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734269A0-3360-B806-36E2-F9077533157E}"/>
              </a:ext>
            </a:extLst>
          </p:cNvPr>
          <p:cNvSpPr txBox="1"/>
          <p:nvPr/>
        </p:nvSpPr>
        <p:spPr>
          <a:xfrm>
            <a:off x="8380853" y="1700833"/>
            <a:ext cx="952248" cy="276999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Proportion?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1248EEE-953D-F2F6-A3C6-F14A3DC19855}"/>
              </a:ext>
            </a:extLst>
          </p:cNvPr>
          <p:cNvSpPr txBox="1"/>
          <p:nvPr/>
        </p:nvSpPr>
        <p:spPr>
          <a:xfrm>
            <a:off x="10766050" y="1595409"/>
            <a:ext cx="4108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YES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61B9F66-8EC2-A721-C259-8EA03122A372}"/>
              </a:ext>
            </a:extLst>
          </p:cNvPr>
          <p:cNvSpPr txBox="1"/>
          <p:nvPr/>
        </p:nvSpPr>
        <p:spPr>
          <a:xfrm>
            <a:off x="7025854" y="1600752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87D3457C-21CB-6ED9-A7CD-97990D3F5C99}"/>
              </a:ext>
            </a:extLst>
          </p:cNvPr>
          <p:cNvCxnSpPr>
            <a:cxnSpLocks/>
          </p:cNvCxnSpPr>
          <p:nvPr/>
        </p:nvCxnSpPr>
        <p:spPr>
          <a:xfrm>
            <a:off x="10594554" y="2373992"/>
            <a:ext cx="1169155" cy="9744"/>
          </a:xfrm>
          <a:prstGeom prst="straightConnector1">
            <a:avLst/>
          </a:prstGeom>
          <a:ln w="34925">
            <a:headEnd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58ADD66F-2733-7E17-1348-1E3B243386EA}"/>
              </a:ext>
            </a:extLst>
          </p:cNvPr>
          <p:cNvSpPr txBox="1"/>
          <p:nvPr/>
        </p:nvSpPr>
        <p:spPr>
          <a:xfrm>
            <a:off x="11635951" y="2153261"/>
            <a:ext cx="4108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YES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06A9B93F-7F03-3DDF-D515-89AED31FB67E}"/>
              </a:ext>
            </a:extLst>
          </p:cNvPr>
          <p:cNvSpPr txBox="1"/>
          <p:nvPr/>
        </p:nvSpPr>
        <p:spPr>
          <a:xfrm>
            <a:off x="10305787" y="2156109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03C0CC4-9792-C9C0-72CB-D2572C1436A2}"/>
              </a:ext>
            </a:extLst>
          </p:cNvPr>
          <p:cNvSpPr txBox="1"/>
          <p:nvPr/>
        </p:nvSpPr>
        <p:spPr>
          <a:xfrm>
            <a:off x="10887800" y="2227330"/>
            <a:ext cx="595035" cy="276999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Zeros?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0DB4F34F-812C-6E2A-A3EE-2F028DADFE1E}"/>
              </a:ext>
            </a:extLst>
          </p:cNvPr>
          <p:cNvCxnSpPr>
            <a:cxnSpLocks/>
          </p:cNvCxnSpPr>
          <p:nvPr/>
        </p:nvCxnSpPr>
        <p:spPr>
          <a:xfrm>
            <a:off x="10594554" y="2383736"/>
            <a:ext cx="0" cy="389188"/>
          </a:xfrm>
          <a:prstGeom prst="straightConnector1">
            <a:avLst/>
          </a:prstGeom>
          <a:ln w="3492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2B5D4624-2942-7E8D-7DEB-4B0CEA1C70DE}"/>
              </a:ext>
            </a:extLst>
          </p:cNvPr>
          <p:cNvCxnSpPr>
            <a:cxnSpLocks/>
          </p:cNvCxnSpPr>
          <p:nvPr/>
        </p:nvCxnSpPr>
        <p:spPr>
          <a:xfrm>
            <a:off x="11763709" y="2365830"/>
            <a:ext cx="0" cy="389188"/>
          </a:xfrm>
          <a:prstGeom prst="straightConnector1">
            <a:avLst/>
          </a:prstGeom>
          <a:ln w="3492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89E4996F-D2AE-C504-B2DA-3C982EC6A001}"/>
              </a:ext>
            </a:extLst>
          </p:cNvPr>
          <p:cNvSpPr txBox="1"/>
          <p:nvPr/>
        </p:nvSpPr>
        <p:spPr>
          <a:xfrm>
            <a:off x="11312770" y="2782939"/>
            <a:ext cx="856581" cy="276999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sz="1200" dirty="0" err="1"/>
              <a:t>delta_beta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CB3EBDC8-7AF7-2DDB-94E2-7C9E94B12806}"/>
              </a:ext>
            </a:extLst>
          </p:cNvPr>
          <p:cNvSpPr txBox="1"/>
          <p:nvPr/>
        </p:nvSpPr>
        <p:spPr>
          <a:xfrm>
            <a:off x="10362503" y="2779896"/>
            <a:ext cx="464101" cy="276999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beta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A8C20759-A29B-0588-2D89-1F830195878D}"/>
              </a:ext>
            </a:extLst>
          </p:cNvPr>
          <p:cNvCxnSpPr>
            <a:cxnSpLocks/>
          </p:cNvCxnSpPr>
          <p:nvPr/>
        </p:nvCxnSpPr>
        <p:spPr>
          <a:xfrm>
            <a:off x="5791797" y="2420572"/>
            <a:ext cx="3297339" cy="0"/>
          </a:xfrm>
          <a:prstGeom prst="straightConnector1">
            <a:avLst/>
          </a:prstGeom>
          <a:ln w="34925">
            <a:headEnd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DE5F783B-4CAD-B7C0-9764-13F669B24618}"/>
              </a:ext>
            </a:extLst>
          </p:cNvPr>
          <p:cNvSpPr txBox="1"/>
          <p:nvPr/>
        </p:nvSpPr>
        <p:spPr>
          <a:xfrm>
            <a:off x="6732111" y="2264166"/>
            <a:ext cx="1078885" cy="276999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Zero-inflated?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A1941567-391F-2138-CC46-AD6E219CFAF5}"/>
              </a:ext>
            </a:extLst>
          </p:cNvPr>
          <p:cNvCxnSpPr>
            <a:cxnSpLocks/>
          </p:cNvCxnSpPr>
          <p:nvPr/>
        </p:nvCxnSpPr>
        <p:spPr>
          <a:xfrm>
            <a:off x="5780434" y="2402388"/>
            <a:ext cx="0" cy="389188"/>
          </a:xfrm>
          <a:prstGeom prst="straightConnector1">
            <a:avLst/>
          </a:prstGeom>
          <a:ln w="3492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54AE4862-D4B0-BDE1-2C51-46B77AFD7E80}"/>
              </a:ext>
            </a:extLst>
          </p:cNvPr>
          <p:cNvCxnSpPr>
            <a:cxnSpLocks/>
          </p:cNvCxnSpPr>
          <p:nvPr/>
        </p:nvCxnSpPr>
        <p:spPr>
          <a:xfrm>
            <a:off x="9078370" y="2430260"/>
            <a:ext cx="0" cy="312274"/>
          </a:xfrm>
          <a:prstGeom prst="straightConnector1">
            <a:avLst/>
          </a:prstGeom>
          <a:ln w="3492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058DE004-838D-88B3-2122-0290947195D5}"/>
              </a:ext>
            </a:extLst>
          </p:cNvPr>
          <p:cNvSpPr txBox="1"/>
          <p:nvPr/>
        </p:nvSpPr>
        <p:spPr>
          <a:xfrm>
            <a:off x="8934268" y="2179212"/>
            <a:ext cx="4108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YES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787BF9C3-6F9A-545C-E9E2-841CE442ABAD}"/>
              </a:ext>
            </a:extLst>
          </p:cNvPr>
          <p:cNvCxnSpPr>
            <a:cxnSpLocks/>
          </p:cNvCxnSpPr>
          <p:nvPr/>
        </p:nvCxnSpPr>
        <p:spPr>
          <a:xfrm flipV="1">
            <a:off x="8188504" y="2918395"/>
            <a:ext cx="1806980" cy="12282"/>
          </a:xfrm>
          <a:prstGeom prst="straightConnector1">
            <a:avLst/>
          </a:prstGeom>
          <a:ln w="34925">
            <a:headEnd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E0DAECFC-E777-0B4D-2DC4-66652952066B}"/>
              </a:ext>
            </a:extLst>
          </p:cNvPr>
          <p:cNvCxnSpPr>
            <a:cxnSpLocks/>
          </p:cNvCxnSpPr>
          <p:nvPr/>
        </p:nvCxnSpPr>
        <p:spPr>
          <a:xfrm>
            <a:off x="9995484" y="2908482"/>
            <a:ext cx="0" cy="542241"/>
          </a:xfrm>
          <a:prstGeom prst="straightConnector1">
            <a:avLst/>
          </a:prstGeom>
          <a:ln w="3492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175892F0-4ED8-0CAA-CA60-7C5B85F456C9}"/>
              </a:ext>
            </a:extLst>
          </p:cNvPr>
          <p:cNvCxnSpPr>
            <a:cxnSpLocks/>
          </p:cNvCxnSpPr>
          <p:nvPr/>
        </p:nvCxnSpPr>
        <p:spPr>
          <a:xfrm flipH="1">
            <a:off x="8186192" y="2918395"/>
            <a:ext cx="2312" cy="532328"/>
          </a:xfrm>
          <a:prstGeom prst="straightConnector1">
            <a:avLst/>
          </a:prstGeom>
          <a:ln w="3492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BAC0ECFC-992B-2A63-A1B7-605838169FFC}"/>
              </a:ext>
            </a:extLst>
          </p:cNvPr>
          <p:cNvSpPr txBox="1"/>
          <p:nvPr/>
        </p:nvSpPr>
        <p:spPr>
          <a:xfrm>
            <a:off x="7945666" y="2702682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712B5DDF-0F9B-8EF6-E6B9-5313251CF233}"/>
              </a:ext>
            </a:extLst>
          </p:cNvPr>
          <p:cNvSpPr txBox="1"/>
          <p:nvPr/>
        </p:nvSpPr>
        <p:spPr>
          <a:xfrm>
            <a:off x="9750365" y="2678652"/>
            <a:ext cx="4108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YES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7DD33E9-DF3A-D755-34B5-81EB3C07EE86}"/>
              </a:ext>
            </a:extLst>
          </p:cNvPr>
          <p:cNvSpPr txBox="1"/>
          <p:nvPr/>
        </p:nvSpPr>
        <p:spPr>
          <a:xfrm>
            <a:off x="8482528" y="2779896"/>
            <a:ext cx="1291507" cy="276999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Positive mixture?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755BCDD-9CA1-73B2-ECB0-317C4D40AAE7}"/>
              </a:ext>
            </a:extLst>
          </p:cNvPr>
          <p:cNvSpPr txBox="1"/>
          <p:nvPr/>
        </p:nvSpPr>
        <p:spPr>
          <a:xfrm>
            <a:off x="9310099" y="3470011"/>
            <a:ext cx="1516505" cy="461665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sz="1200" dirty="0" err="1"/>
              <a:t>delta_gamma_mix</a:t>
            </a:r>
            <a:endParaRPr lang="en-US" sz="1200" dirty="0"/>
          </a:p>
          <a:p>
            <a:r>
              <a:rPr lang="en-US" sz="1200" dirty="0" err="1"/>
              <a:t>delta_lognormal_mix</a:t>
            </a:r>
            <a:endParaRPr lang="en-US" sz="1200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670C9F8A-F181-6445-426C-E2112EED6D64}"/>
              </a:ext>
            </a:extLst>
          </p:cNvPr>
          <p:cNvSpPr txBox="1"/>
          <p:nvPr/>
        </p:nvSpPr>
        <p:spPr>
          <a:xfrm>
            <a:off x="7210303" y="3472294"/>
            <a:ext cx="2069541" cy="461665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sz="1200" dirty="0" err="1"/>
              <a:t>delta_poisson_link_gamma</a:t>
            </a:r>
            <a:endParaRPr lang="en-US" sz="1200" dirty="0"/>
          </a:p>
          <a:p>
            <a:r>
              <a:rPr lang="en-US" sz="1200" dirty="0" err="1"/>
              <a:t>delta_poisson_link_lognormal</a:t>
            </a:r>
            <a:endParaRPr lang="en-US" sz="1200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E41B89B8-512F-5A3E-7A3E-9DD0CE0E3841}"/>
              </a:ext>
            </a:extLst>
          </p:cNvPr>
          <p:cNvSpPr txBox="1"/>
          <p:nvPr/>
        </p:nvSpPr>
        <p:spPr>
          <a:xfrm>
            <a:off x="5543684" y="2198276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70C81475-ACA9-6DB9-4827-36D68313450B}"/>
              </a:ext>
            </a:extLst>
          </p:cNvPr>
          <p:cNvSpPr txBox="1"/>
          <p:nvPr/>
        </p:nvSpPr>
        <p:spPr>
          <a:xfrm>
            <a:off x="5454335" y="4893744"/>
            <a:ext cx="691471" cy="276999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sz="1200" dirty="0" err="1"/>
              <a:t>tweedie</a:t>
            </a:r>
            <a:endParaRPr lang="en-US" sz="1200" dirty="0"/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F4A8FA4F-A934-FC57-6CCA-33476063DDB3}"/>
              </a:ext>
            </a:extLst>
          </p:cNvPr>
          <p:cNvCxnSpPr>
            <a:cxnSpLocks/>
          </p:cNvCxnSpPr>
          <p:nvPr/>
        </p:nvCxnSpPr>
        <p:spPr>
          <a:xfrm flipH="1">
            <a:off x="4976422" y="2915432"/>
            <a:ext cx="15033" cy="911460"/>
          </a:xfrm>
          <a:prstGeom prst="straightConnector1">
            <a:avLst/>
          </a:prstGeom>
          <a:ln w="3492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9E82E5B4-1CD2-D6E5-F342-18F1E8FDC6DC}"/>
              </a:ext>
            </a:extLst>
          </p:cNvPr>
          <p:cNvSpPr txBox="1"/>
          <p:nvPr/>
        </p:nvSpPr>
        <p:spPr>
          <a:xfrm>
            <a:off x="3794447" y="4893045"/>
            <a:ext cx="821059" cy="461665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gamma</a:t>
            </a:r>
          </a:p>
          <a:p>
            <a:r>
              <a:rPr lang="en-US" sz="1200" dirty="0"/>
              <a:t>lognormal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C1C5E381-9DA2-9310-AFF0-EBA0D7F1C019}"/>
              </a:ext>
            </a:extLst>
          </p:cNvPr>
          <p:cNvSpPr txBox="1"/>
          <p:nvPr/>
        </p:nvSpPr>
        <p:spPr>
          <a:xfrm>
            <a:off x="4743011" y="2701937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1D75F828-4FA7-C3D0-E663-74E29F4610C5}"/>
              </a:ext>
            </a:extLst>
          </p:cNvPr>
          <p:cNvSpPr txBox="1"/>
          <p:nvPr/>
        </p:nvSpPr>
        <p:spPr>
          <a:xfrm>
            <a:off x="6392389" y="2701937"/>
            <a:ext cx="4108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YES</a:t>
            </a:r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5AC600D8-5F6C-2B94-6495-346B941AAB7E}"/>
              </a:ext>
            </a:extLst>
          </p:cNvPr>
          <p:cNvCxnSpPr>
            <a:cxnSpLocks/>
          </p:cNvCxnSpPr>
          <p:nvPr/>
        </p:nvCxnSpPr>
        <p:spPr>
          <a:xfrm flipH="1">
            <a:off x="6586979" y="2932656"/>
            <a:ext cx="3689" cy="851708"/>
          </a:xfrm>
          <a:prstGeom prst="straightConnector1">
            <a:avLst/>
          </a:prstGeom>
          <a:ln w="3492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EEB3686B-F67A-BF01-28DA-6D0939E24B8E}"/>
              </a:ext>
            </a:extLst>
          </p:cNvPr>
          <p:cNvSpPr txBox="1"/>
          <p:nvPr/>
        </p:nvSpPr>
        <p:spPr>
          <a:xfrm>
            <a:off x="6035785" y="3835515"/>
            <a:ext cx="1124026" cy="461665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sz="1200" dirty="0" err="1"/>
              <a:t>gamma_mix</a:t>
            </a:r>
            <a:endParaRPr lang="en-US" sz="1200" dirty="0"/>
          </a:p>
          <a:p>
            <a:r>
              <a:rPr lang="en-US" sz="1200" dirty="0" err="1"/>
              <a:t>lognormal_mix</a:t>
            </a:r>
            <a:endParaRPr lang="en-US" sz="1200" dirty="0"/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BB496E2F-AC02-5AC2-8F61-D6812DFF256E}"/>
              </a:ext>
            </a:extLst>
          </p:cNvPr>
          <p:cNvCxnSpPr>
            <a:cxnSpLocks/>
          </p:cNvCxnSpPr>
          <p:nvPr/>
        </p:nvCxnSpPr>
        <p:spPr>
          <a:xfrm>
            <a:off x="4992373" y="2927784"/>
            <a:ext cx="1605425" cy="0"/>
          </a:xfrm>
          <a:prstGeom prst="straightConnector1">
            <a:avLst/>
          </a:prstGeom>
          <a:ln w="34925">
            <a:headEnd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05F9CD9C-CFD8-AD9A-2F8C-7ED25B4D7037}"/>
              </a:ext>
            </a:extLst>
          </p:cNvPr>
          <p:cNvSpPr txBox="1"/>
          <p:nvPr/>
        </p:nvSpPr>
        <p:spPr>
          <a:xfrm>
            <a:off x="5148460" y="2789537"/>
            <a:ext cx="1291507" cy="276999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Positive mixture?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0083FD70-0E07-2EEA-80DE-6E8FB75EFB50}"/>
              </a:ext>
            </a:extLst>
          </p:cNvPr>
          <p:cNvSpPr txBox="1"/>
          <p:nvPr/>
        </p:nvSpPr>
        <p:spPr>
          <a:xfrm>
            <a:off x="3945284" y="3760166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D7763B33-A74F-CFDF-1F50-83F1E3D96AF1}"/>
              </a:ext>
            </a:extLst>
          </p:cNvPr>
          <p:cNvSpPr txBox="1"/>
          <p:nvPr/>
        </p:nvSpPr>
        <p:spPr>
          <a:xfrm>
            <a:off x="5594662" y="3760166"/>
            <a:ext cx="4108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YES</a:t>
            </a:r>
          </a:p>
        </p:txBody>
      </p: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B5466FD2-C24F-BD73-BB67-1234D567D03D}"/>
              </a:ext>
            </a:extLst>
          </p:cNvPr>
          <p:cNvCxnSpPr>
            <a:cxnSpLocks/>
          </p:cNvCxnSpPr>
          <p:nvPr/>
        </p:nvCxnSpPr>
        <p:spPr>
          <a:xfrm>
            <a:off x="4194646" y="3986013"/>
            <a:ext cx="1605425" cy="0"/>
          </a:xfrm>
          <a:prstGeom prst="straightConnector1">
            <a:avLst/>
          </a:prstGeom>
          <a:ln w="34925">
            <a:headEnd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BC447A7E-08CB-40A7-AFFA-EBFA730408CF}"/>
              </a:ext>
            </a:extLst>
          </p:cNvPr>
          <p:cNvSpPr txBox="1"/>
          <p:nvPr/>
        </p:nvSpPr>
        <p:spPr>
          <a:xfrm>
            <a:off x="4669114" y="3839244"/>
            <a:ext cx="600485" cy="276999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Zeros?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4416D4A6-4D1B-EE14-FA25-D218886A725C}"/>
              </a:ext>
            </a:extLst>
          </p:cNvPr>
          <p:cNvCxnSpPr>
            <a:cxnSpLocks/>
          </p:cNvCxnSpPr>
          <p:nvPr/>
        </p:nvCxnSpPr>
        <p:spPr>
          <a:xfrm flipH="1">
            <a:off x="4179613" y="3967489"/>
            <a:ext cx="15033" cy="911460"/>
          </a:xfrm>
          <a:prstGeom prst="straightConnector1">
            <a:avLst/>
          </a:prstGeom>
          <a:ln w="3492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90D51275-C97C-E051-EE09-550A9C40C8F9}"/>
              </a:ext>
            </a:extLst>
          </p:cNvPr>
          <p:cNvCxnSpPr>
            <a:cxnSpLocks/>
          </p:cNvCxnSpPr>
          <p:nvPr/>
        </p:nvCxnSpPr>
        <p:spPr>
          <a:xfrm flipH="1">
            <a:off x="5780434" y="3971917"/>
            <a:ext cx="13976" cy="900933"/>
          </a:xfrm>
          <a:prstGeom prst="straightConnector1">
            <a:avLst/>
          </a:prstGeom>
          <a:ln w="3492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27CB608D-1D1F-145F-BF1E-7341F80A9CA9}"/>
              </a:ext>
            </a:extLst>
          </p:cNvPr>
          <p:cNvCxnSpPr>
            <a:cxnSpLocks/>
          </p:cNvCxnSpPr>
          <p:nvPr/>
        </p:nvCxnSpPr>
        <p:spPr>
          <a:xfrm>
            <a:off x="1913474" y="1296509"/>
            <a:ext cx="0" cy="389188"/>
          </a:xfrm>
          <a:prstGeom prst="straightConnector1">
            <a:avLst/>
          </a:prstGeom>
          <a:ln w="3492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43FA6D03-6E41-5EDE-B8E9-500E11FE03D4}"/>
              </a:ext>
            </a:extLst>
          </p:cNvPr>
          <p:cNvCxnSpPr>
            <a:cxnSpLocks/>
          </p:cNvCxnSpPr>
          <p:nvPr/>
        </p:nvCxnSpPr>
        <p:spPr>
          <a:xfrm flipH="1">
            <a:off x="742547" y="1832495"/>
            <a:ext cx="8086" cy="405733"/>
          </a:xfrm>
          <a:prstGeom prst="straightConnector1">
            <a:avLst/>
          </a:prstGeom>
          <a:ln w="3492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7334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115</Words>
  <Application>Microsoft Macintosh PowerPoint</Application>
  <PresentationFormat>Widescreen</PresentationFormat>
  <Paragraphs>54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 2013 - 2022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Ward</dc:creator>
  <cp:lastModifiedBy>Eric Ward</cp:lastModifiedBy>
  <cp:revision>6</cp:revision>
  <dcterms:created xsi:type="dcterms:W3CDTF">2023-01-10T16:44:15Z</dcterms:created>
  <dcterms:modified xsi:type="dcterms:W3CDTF">2023-01-10T20:19:19Z</dcterms:modified>
</cp:coreProperties>
</file>