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44E65"/>
    <a:srgbClr val="565656"/>
    <a:srgbClr val="A3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8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8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8D15-D3C2-4679-99C3-1FA3A2CAC54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11073" y="3747742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+mj-lt"/>
              </a:rPr>
              <a:t>Cover Photo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Credit Label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072" y="9978"/>
            <a:ext cx="315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PAGE 1</a:t>
            </a:r>
          </a:p>
        </p:txBody>
      </p:sp>
      <p:sp>
        <p:nvSpPr>
          <p:cNvPr id="53" name="Content Placeholder 8"/>
          <p:cNvSpPr>
            <a:spLocks noGrp="1"/>
          </p:cNvSpPr>
          <p:nvPr/>
        </p:nvSpPr>
        <p:spPr>
          <a:xfrm>
            <a:off x="758262" y="4274395"/>
            <a:ext cx="2743200" cy="120665"/>
          </a:xfrm>
          <a:prstGeom prst="rect">
            <a:avLst/>
          </a:prstGeom>
          <a:noFill/>
        </p:spPr>
        <p:txBody>
          <a:bodyPr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dirty="0">
                <a:latin typeface="Garamond"/>
                <a:cs typeface="Garamond"/>
              </a:rPr>
              <a:t>Photo Credit: First Last Name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614" y="9603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+mj-lt"/>
              </a:rPr>
              <a:t>Background Box for NERRS Program Content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3655" y="1395667"/>
            <a:ext cx="7698802" cy="186699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655" y="4182113"/>
            <a:ext cx="2930549" cy="36548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2568" y="1495160"/>
            <a:ext cx="7406640" cy="1628409"/>
          </a:xfrm>
          <a:prstGeom prst="rect">
            <a:avLst/>
          </a:prstGeom>
          <a:solidFill>
            <a:srgbClr val="444E6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82442" y="810978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+mj-lt"/>
              </a:rPr>
              <a:t>No additional elements required for Page 2…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2442" y="9978"/>
            <a:ext cx="315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PAGE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2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739640" y="9978"/>
            <a:ext cx="315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PAGE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9640" y="837310"/>
            <a:ext cx="435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No additional elements required for Page </a:t>
            </a:r>
            <a:r>
              <a:rPr lang="en-US" i="1" dirty="0" smtClean="0">
                <a:solidFill>
                  <a:schemeClr val="bg1"/>
                </a:solidFill>
              </a:rPr>
              <a:t>3…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21926" y="31967"/>
            <a:ext cx="315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PAGE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926" y="830586"/>
            <a:ext cx="435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No additional elements required for Page </a:t>
            </a:r>
            <a:r>
              <a:rPr lang="en-US" i="1" dirty="0" smtClean="0">
                <a:solidFill>
                  <a:schemeClr val="bg1"/>
                </a:solidFill>
              </a:rPr>
              <a:t>4…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Amanda Flynn</cp:lastModifiedBy>
  <cp:revision>27</cp:revision>
  <dcterms:created xsi:type="dcterms:W3CDTF">2017-11-17T18:17:48Z</dcterms:created>
  <dcterms:modified xsi:type="dcterms:W3CDTF">2018-05-11T20:35:16Z</dcterms:modified>
</cp:coreProperties>
</file>