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58AB6-7B32-454B-BCD1-383CFB6762D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E2170-146B-4F64-B9D2-38F4A97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E2170-146B-4F64-B9D2-38F4A97152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9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D1F709-D91C-4D2D-9D52-47BDA0108677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55-C7C0-4E0D-8D44-8DC96BB227D7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46F-F32F-4F0D-801E-A5BCBF86DA9B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27E-6286-4397-8465-A17E5DFC8B5D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EB6E-D026-457F-BF43-70DC9015766D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899F-803C-4920-AF39-2367FD939B8F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82F9-D29B-4A80-844E-7A8DC6A3810F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FB6-20C8-49A1-82A0-6C434DBA8176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2E2-F1FD-43BE-9BD2-DF707C86E2E8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2DB-DD7A-46AF-96D8-4DAEE6A2600C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0B6-29C6-401C-AC5E-D261DA6A124B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D9F6-9373-4F75-899C-F970AC6E4A84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1F28-30AF-4E1F-9EE6-E0BF3E8B4EF9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E16-B640-4CFE-9351-947802329B00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C982-4ACB-4C4E-8752-4F1C9F835D10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C34A-7F1E-4DA0-96DF-212A3CA03659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F073-3CAA-4791-8012-4D5D55424168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7B15-CAD3-43A9-AA01-D3EB1CDE2C3A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demy.com/create-simple-gui-applications-with-python-and-qt/learn/v4/overview" TargetMode="External"/><Relationship Id="rId3" Type="http://schemas.openxmlformats.org/officeDocument/2006/relationships/hyperlink" Target="https://www.python.org/downloads/" TargetMode="External"/><Relationship Id="rId7" Type="http://schemas.openxmlformats.org/officeDocument/2006/relationships/hyperlink" Target="http://zetcode.com/gui/pyqt5/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yqtgraph.org/" TargetMode="External"/><Relationship Id="rId5" Type="http://schemas.openxmlformats.org/officeDocument/2006/relationships/hyperlink" Target="https://www.riverbankcomputing.com/software/pyqt/download5" TargetMode="External"/><Relationship Id="rId4" Type="http://schemas.openxmlformats.org/officeDocument/2006/relationships/hyperlink" Target="https://pythonhosted.org/pyserial/" TargetMode="External"/><Relationship Id="rId9" Type="http://schemas.openxmlformats.org/officeDocument/2006/relationships/hyperlink" Target="http://www.pyqtgraph.org/documentation/how_to_us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Real-Time Serial Port Visualization Tool created with Python and other open-source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CASARI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9FC-EC1E-424D-9B26-4A01CA4C538D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PMEL Next Gen systems will have GUI interface for </a:t>
            </a:r>
            <a:r>
              <a:rPr lang="en-US" dirty="0" smtClean="0"/>
              <a:t>calibration/configuration</a:t>
            </a:r>
          </a:p>
          <a:p>
            <a:r>
              <a:rPr lang="en-US" dirty="0" smtClean="0"/>
              <a:t>We (PMEL) use a LOT of sensors and systems with serial interfaces</a:t>
            </a:r>
          </a:p>
          <a:p>
            <a:r>
              <a:rPr lang="en-US" dirty="0" smtClean="0"/>
              <a:t>Many have simple interface to poll or stream data</a:t>
            </a:r>
          </a:p>
          <a:p>
            <a:r>
              <a:rPr lang="en-US" dirty="0" smtClean="0"/>
              <a:t>Visualizing data is much easier than reading CSV strings</a:t>
            </a:r>
          </a:p>
          <a:p>
            <a:r>
              <a:rPr lang="en-US" dirty="0" smtClean="0"/>
              <a:t>Why not create a common GUI for displaying serial data now?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5F4-9F68-4B73-9107-A2F2155017B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3 (64-bit)</a:t>
            </a:r>
          </a:p>
          <a:p>
            <a:r>
              <a:rPr lang="en-US" dirty="0" smtClean="0"/>
              <a:t>Python 3.6 </a:t>
            </a:r>
            <a:r>
              <a:rPr lang="en-US" sz="1800" dirty="0" smtClean="0"/>
              <a:t>(Because 2020 is &lt;3 years away)</a:t>
            </a:r>
          </a:p>
          <a:p>
            <a:r>
              <a:rPr lang="en-US" dirty="0" err="1" smtClean="0"/>
              <a:t>PySerial</a:t>
            </a:r>
            <a:r>
              <a:rPr lang="en-US" dirty="0" smtClean="0"/>
              <a:t> 3.0</a:t>
            </a:r>
          </a:p>
          <a:p>
            <a:r>
              <a:rPr lang="en-US" dirty="0" err="1" smtClean="0"/>
              <a:t>PyQt</a:t>
            </a:r>
            <a:r>
              <a:rPr lang="en-US" dirty="0" smtClean="0"/>
              <a:t> 5.8</a:t>
            </a:r>
          </a:p>
          <a:p>
            <a:r>
              <a:rPr lang="en-US" dirty="0" err="1" smtClean="0"/>
              <a:t>pyqtgraph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BF2C-5ACD-461A-AD37-F4B1E6D968FB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FFDF-6CC8-4BDE-8AD3-0EDF61602929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70019" y="1463040"/>
            <a:ext cx="4649783" cy="823912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41410" y="2514600"/>
            <a:ext cx="4878391" cy="34290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Anaconda 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www.continuum.io/downloads</a:t>
            </a:r>
            <a:endParaRPr lang="en-US" sz="2400" dirty="0"/>
          </a:p>
          <a:p>
            <a:r>
              <a:rPr lang="en-US" b="1" dirty="0" smtClean="0"/>
              <a:t>Python 3</a:t>
            </a:r>
          </a:p>
          <a:p>
            <a:pPr lvl="1"/>
            <a:r>
              <a:rPr lang="en-US" sz="2400" dirty="0">
                <a:hlinkClick r:id="rId3"/>
              </a:rPr>
              <a:t>https://www.python.org/downloads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b="1" dirty="0" err="1" smtClean="0"/>
              <a:t>PySerial</a:t>
            </a:r>
            <a:r>
              <a:rPr lang="en-US" b="1" dirty="0" smtClean="0"/>
              <a:t> 3.0</a:t>
            </a:r>
          </a:p>
          <a:p>
            <a:pPr lvl="1"/>
            <a:r>
              <a:rPr lang="en-US" sz="2400" dirty="0">
                <a:hlinkClick r:id="rId4"/>
              </a:rPr>
              <a:t>https://pythonhosted.org/pyserial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r>
              <a:rPr lang="en-US" b="1" dirty="0" err="1" smtClean="0"/>
              <a:t>PyQt</a:t>
            </a:r>
            <a:r>
              <a:rPr lang="en-US" b="1" dirty="0" smtClean="0"/>
              <a:t> 5.8</a:t>
            </a:r>
          </a:p>
          <a:p>
            <a:pPr lvl="1"/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www.riverbankcomputing.com/software/pyqt/download5</a:t>
            </a:r>
            <a:endParaRPr lang="en-US" sz="2400" dirty="0" smtClean="0"/>
          </a:p>
          <a:p>
            <a:r>
              <a:rPr lang="en-US" b="1" dirty="0" err="1" smtClean="0"/>
              <a:t>pyqtgraph</a:t>
            </a:r>
            <a:endParaRPr lang="en-US" b="1" dirty="0" smtClean="0"/>
          </a:p>
          <a:p>
            <a:pPr lvl="1"/>
            <a:r>
              <a:rPr lang="en-US" sz="2400" dirty="0">
                <a:hlinkClick r:id="rId6"/>
              </a:rPr>
              <a:t>http://www.pyqtgraph.org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pPr lvl="1"/>
            <a:r>
              <a:rPr lang="en-US" sz="2400" dirty="0" smtClean="0"/>
              <a:t>Use version 0.10.0 for PyQt5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1463040"/>
            <a:ext cx="4646602" cy="823912"/>
          </a:xfrm>
        </p:spPr>
        <p:txBody>
          <a:bodyPr/>
          <a:lstStyle/>
          <a:p>
            <a:r>
              <a:rPr lang="en-US" dirty="0" smtClean="0"/>
              <a:t>Tutorials, etc.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14600"/>
            <a:ext cx="4875210" cy="3429000"/>
          </a:xfrm>
        </p:spPr>
        <p:txBody>
          <a:bodyPr>
            <a:noAutofit/>
          </a:bodyPr>
          <a:lstStyle/>
          <a:p>
            <a:r>
              <a:rPr lang="en-US" sz="1300" b="1" dirty="0" err="1" smtClean="0"/>
              <a:t>PyQt</a:t>
            </a:r>
            <a:endParaRPr lang="en-US" sz="1300" b="1" dirty="0" smtClean="0"/>
          </a:p>
          <a:p>
            <a:pPr lvl="1"/>
            <a:r>
              <a:rPr lang="en-US" sz="1300" dirty="0" smtClean="0"/>
              <a:t>Book: </a:t>
            </a:r>
            <a:r>
              <a:rPr lang="en-US" sz="1300" u="sng" dirty="0" smtClean="0"/>
              <a:t>Rapid GUI Programming with Python and </a:t>
            </a:r>
            <a:r>
              <a:rPr lang="en-US" sz="1300" u="sng" dirty="0" err="1" smtClean="0"/>
              <a:t>Qt</a:t>
            </a:r>
            <a:r>
              <a:rPr lang="en-US" sz="1300" u="sng" dirty="0" smtClean="0"/>
              <a:t>,</a:t>
            </a:r>
            <a:r>
              <a:rPr lang="en-US" sz="1300" dirty="0" smtClean="0"/>
              <a:t> Mark Summerfield.  ISBN: 978-0-13-439333-9</a:t>
            </a:r>
          </a:p>
          <a:p>
            <a:pPr lvl="1"/>
            <a:r>
              <a:rPr lang="en-US" sz="1300" dirty="0">
                <a:hlinkClick r:id="rId7"/>
              </a:rPr>
              <a:t>https://wiki.python.org/moin/PyQt/Tutorials</a:t>
            </a:r>
          </a:p>
          <a:p>
            <a:pPr lvl="1"/>
            <a:r>
              <a:rPr lang="en-US" sz="1300" dirty="0" smtClean="0">
                <a:hlinkClick r:id="rId7"/>
              </a:rPr>
              <a:t>http</a:t>
            </a:r>
            <a:r>
              <a:rPr lang="en-US" sz="1300" dirty="0">
                <a:hlinkClick r:id="rId7"/>
              </a:rPr>
              <a:t>://zetcode.com/gui/pyqt5</a:t>
            </a:r>
            <a:r>
              <a:rPr lang="en-US" sz="1300" dirty="0" smtClean="0">
                <a:hlinkClick r:id="rId7"/>
              </a:rPr>
              <a:t>/</a:t>
            </a:r>
            <a:endParaRPr lang="en-US" sz="1300" dirty="0" smtClean="0"/>
          </a:p>
          <a:p>
            <a:pPr lvl="1"/>
            <a:r>
              <a:rPr lang="en-US" sz="1300" dirty="0">
                <a:hlinkClick r:id="rId8"/>
              </a:rPr>
              <a:t>https://</a:t>
            </a:r>
            <a:r>
              <a:rPr lang="en-US" sz="1300" dirty="0" smtClean="0">
                <a:hlinkClick r:id="rId8"/>
              </a:rPr>
              <a:t>www.udemy.com/create-simple-gui-applications-with-python-and-qt/learn/v4/overview</a:t>
            </a:r>
            <a:endParaRPr lang="en-US" sz="1300" dirty="0" smtClean="0"/>
          </a:p>
          <a:p>
            <a:r>
              <a:rPr lang="en-US" sz="1300" b="1" dirty="0" err="1" smtClean="0"/>
              <a:t>pyqtgraph</a:t>
            </a:r>
            <a:endParaRPr lang="en-US" sz="1300" b="1" dirty="0" smtClean="0"/>
          </a:p>
          <a:p>
            <a:pPr lvl="1"/>
            <a:r>
              <a:rPr lang="en-US" sz="1300" dirty="0">
                <a:hlinkClick r:id="rId9"/>
              </a:rPr>
              <a:t>http://</a:t>
            </a:r>
            <a:r>
              <a:rPr lang="en-US" sz="1300" dirty="0" smtClean="0">
                <a:hlinkClick r:id="rId9"/>
              </a:rPr>
              <a:t>www.pyqtgraph.org/documentation/how_to_use.html</a:t>
            </a:r>
            <a:endParaRPr lang="en-US" sz="13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0155-58CE-4159-9FF6-FA84634B702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84217" y="6065836"/>
            <a:ext cx="9375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THESE SLIDES CAN </a:t>
            </a:r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dirty="0" smtClean="0">
                <a:solidFill>
                  <a:srgbClr val="FF0000"/>
                </a:solidFill>
              </a:rPr>
              <a:t>FOUND HERE: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b="1" dirty="0">
                <a:solidFill>
                  <a:srgbClr val="FF0000"/>
                </a:solidFill>
              </a:rPr>
              <a:t>github.com/NOAA-PMEL/EDD-SerialVisualizer/tree/master/Documentation/Presentations</a:t>
            </a:r>
          </a:p>
        </p:txBody>
      </p:sp>
    </p:spTree>
    <p:extLst>
      <p:ext uri="{BB962C8B-B14F-4D97-AF65-F5344CB8AC3E}">
        <p14:creationId xmlns:p14="http://schemas.microsoft.com/office/powerpoint/2010/main" val="14353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60</TotalTime>
  <Words>180</Words>
  <Application>Microsoft Office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A Real-Time Serial Port Visualization Tool created with Python and other open-source tools</vt:lpstr>
      <vt:lpstr>MotIVATION</vt:lpstr>
      <vt:lpstr>Tools used</vt:lpstr>
      <vt:lpstr>DEMO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Real-Time Serial Port Visualization Tool created with Python and other open-source tools</dc:title>
  <dc:creator>Matthew Casari</dc:creator>
  <cp:lastModifiedBy>Matthew Casari</cp:lastModifiedBy>
  <cp:revision>9</cp:revision>
  <dcterms:created xsi:type="dcterms:W3CDTF">2017-05-04T14:02:54Z</dcterms:created>
  <dcterms:modified xsi:type="dcterms:W3CDTF">2017-05-04T15:04:52Z</dcterms:modified>
</cp:coreProperties>
</file>