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4113-A5BF-453D-A7EB-F96D4FAB485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6829-ABE1-429E-92ED-D46FD775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8748" y="609600"/>
            <a:ext cx="110126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LM4040 Provides +/-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0.25% Accuracy</a:t>
            </a:r>
            <a:endParaRPr lang="en-US" sz="10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756373" y="498869"/>
            <a:ext cx="1726435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Sensors provide analog/digital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values.  Analog inputs can be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wired directly to Arduino ADC </a:t>
            </a:r>
          </a:p>
          <a:p>
            <a:pPr algn="ctr"/>
            <a:r>
              <a:rPr lang="en-US" sz="1000" b="1" i="1" u="sng" dirty="0" smtClean="0"/>
              <a:t>(analog pins)</a:t>
            </a:r>
            <a:r>
              <a:rPr lang="en-US" sz="1000" b="1" i="1" u="sng" dirty="0"/>
              <a:t> </a:t>
            </a:r>
            <a:r>
              <a:rPr lang="en-US" sz="1000" b="1" i="1" u="sng" dirty="0" smtClean="0"/>
              <a:t>for 10-bit precision</a:t>
            </a:r>
            <a:endParaRPr lang="en-US" sz="1000" b="1" i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606104" y="1169938"/>
            <a:ext cx="880049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Power Supply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Can be between </a:t>
            </a:r>
          </a:p>
          <a:p>
            <a:pPr algn="ctr"/>
            <a:r>
              <a:rPr lang="en-US" sz="1000" b="1" i="1" u="sng" dirty="0" smtClean="0"/>
              <a:t>1.8 and 5.5V</a:t>
            </a:r>
            <a:endParaRPr lang="en-US" sz="1000" b="1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477613" y="4716364"/>
            <a:ext cx="86401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Micro Arduino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Programmable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Micro-controller</a:t>
            </a:r>
            <a:endParaRPr lang="en-US" sz="1000" b="1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471250" y="4716364"/>
            <a:ext cx="78867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SDCARD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Provides up to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4GB Storage</a:t>
            </a:r>
            <a:endParaRPr lang="en-US" sz="1000" b="1" i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733689" y="4716363"/>
            <a:ext cx="75501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DS3234 RTC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Provides time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and alarm</a:t>
            </a:r>
            <a:endParaRPr lang="en-US" sz="1000" b="1" i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8061274" y="4661150"/>
            <a:ext cx="852798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Boost Converter</a:t>
            </a:r>
            <a:br>
              <a:rPr lang="en-US" sz="1000" b="1" i="1" u="sng" dirty="0" smtClean="0"/>
            </a:br>
            <a:r>
              <a:rPr lang="en-US" sz="1000" b="1" i="1" u="sng" dirty="0"/>
              <a:t>P</a:t>
            </a:r>
            <a:r>
              <a:rPr lang="en-US" sz="1000" b="1" i="1" u="sng" dirty="0" smtClean="0"/>
              <a:t>rovides power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converter and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shutoff function</a:t>
            </a:r>
            <a:endParaRPr lang="en-US" sz="1000" b="1" i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99499" y="4716364"/>
            <a:ext cx="104836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Signal Inverter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Converts RTC Alarm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to proper Voltage</a:t>
            </a:r>
            <a:endParaRPr lang="en-US" sz="1000" b="1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580042" y="3268340"/>
            <a:ext cx="4920253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Diodes allow RTC to wake up unit and Arduino to shut of unit via “Enable Pin” on </a:t>
            </a:r>
            <a:r>
              <a:rPr lang="en-US" sz="1000" b="1" i="1" u="sng" dirty="0" err="1" smtClean="0"/>
              <a:t>PowerBoost</a:t>
            </a:r>
            <a:endParaRPr lang="en-US" sz="1000" b="1" i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1653640" y="1154384"/>
            <a:ext cx="1085724" cy="104254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LM 4040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376035" y="1675654"/>
            <a:ext cx="1187124" cy="7268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32897" y="1165770"/>
            <a:ext cx="2036124" cy="7727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Network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99848" y="3830986"/>
            <a:ext cx="2263036" cy="8301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Arduino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54452" y="3876675"/>
            <a:ext cx="922940" cy="7639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Card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646081" y="3886200"/>
            <a:ext cx="922940" cy="7468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Clock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75721" y="3872657"/>
            <a:ext cx="1210392" cy="7468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 Converter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23276" y="3892601"/>
            <a:ext cx="1187124" cy="7268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Inverter</a:t>
            </a:r>
            <a:endParaRPr lang="en-US" dirty="0"/>
          </a:p>
        </p:txBody>
      </p:sp>
      <p:cxnSp>
        <p:nvCxnSpPr>
          <p:cNvPr id="1029" name="Straight Arrow Connector 1028"/>
          <p:cNvCxnSpPr/>
          <p:nvPr/>
        </p:nvCxnSpPr>
        <p:spPr>
          <a:xfrm flipV="1">
            <a:off x="3102469" y="4246067"/>
            <a:ext cx="326531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23899" y="3507142"/>
            <a:ext cx="29443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980917" y="2473003"/>
            <a:ext cx="0" cy="141959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2920829" y="3707496"/>
            <a:ext cx="116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87229" y="3707496"/>
            <a:ext cx="7133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41632" y="3505200"/>
            <a:ext cx="4072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18113" y="3505200"/>
            <a:ext cx="978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96200" y="3505202"/>
            <a:ext cx="0" cy="36745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18331" y="3707492"/>
            <a:ext cx="977869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341632" y="3507138"/>
            <a:ext cx="0" cy="284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580042" y="4661150"/>
            <a:ext cx="0" cy="97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7200" y="5638800"/>
            <a:ext cx="21228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6725" y="1472951"/>
            <a:ext cx="0" cy="4165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66725" y="1472951"/>
            <a:ext cx="1196439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779716" y="1519159"/>
            <a:ext cx="724313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71600" y="2466602"/>
            <a:ext cx="31946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80917" y="4661150"/>
            <a:ext cx="0" cy="9463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580042" y="5607547"/>
            <a:ext cx="540087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11196" y="5178029"/>
            <a:ext cx="0" cy="42951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931243" y="5178029"/>
            <a:ext cx="0" cy="42951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25" idx="0"/>
          </p:cNvCxnSpPr>
          <p:nvPr/>
        </p:nvCxnSpPr>
        <p:spPr>
          <a:xfrm>
            <a:off x="6413879" y="3707494"/>
            <a:ext cx="2959" cy="185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371600" y="2466602"/>
            <a:ext cx="0" cy="137431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550959" y="1966836"/>
            <a:ext cx="15321" cy="4997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54291" y="4246067"/>
            <a:ext cx="2431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807113" y="3707497"/>
            <a:ext cx="0" cy="165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920829" y="3707496"/>
            <a:ext cx="0" cy="1234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423681" y="3707494"/>
            <a:ext cx="29443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536" y="609600"/>
            <a:ext cx="132568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MAX6126 Provides</a:t>
            </a:r>
          </a:p>
          <a:p>
            <a:pPr algn="ctr"/>
            <a:r>
              <a:rPr lang="en-US" sz="1000" b="1" i="1" u="sng" dirty="0" smtClean="0"/>
              <a:t>4.096V power source</a:t>
            </a:r>
          </a:p>
          <a:p>
            <a:pPr algn="ctr"/>
            <a:r>
              <a:rPr lang="en-US" sz="1000" b="1" i="1" u="sng" dirty="0" smtClean="0"/>
              <a:t>With </a:t>
            </a:r>
            <a:r>
              <a:rPr lang="en-US" sz="1000" b="1" i="1" u="sng" dirty="0"/>
              <a:t>+/- </a:t>
            </a:r>
            <a:r>
              <a:rPr lang="en-US" sz="1000" b="1" i="1" u="sng" dirty="0" smtClean="0"/>
              <a:t> 0.02% accuracy</a:t>
            </a:r>
            <a:endParaRPr lang="en-US" sz="10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00717" y="1323005"/>
            <a:ext cx="729367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ADS1100 </a:t>
            </a:r>
          </a:p>
          <a:p>
            <a:pPr algn="ctr"/>
            <a:r>
              <a:rPr lang="en-US" sz="1000" b="1" i="1" u="sng" dirty="0" smtClean="0"/>
              <a:t>16-Bit  ADC</a:t>
            </a:r>
          </a:p>
          <a:p>
            <a:pPr algn="ctr"/>
            <a:r>
              <a:rPr lang="en-US" sz="1000" b="1" i="1" u="sng" dirty="0" smtClean="0"/>
              <a:t>Better than </a:t>
            </a:r>
          </a:p>
          <a:p>
            <a:pPr algn="ctr"/>
            <a:r>
              <a:rPr lang="en-US" sz="1000" b="1" i="1" u="sng" dirty="0" smtClean="0"/>
              <a:t>built-in 10-Bit</a:t>
            </a:r>
            <a:endParaRPr lang="en-US" sz="1000" b="1" i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606104" y="1169938"/>
            <a:ext cx="880049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Power Supply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Can be between </a:t>
            </a:r>
          </a:p>
          <a:p>
            <a:pPr algn="ctr"/>
            <a:r>
              <a:rPr lang="en-US" sz="1000" b="1" i="1" u="sng" dirty="0" smtClean="0"/>
              <a:t>1.8 and 5.5V</a:t>
            </a:r>
            <a:endParaRPr lang="en-US" sz="1000" b="1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477613" y="4716364"/>
            <a:ext cx="86401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Micro Arduino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Programmable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Micro-controller</a:t>
            </a:r>
            <a:endParaRPr lang="en-US" sz="1000" b="1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471250" y="4716364"/>
            <a:ext cx="78867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SDCARD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Provides up to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4GB Storage</a:t>
            </a:r>
            <a:endParaRPr lang="en-US" sz="1000" b="1" i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733689" y="4716363"/>
            <a:ext cx="75501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DS3234 RTC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Provides time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and alarm</a:t>
            </a:r>
            <a:endParaRPr lang="en-US" sz="1000" b="1" i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8061274" y="4661150"/>
            <a:ext cx="852798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Boost Converter</a:t>
            </a:r>
            <a:br>
              <a:rPr lang="en-US" sz="1000" b="1" i="1" u="sng" dirty="0" smtClean="0"/>
            </a:br>
            <a:r>
              <a:rPr lang="en-US" sz="1000" b="1" i="1" u="sng" dirty="0"/>
              <a:t>P</a:t>
            </a:r>
            <a:r>
              <a:rPr lang="en-US" sz="1000" b="1" i="1" u="sng" dirty="0" smtClean="0"/>
              <a:t>rovides power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converter and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shutoff function</a:t>
            </a:r>
            <a:endParaRPr lang="en-US" sz="1000" b="1" i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99499" y="4716364"/>
            <a:ext cx="104836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Signal Inverter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Converts RTC Alarm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to proper Voltage</a:t>
            </a:r>
            <a:endParaRPr lang="en-US" sz="1000" b="1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580042" y="3268340"/>
            <a:ext cx="4920253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Diodes allow RTC to wake up unit and Arduino to shut of unit via “Enable Pin” on </a:t>
            </a:r>
            <a:r>
              <a:rPr lang="en-US" sz="1000" b="1" i="1" u="sng" dirty="0" err="1" smtClean="0"/>
              <a:t>PowerBoost</a:t>
            </a:r>
            <a:endParaRPr lang="en-US" sz="1000" b="1" i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1653640" y="1154384"/>
            <a:ext cx="1085724" cy="104254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6126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80960" y="1267343"/>
            <a:ext cx="1187124" cy="7268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ADS1100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376035" y="1675654"/>
            <a:ext cx="1187124" cy="7268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24848" y="304800"/>
            <a:ext cx="1689715" cy="5352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Network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99848" y="3830986"/>
            <a:ext cx="2263036" cy="8301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Arduino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54452" y="3876675"/>
            <a:ext cx="922940" cy="7639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Card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646081" y="3886200"/>
            <a:ext cx="922940" cy="7468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Clock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75721" y="3872657"/>
            <a:ext cx="1210392" cy="7468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 Converter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23276" y="3892601"/>
            <a:ext cx="1187124" cy="7268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Inverter</a:t>
            </a:r>
            <a:endParaRPr lang="en-US" dirty="0"/>
          </a:p>
        </p:txBody>
      </p:sp>
      <p:cxnSp>
        <p:nvCxnSpPr>
          <p:cNvPr id="1029" name="Straight Arrow Connector 1028"/>
          <p:cNvCxnSpPr/>
          <p:nvPr/>
        </p:nvCxnSpPr>
        <p:spPr>
          <a:xfrm flipV="1">
            <a:off x="3102469" y="4246067"/>
            <a:ext cx="326531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23899" y="3507142"/>
            <a:ext cx="29443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980917" y="2473003"/>
            <a:ext cx="0" cy="141959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2920829" y="3707496"/>
            <a:ext cx="116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87229" y="3707496"/>
            <a:ext cx="7133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41632" y="3505200"/>
            <a:ext cx="4072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18113" y="3505200"/>
            <a:ext cx="978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96200" y="3505202"/>
            <a:ext cx="0" cy="36745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18331" y="3707492"/>
            <a:ext cx="977869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341632" y="3507138"/>
            <a:ext cx="0" cy="284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580042" y="4661150"/>
            <a:ext cx="0" cy="97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7200" y="5638800"/>
            <a:ext cx="21228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6725" y="1472951"/>
            <a:ext cx="0" cy="4165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66725" y="1472951"/>
            <a:ext cx="1196439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819400" y="1630782"/>
            <a:ext cx="1244360" cy="22436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819400" y="840061"/>
            <a:ext cx="1305448" cy="427282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71600" y="2466602"/>
            <a:ext cx="31402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80917" y="4661150"/>
            <a:ext cx="0" cy="9463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580042" y="5607547"/>
            <a:ext cx="540087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11196" y="5178029"/>
            <a:ext cx="0" cy="42951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931243" y="5178029"/>
            <a:ext cx="0" cy="42951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25" idx="0"/>
          </p:cNvCxnSpPr>
          <p:nvPr/>
        </p:nvCxnSpPr>
        <p:spPr>
          <a:xfrm>
            <a:off x="6413879" y="3707494"/>
            <a:ext cx="2959" cy="185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963723" y="870236"/>
            <a:ext cx="0" cy="40205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371600" y="2466602"/>
            <a:ext cx="0" cy="137431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11880" y="2006424"/>
            <a:ext cx="0" cy="4601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54291" y="4246067"/>
            <a:ext cx="2431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807113" y="3707497"/>
            <a:ext cx="0" cy="165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920829" y="3707496"/>
            <a:ext cx="0" cy="1234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423681" y="3707494"/>
            <a:ext cx="29443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8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230308" y="5820817"/>
            <a:ext cx="2877244" cy="8551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7465" y="609600"/>
            <a:ext cx="132568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MAX6126 Provides</a:t>
            </a:r>
          </a:p>
          <a:p>
            <a:pPr algn="ctr"/>
            <a:r>
              <a:rPr lang="en-US" sz="1000" b="1" i="1" u="sng" dirty="0" smtClean="0"/>
              <a:t>4.096V power source</a:t>
            </a:r>
          </a:p>
          <a:p>
            <a:pPr algn="ctr"/>
            <a:r>
              <a:rPr lang="en-US" sz="1000" b="1" i="1" u="sng" dirty="0" smtClean="0"/>
              <a:t>With </a:t>
            </a:r>
            <a:r>
              <a:rPr lang="en-US" sz="1000" b="1" i="1" u="sng" dirty="0"/>
              <a:t>+/- </a:t>
            </a:r>
            <a:r>
              <a:rPr lang="en-US" sz="1000" b="1" i="1" u="sng" dirty="0" smtClean="0"/>
              <a:t> 0.02% accuracy</a:t>
            </a:r>
            <a:endParaRPr lang="en-US" sz="10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713651" y="1399948"/>
            <a:ext cx="79509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16-Bit  ADC: </a:t>
            </a:r>
          </a:p>
          <a:p>
            <a:pPr algn="ctr"/>
            <a:r>
              <a:rPr lang="en-US" sz="1000" b="1" i="1" u="sng" dirty="0" smtClean="0"/>
              <a:t> Improves data</a:t>
            </a:r>
          </a:p>
          <a:p>
            <a:pPr algn="ctr"/>
            <a:r>
              <a:rPr lang="en-US" sz="1000" b="1" i="1" u="sng" dirty="0"/>
              <a:t>r</a:t>
            </a:r>
            <a:r>
              <a:rPr lang="en-US" sz="1000" b="1" i="1" u="sng" dirty="0" smtClean="0"/>
              <a:t>esolution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4924" y="1015228"/>
            <a:ext cx="1099660" cy="6155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Battery Voltage </a:t>
            </a:r>
          </a:p>
          <a:p>
            <a:pPr algn="ctr"/>
            <a:r>
              <a:rPr lang="en-US" sz="1000" b="1" i="1" u="sng" dirty="0" smtClean="0"/>
              <a:t>Highly flexible using </a:t>
            </a:r>
          </a:p>
          <a:p>
            <a:pPr algn="ctr"/>
            <a:r>
              <a:rPr lang="en-US" sz="1000" b="1" i="1" u="sng" dirty="0" smtClean="0"/>
              <a:t>Boost Converter or</a:t>
            </a:r>
          </a:p>
          <a:p>
            <a:pPr algn="ctr"/>
            <a:r>
              <a:rPr lang="en-US" sz="1000" b="1" i="1" u="sng" dirty="0" smtClean="0"/>
              <a:t>Voltage Regulator</a:t>
            </a:r>
            <a:endParaRPr lang="en-US" sz="1000" b="1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477613" y="4716364"/>
            <a:ext cx="86401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Arduino: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Programmable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Micro-controller</a:t>
            </a:r>
            <a:endParaRPr lang="en-US" sz="1000" b="1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471250" y="4716364"/>
            <a:ext cx="78867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SDCARD: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Provides up to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128GB Storage</a:t>
            </a:r>
            <a:endParaRPr lang="en-US" sz="1000" b="1" i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680790" y="4716363"/>
            <a:ext cx="86081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DS3234 RTC: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Provides time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and wake alarm</a:t>
            </a:r>
            <a:endParaRPr lang="en-US" sz="1000" b="1" i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8060556" y="3338382"/>
            <a:ext cx="85119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Provides power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conversion and 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shutoff function</a:t>
            </a:r>
            <a:endParaRPr lang="en-US" sz="1000" b="1" i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99499" y="4716364"/>
            <a:ext cx="104836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Signal Inverter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Converts RTC Alarm</a:t>
            </a:r>
            <a:br>
              <a:rPr lang="en-US" sz="1000" b="1" i="1" u="sng" dirty="0" smtClean="0"/>
            </a:br>
            <a:r>
              <a:rPr lang="en-US" sz="1000" b="1" i="1" u="sng" dirty="0" smtClean="0"/>
              <a:t>to proper Voltage</a:t>
            </a:r>
            <a:endParaRPr lang="en-US" sz="1000" b="1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582195" y="3261438"/>
            <a:ext cx="4920253" cy="153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Diodes allow RTC to wake up unit and Arduino to shut of unit via “Enable Pin” on </a:t>
            </a:r>
            <a:r>
              <a:rPr lang="en-US" sz="1000" b="1" i="1" u="sng" dirty="0" err="1" smtClean="0"/>
              <a:t>PowerBoost</a:t>
            </a:r>
            <a:endParaRPr lang="en-US" sz="1000" b="1" i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1653640" y="1154384"/>
            <a:ext cx="1085724" cy="10425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6126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88644" y="1267343"/>
            <a:ext cx="948241" cy="7268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16-bit ADC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376035" y="1675654"/>
            <a:ext cx="1187124" cy="7268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04029" y="304800"/>
            <a:ext cx="917472" cy="5352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99848" y="3830986"/>
            <a:ext cx="2263036" cy="8301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54452" y="3876675"/>
            <a:ext cx="922940" cy="7639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 Card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646081" y="3886200"/>
            <a:ext cx="922940" cy="74682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Clock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75720" y="3872656"/>
            <a:ext cx="1387279" cy="10745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 Converter or Voltage Regulator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23276" y="3892601"/>
            <a:ext cx="1187124" cy="72687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Inverter</a:t>
            </a:r>
            <a:endParaRPr lang="en-US" dirty="0"/>
          </a:p>
        </p:txBody>
      </p:sp>
      <p:cxnSp>
        <p:nvCxnSpPr>
          <p:cNvPr id="1029" name="Straight Arrow Connector 1028"/>
          <p:cNvCxnSpPr/>
          <p:nvPr/>
        </p:nvCxnSpPr>
        <p:spPr>
          <a:xfrm flipV="1">
            <a:off x="3102469" y="4246067"/>
            <a:ext cx="326531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23899" y="3507142"/>
            <a:ext cx="29443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980917" y="2473003"/>
            <a:ext cx="0" cy="141959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2920829" y="3707496"/>
            <a:ext cx="116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87229" y="3707496"/>
            <a:ext cx="7133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41632" y="3505200"/>
            <a:ext cx="4072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718113" y="3505200"/>
            <a:ext cx="978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96200" y="3505202"/>
            <a:ext cx="0" cy="36745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718331" y="3707492"/>
            <a:ext cx="977869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341632" y="3507138"/>
            <a:ext cx="0" cy="284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580042" y="4661150"/>
            <a:ext cx="0" cy="97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7200" y="5638800"/>
            <a:ext cx="21228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6725" y="1472951"/>
            <a:ext cx="0" cy="4165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66725" y="1472951"/>
            <a:ext cx="1196439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791882" y="1422385"/>
            <a:ext cx="536853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71600" y="2466605"/>
            <a:ext cx="4304276" cy="63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4" idx="2"/>
          </p:cNvCxnSpPr>
          <p:nvPr/>
        </p:nvCxnSpPr>
        <p:spPr>
          <a:xfrm>
            <a:off x="8069360" y="4947195"/>
            <a:ext cx="8491" cy="6603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2580044" y="5607547"/>
            <a:ext cx="5497807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11196" y="5178029"/>
            <a:ext cx="0" cy="42951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931243" y="5178029"/>
            <a:ext cx="0" cy="42951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25" idx="0"/>
          </p:cNvCxnSpPr>
          <p:nvPr/>
        </p:nvCxnSpPr>
        <p:spPr>
          <a:xfrm>
            <a:off x="6413879" y="3707494"/>
            <a:ext cx="2959" cy="185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14125" y="870236"/>
            <a:ext cx="0" cy="40205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371600" y="2466602"/>
            <a:ext cx="0" cy="137431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064061" y="2048689"/>
            <a:ext cx="0" cy="4057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54291" y="4246067"/>
            <a:ext cx="2431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807113" y="3707497"/>
            <a:ext cx="0" cy="165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920829" y="3707496"/>
            <a:ext cx="0" cy="1234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423681" y="3707494"/>
            <a:ext cx="294432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512076" y="6582817"/>
            <a:ext cx="4930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507135" y="5973217"/>
            <a:ext cx="4979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07135" y="6278017"/>
            <a:ext cx="497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46129" y="5893296"/>
            <a:ext cx="916879" cy="15388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Power Supply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43220" y="6124128"/>
            <a:ext cx="916879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Communication Signals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43221" y="6517630"/>
            <a:ext cx="916879" cy="15388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Sensor Signals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41632" y="5963632"/>
            <a:ext cx="90050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Wiring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Legend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678730" y="334975"/>
            <a:ext cx="917472" cy="5352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429000" y="2051741"/>
            <a:ext cx="3289113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6727032" y="283510"/>
            <a:ext cx="4378" cy="173429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429000" y="289615"/>
            <a:ext cx="3289113" cy="1518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3430147" y="283511"/>
            <a:ext cx="4378" cy="173429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647961" y="1267342"/>
            <a:ext cx="948241" cy="7268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16-bit ADC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657911" y="2051741"/>
            <a:ext cx="0" cy="4026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172200" y="870236"/>
            <a:ext cx="0" cy="402058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93911" y="378767"/>
            <a:ext cx="960199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i="1" u="sng" dirty="0" smtClean="0"/>
              <a:t>Individual Sensors</a:t>
            </a:r>
          </a:p>
          <a:p>
            <a:pPr algn="ctr"/>
            <a:r>
              <a:rPr lang="en-US" sz="1000" b="1" i="1" u="sng" dirty="0" smtClean="0"/>
              <a:t> isolate signals </a:t>
            </a:r>
          </a:p>
          <a:p>
            <a:pPr algn="ctr"/>
            <a:r>
              <a:rPr lang="en-US" sz="1000" b="1" i="1" u="sng" dirty="0"/>
              <a:t>a</a:t>
            </a:r>
            <a:r>
              <a:rPr lang="en-US" sz="1000" b="1" i="1" u="sng" dirty="0" smtClean="0"/>
              <a:t>nd enable</a:t>
            </a:r>
          </a:p>
          <a:p>
            <a:pPr algn="ctr"/>
            <a:r>
              <a:rPr lang="en-US" sz="1000" b="1" i="1" u="sng" dirty="0"/>
              <a:t>m</a:t>
            </a:r>
            <a:r>
              <a:rPr lang="en-US" sz="1000" b="1" i="1" u="sng" dirty="0" smtClean="0"/>
              <a:t>odular designs</a:t>
            </a:r>
            <a:endParaRPr lang="en-US" sz="10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64265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212</Words>
  <Application>Microsoft Office PowerPoint</Application>
  <PresentationFormat>On-screen Show (4:3)</PresentationFormat>
  <Paragraphs>79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P. Langis</dc:creator>
  <cp:lastModifiedBy>Daniel P. Langis</cp:lastModifiedBy>
  <cp:revision>18</cp:revision>
  <dcterms:created xsi:type="dcterms:W3CDTF">2014-09-03T15:35:12Z</dcterms:created>
  <dcterms:modified xsi:type="dcterms:W3CDTF">2015-03-30T22:23:47Z</dcterms:modified>
</cp:coreProperties>
</file>