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4113-A5BF-453D-A7EB-F96D4FAB4854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19917" r="18750" b="5544"/>
          <a:stretch/>
        </p:blipFill>
        <p:spPr bwMode="auto">
          <a:xfrm>
            <a:off x="914400" y="478483"/>
            <a:ext cx="72390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4189" y="609600"/>
            <a:ext cx="83997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LM385 Op amp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(Provides 10V </a:t>
            </a:r>
          </a:p>
          <a:p>
            <a:pPr algn="ctr"/>
            <a:r>
              <a:rPr lang="en-US" sz="1000" b="1" i="1" u="sng" dirty="0" smtClean="0"/>
              <a:t>to LT1027) </a:t>
            </a:r>
            <a:endParaRPr lang="en-US" sz="1000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516363" y="633114"/>
            <a:ext cx="6540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LT1027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5V </a:t>
            </a:r>
          </a:p>
          <a:p>
            <a:pPr algn="ctr"/>
            <a:r>
              <a:rPr lang="en-US" sz="1000" b="1" i="1" u="sng" dirty="0" smtClean="0"/>
              <a:t>+/- 0.001%</a:t>
            </a:r>
            <a:endParaRPr lang="en-US" sz="10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658171" y="1829543"/>
            <a:ext cx="729367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ADS1100 </a:t>
            </a:r>
          </a:p>
          <a:p>
            <a:pPr algn="ctr"/>
            <a:r>
              <a:rPr lang="en-US" sz="1000" b="1" i="1" u="sng" dirty="0" smtClean="0"/>
              <a:t>16-Bit  ADC</a:t>
            </a:r>
          </a:p>
          <a:p>
            <a:pPr algn="ctr"/>
            <a:r>
              <a:rPr lang="en-US" sz="1000" b="1" i="1" u="sng" dirty="0" smtClean="0"/>
              <a:t>Better than </a:t>
            </a:r>
          </a:p>
          <a:p>
            <a:pPr algn="ctr"/>
            <a:r>
              <a:rPr lang="en-US" sz="1000" b="1" i="1" u="sng" dirty="0"/>
              <a:t>b</a:t>
            </a:r>
            <a:r>
              <a:rPr lang="en-US" sz="1000" b="1" i="1" u="sng" dirty="0" smtClean="0"/>
              <a:t>uilt-in 10-Bit</a:t>
            </a:r>
            <a:endParaRPr lang="en-US" sz="1000" b="1" i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713375" y="1675655"/>
            <a:ext cx="880049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Power Supply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Can be between </a:t>
            </a:r>
          </a:p>
          <a:p>
            <a:pPr algn="ctr"/>
            <a:r>
              <a:rPr lang="en-US" sz="1000" b="1" i="1" u="sng" dirty="0" smtClean="0"/>
              <a:t>1.8 and 5.5V</a:t>
            </a:r>
            <a:endParaRPr lang="en-US" sz="1000" b="1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58440" y="3962400"/>
            <a:ext cx="86401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Micro Arduino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Programmable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Micro-controller</a:t>
            </a:r>
            <a:endParaRPr lang="en-US" sz="1000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664731" y="3966865"/>
            <a:ext cx="78867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SDCARD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up to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4GB Storage</a:t>
            </a:r>
            <a:endParaRPr lang="en-US" sz="1000" b="1" i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931731" y="3970735"/>
            <a:ext cx="75501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DS3234 RTC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time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and alarm</a:t>
            </a:r>
            <a:endParaRPr lang="en-US" sz="1000" b="1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189809" y="3739902"/>
            <a:ext cx="852798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Boost Converter</a:t>
            </a:r>
            <a:br>
              <a:rPr lang="en-US" sz="1000" b="1" i="1" u="sng" dirty="0" smtClean="0"/>
            </a:br>
            <a:r>
              <a:rPr lang="en-US" sz="1000" b="1" i="1" u="sng" dirty="0"/>
              <a:t>P</a:t>
            </a:r>
            <a:r>
              <a:rPr lang="en-US" sz="1000" b="1" i="1" u="sng" dirty="0" smtClean="0"/>
              <a:t>rovides power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converter and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shutoff function</a:t>
            </a:r>
            <a:endParaRPr lang="en-US" sz="1000" b="1" i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778834" y="5105400"/>
            <a:ext cx="10483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Signal Inverter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Converts RTC Alarm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to proper Voltage</a:t>
            </a:r>
            <a:endParaRPr lang="en-US" sz="1000" b="1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822459" y="2900065"/>
            <a:ext cx="4920253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Diodes allow RTC to wake up unit and Arduino to shut of unit via “Enable Pin” on </a:t>
            </a:r>
            <a:r>
              <a:rPr lang="en-US" sz="1000" b="1" i="1" u="sng" dirty="0" err="1" smtClean="0"/>
              <a:t>PowerBoost</a:t>
            </a:r>
            <a:endParaRPr lang="en-US" sz="1000" b="1" i="1" u="sng" dirty="0"/>
          </a:p>
        </p:txBody>
      </p:sp>
      <p:sp>
        <p:nvSpPr>
          <p:cNvPr id="16" name="Rounded Rectangle 15"/>
          <p:cNvSpPr/>
          <p:nvPr/>
        </p:nvSpPr>
        <p:spPr>
          <a:xfrm>
            <a:off x="4505325" y="363706"/>
            <a:ext cx="1409700" cy="47672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/>
              <a:t>To Sensor </a:t>
            </a:r>
            <a:r>
              <a:rPr lang="en-US" sz="1400" b="1" dirty="0"/>
              <a:t>Network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322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P. Langis</dc:creator>
  <cp:lastModifiedBy>Daniel P. Langis</cp:lastModifiedBy>
  <cp:revision>5</cp:revision>
  <dcterms:created xsi:type="dcterms:W3CDTF">2014-09-03T15:35:12Z</dcterms:created>
  <dcterms:modified xsi:type="dcterms:W3CDTF">2014-09-03T16:15:55Z</dcterms:modified>
</cp:coreProperties>
</file>