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67B4D-0050-4E08-9184-A5272EA9B2DA}">
          <p14:sldIdLst>
            <p14:sldId id="256"/>
            <p14:sldId id="257"/>
          </p14:sldIdLst>
        </p14:section>
        <p14:section name="Untitled Section" id="{0161D7B4-272B-4FB3-B01B-3B50312F5B18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912" y="-22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22A37-D4FF-40D7-AE69-852F6F4FE7F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ED26D-CFCF-4CAB-B6AB-22B7D2F0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ED26D-CFCF-4CAB-B6AB-22B7D2F054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C294-30B8-4632-B042-8DFD40134B7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40BD-F80B-4D73-B8FA-2ADD2B54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esto\oerd\langis\Pop-up\Gen 3 (Rev 5) (2017-2018)\Documentation\Papers, Talks, Presentations\Oceans 18\Figures, Graphs, Etc\gen 3 full view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4" t="21370" r="22599" b="3165"/>
          <a:stretch/>
        </p:blipFill>
        <p:spPr bwMode="auto">
          <a:xfrm>
            <a:off x="1673400" y="152400"/>
            <a:ext cx="5486400" cy="65465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pesto\oerd\langis\Pop-up\Gen 3 (Rev 5) (2017-2018)\Documentation\Papers, Talks, Presentations\Oceans 18\Figures, Graphs, Etc\gen 3 section 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5" t="17098" r="23189" b="5935"/>
          <a:stretch/>
        </p:blipFill>
        <p:spPr bwMode="auto">
          <a:xfrm>
            <a:off x="1181100" y="1"/>
            <a:ext cx="68199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638414" y="1720800"/>
            <a:ext cx="8793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638414" y="5638800"/>
            <a:ext cx="18906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38414" y="6019800"/>
            <a:ext cx="3352800" cy="3048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6423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55603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9413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4" t="12774" r="18495" b="8387"/>
          <a:stretch/>
        </p:blipFill>
        <p:spPr bwMode="auto">
          <a:xfrm>
            <a:off x="1495425" y="228600"/>
            <a:ext cx="6248400" cy="6294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3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On-screen Show (4:3)</PresentationFormat>
  <Paragraphs>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P. Langis</dc:creator>
  <cp:lastModifiedBy>Daniel P. Langis</cp:lastModifiedBy>
  <cp:revision>3</cp:revision>
  <dcterms:created xsi:type="dcterms:W3CDTF">2018-08-09T22:45:38Z</dcterms:created>
  <dcterms:modified xsi:type="dcterms:W3CDTF">2018-08-09T23:12:48Z</dcterms:modified>
</cp:coreProperties>
</file>