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7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6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6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0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1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73" y="0"/>
            <a:ext cx="4585836" cy="6639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" y="527957"/>
            <a:ext cx="3459480" cy="571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929" y="527957"/>
            <a:ext cx="4414071" cy="5910943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32" idx="1"/>
          </p:cNvCxnSpPr>
          <p:nvPr/>
        </p:nvCxnSpPr>
        <p:spPr>
          <a:xfrm flipH="1">
            <a:off x="1897167" y="290294"/>
            <a:ext cx="1335265" cy="530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8" idx="1"/>
          </p:cNvCxnSpPr>
          <p:nvPr/>
        </p:nvCxnSpPr>
        <p:spPr>
          <a:xfrm flipH="1">
            <a:off x="2421711" y="751053"/>
            <a:ext cx="1270284" cy="263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15392" y="1144594"/>
            <a:ext cx="893519" cy="35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7" idx="1"/>
          </p:cNvCxnSpPr>
          <p:nvPr/>
        </p:nvCxnSpPr>
        <p:spPr>
          <a:xfrm flipH="1">
            <a:off x="2868905" y="1369977"/>
            <a:ext cx="615123" cy="183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3" idx="1"/>
          </p:cNvCxnSpPr>
          <p:nvPr/>
        </p:nvCxnSpPr>
        <p:spPr>
          <a:xfrm flipH="1">
            <a:off x="2648745" y="2950918"/>
            <a:ext cx="385508" cy="1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0" idx="1"/>
          </p:cNvCxnSpPr>
          <p:nvPr/>
        </p:nvCxnSpPr>
        <p:spPr>
          <a:xfrm flipH="1" flipV="1">
            <a:off x="5965208" y="2762684"/>
            <a:ext cx="728850" cy="919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4" idx="1"/>
          </p:cNvCxnSpPr>
          <p:nvPr/>
        </p:nvCxnSpPr>
        <p:spPr>
          <a:xfrm flipH="1" flipV="1">
            <a:off x="5997575" y="1117474"/>
            <a:ext cx="1325636" cy="333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8" idx="1"/>
          </p:cNvCxnSpPr>
          <p:nvPr/>
        </p:nvCxnSpPr>
        <p:spPr>
          <a:xfrm flipH="1">
            <a:off x="5803406" y="245547"/>
            <a:ext cx="255562" cy="264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0" idx="3"/>
          </p:cNvCxnSpPr>
          <p:nvPr/>
        </p:nvCxnSpPr>
        <p:spPr>
          <a:xfrm flipV="1">
            <a:off x="8625128" y="3073332"/>
            <a:ext cx="1162772" cy="608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32432" y="82545"/>
            <a:ext cx="21677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Fast Response Temperature Probe Topside Temperature Probe (TTP)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3034253" y="2743169"/>
            <a:ext cx="21677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Slow Response Temperature Probe</a:t>
            </a:r>
          </a:p>
          <a:p>
            <a:r>
              <a:rPr lang="en-US" sz="1050" dirty="0" smtClean="0"/>
              <a:t>Sea Surface Temperature (SST)</a:t>
            </a:r>
            <a:endParaRPr 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6694058" y="3551263"/>
            <a:ext cx="1931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Turner Cyclops 7F Fluorometer</a:t>
            </a:r>
            <a:endParaRPr 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7323211" y="1243153"/>
            <a:ext cx="16766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UCAM III Low-Resolution Digital Camera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3484028" y="1162228"/>
            <a:ext cx="16766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UCAM III Low-Resolution Digital Camera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3691995" y="624095"/>
            <a:ext cx="16766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Skye Instruments PAR</a:t>
            </a:r>
            <a:endParaRPr lang="en-US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6058968" y="118589"/>
            <a:ext cx="635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Endcap</a:t>
            </a:r>
            <a:endParaRPr lang="en-US" sz="105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010942" y="530997"/>
            <a:ext cx="684400" cy="440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1295" y="400999"/>
            <a:ext cx="10153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Vacuum Port</a:t>
            </a:r>
            <a:endParaRPr 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365586" y="888624"/>
            <a:ext cx="8959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Keller Pressure Sensor</a:t>
            </a:r>
            <a:endParaRPr lang="en-US" sz="105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6214018" y="5569208"/>
            <a:ext cx="1335265" cy="530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121641" y="5307598"/>
            <a:ext cx="1931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Counterbalance</a:t>
            </a:r>
            <a:endParaRPr lang="en-US" sz="105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0101475" y="4265546"/>
            <a:ext cx="385508" cy="1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493435" y="4134741"/>
            <a:ext cx="710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Frame</a:t>
            </a:r>
            <a:endParaRPr lang="en-US" sz="105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11011257" y="2092192"/>
            <a:ext cx="385508" cy="1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342477" y="1837017"/>
            <a:ext cx="71057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  <a:r>
              <a:rPr lang="en-US" sz="1050" dirty="0" smtClean="0"/>
              <a:t>0.5 cm (12inch)</a:t>
            </a:r>
          </a:p>
          <a:p>
            <a:r>
              <a:rPr lang="en-US" sz="1050" dirty="0" smtClean="0"/>
              <a:t>diameter side-lug t-float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6068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Donohoe</dc:creator>
  <cp:lastModifiedBy>Sarah Donohoe</cp:lastModifiedBy>
  <cp:revision>5</cp:revision>
  <dcterms:created xsi:type="dcterms:W3CDTF">2020-04-24T23:59:18Z</dcterms:created>
  <dcterms:modified xsi:type="dcterms:W3CDTF">2021-08-09T20:02:00Z</dcterms:modified>
</cp:coreProperties>
</file>