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0D0B-932B-47CB-81E5-5CA92FFFA12F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A686-A460-4DE8-843E-EDEA5D2B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9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0D0B-932B-47CB-81E5-5CA92FFFA12F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A686-A460-4DE8-843E-EDEA5D2B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4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0D0B-932B-47CB-81E5-5CA92FFFA12F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A686-A460-4DE8-843E-EDEA5D2B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0D0B-932B-47CB-81E5-5CA92FFFA12F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A686-A460-4DE8-843E-EDEA5D2B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3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0D0B-932B-47CB-81E5-5CA92FFFA12F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A686-A460-4DE8-843E-EDEA5D2B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6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0D0B-932B-47CB-81E5-5CA92FFFA12F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A686-A460-4DE8-843E-EDEA5D2B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3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0D0B-932B-47CB-81E5-5CA92FFFA12F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A686-A460-4DE8-843E-EDEA5D2B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05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0D0B-932B-47CB-81E5-5CA92FFFA12F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A686-A460-4DE8-843E-EDEA5D2B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3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0D0B-932B-47CB-81E5-5CA92FFFA12F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A686-A460-4DE8-843E-EDEA5D2B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9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0D0B-932B-47CB-81E5-5CA92FFFA12F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A686-A460-4DE8-843E-EDEA5D2B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8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0D0B-932B-47CB-81E5-5CA92FFFA12F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A686-A460-4DE8-843E-EDEA5D2B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2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80D0B-932B-47CB-81E5-5CA92FFFA12F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AA686-A460-4DE8-843E-EDEA5D2B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2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mel.dir.ops@noaa.gov" TargetMode="External"/><Relationship Id="rId2" Type="http://schemas.openxmlformats.org/officeDocument/2006/relationships/hyperlink" Target="mailto:ecofoci.popupsbd@noaa.gov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5703" y="0"/>
            <a:ext cx="9304421" cy="4124352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IF </a:t>
            </a:r>
            <a:r>
              <a:rPr lang="en-US" sz="4800" dirty="0"/>
              <a:t>FOUND PLEASE CONTACT NOAA-PMEL</a:t>
            </a:r>
            <a:r>
              <a:rPr lang="en-US" sz="4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en-US" sz="4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US" sz="4800" b="1" dirty="0" smtClean="0"/>
              <a:t>pmel.noaa.gov </a:t>
            </a:r>
            <a:r>
              <a:rPr lang="en-US" sz="4800" dirty="0" smtClean="0"/>
              <a:t>• </a:t>
            </a:r>
            <a:r>
              <a:rPr lang="en-US" sz="4800" b="1" dirty="0"/>
              <a:t>206-526-6484</a:t>
            </a:r>
            <a:br>
              <a:rPr lang="en-US" sz="4800" b="1" dirty="0"/>
            </a:br>
            <a:r>
              <a:rPr lang="en-US" sz="4800" b="1" dirty="0" smtClean="0">
                <a:hlinkClick r:id="rId2"/>
              </a:rPr>
              <a:t>ecofoci.popupsbd@noaa.gov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smtClean="0">
                <a:hlinkClick r:id="rId3"/>
              </a:rPr>
              <a:t>pmel.dir.ops@noaa.gov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483" y="2657335"/>
            <a:ext cx="2541342" cy="254134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25" y="2721284"/>
            <a:ext cx="1903996" cy="189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1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15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IF FOUND PLEASE CONTACT NOAA-PMEL pmel.noaa.gov • 206-526-6484 ecofoci.popupsbd@noaa.gov pmel.dir.ops@noaa.gov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pmel.noaa.gov • 206-526-6484 ecofoci.popupsbd@noaa.gov pmel.dir.ops@noaa.gov</dc:title>
  <dc:creator>Sarah Donohoe</dc:creator>
  <cp:lastModifiedBy>Sarah Donohoe</cp:lastModifiedBy>
  <cp:revision>8</cp:revision>
  <dcterms:created xsi:type="dcterms:W3CDTF">2020-07-13T22:09:06Z</dcterms:created>
  <dcterms:modified xsi:type="dcterms:W3CDTF">2020-07-14T15:47:41Z</dcterms:modified>
</cp:coreProperties>
</file>