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C058-C192-469B-9A90-D56C708346A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50A3-D642-44B7-BBDE-BAB3498D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2" y="141481"/>
            <a:ext cx="2913230" cy="6631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637" y="82545"/>
            <a:ext cx="2314308" cy="674956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32" idx="1"/>
          </p:cNvCxnSpPr>
          <p:nvPr/>
        </p:nvCxnSpPr>
        <p:spPr>
          <a:xfrm flipH="1">
            <a:off x="6524898" y="496697"/>
            <a:ext cx="1145528" cy="84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8" idx="1"/>
          </p:cNvCxnSpPr>
          <p:nvPr/>
        </p:nvCxnSpPr>
        <p:spPr>
          <a:xfrm flipH="1">
            <a:off x="2174966" y="319657"/>
            <a:ext cx="422602" cy="3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70426" y="235087"/>
            <a:ext cx="269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Fast-Response </a:t>
            </a:r>
          </a:p>
          <a:p>
            <a:r>
              <a:rPr lang="en-US" sz="1400" b="1" dirty="0" smtClean="0"/>
              <a:t>Topside Temperature Probe (TTP)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90220" y="2746137"/>
            <a:ext cx="293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Slow-Response</a:t>
            </a:r>
            <a:br>
              <a:rPr lang="en-US" sz="1400" b="1" dirty="0" smtClean="0"/>
            </a:br>
            <a:r>
              <a:rPr lang="en-US" sz="1400" b="1" dirty="0" smtClean="0"/>
              <a:t>Sea </a:t>
            </a:r>
            <a:r>
              <a:rPr lang="en-US" sz="1400" b="1" dirty="0"/>
              <a:t>Surface Temperature (SST) probe </a:t>
            </a:r>
            <a:endParaRPr lang="en-US" sz="14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382080" y="4003936"/>
            <a:ext cx="193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Turner Cyclops 7F Fluorometer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774752" y="1195212"/>
            <a:ext cx="167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UCAM III Low-Resolution Digital Camera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002650" y="1232192"/>
            <a:ext cx="2165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Skye Instruments Photosynthetically-Activated </a:t>
            </a:r>
            <a:r>
              <a:rPr lang="en-US" sz="1400" b="1" dirty="0" smtClean="0"/>
              <a:t>Radiation (PAR) sensor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597568" y="165768"/>
            <a:ext cx="89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Endcap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67107" y="174945"/>
            <a:ext cx="128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Vacuum Port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43021" y="638500"/>
            <a:ext cx="189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Keller Pressure </a:t>
            </a:r>
            <a:r>
              <a:rPr lang="en-US" sz="1400" b="1" dirty="0" smtClean="0"/>
              <a:t>Sensor</a:t>
            </a:r>
            <a:endParaRPr lang="en-US" sz="1400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964154" y="6261296"/>
            <a:ext cx="730274" cy="95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86073" y="6140046"/>
            <a:ext cx="193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Counterbalance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2104919" y="4833064"/>
            <a:ext cx="385508" cy="111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96879" y="4676135"/>
            <a:ext cx="71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Frame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/>
          <p:cNvCxnSpPr>
            <a:stCxn id="71" idx="1"/>
          </p:cNvCxnSpPr>
          <p:nvPr/>
        </p:nvCxnSpPr>
        <p:spPr>
          <a:xfrm flipH="1" flipV="1">
            <a:off x="7368584" y="2444742"/>
            <a:ext cx="330058" cy="3577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98642" y="2540878"/>
            <a:ext cx="238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 cm (12 in) diameter </a:t>
            </a:r>
          </a:p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side-lug t-float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625818" y="2198944"/>
            <a:ext cx="716915" cy="599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7" idx="1"/>
          </p:cNvCxnSpPr>
          <p:nvPr/>
        </p:nvCxnSpPr>
        <p:spPr>
          <a:xfrm flipH="1" flipV="1">
            <a:off x="1680320" y="795233"/>
            <a:ext cx="1094432" cy="769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30090" y="1601964"/>
            <a:ext cx="1267232" cy="209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147987" y="3001186"/>
            <a:ext cx="687074" cy="147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478011" y="2428933"/>
            <a:ext cx="922766" cy="1705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913373" y="6591749"/>
            <a:ext cx="385508" cy="111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71656" y="6460944"/>
            <a:ext cx="193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Burn-Wire Release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Straight Arrow Connector 71"/>
          <p:cNvCxnSpPr>
            <a:stCxn id="48" idx="1"/>
          </p:cNvCxnSpPr>
          <p:nvPr/>
        </p:nvCxnSpPr>
        <p:spPr>
          <a:xfrm flipH="1" flipV="1">
            <a:off x="6185264" y="1113524"/>
            <a:ext cx="1817386" cy="595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32100" y="798623"/>
            <a:ext cx="937608" cy="22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74100" y="344315"/>
            <a:ext cx="860961" cy="23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8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Donohoe</dc:creator>
  <cp:lastModifiedBy>Sarah Donohoe</cp:lastModifiedBy>
  <cp:revision>12</cp:revision>
  <dcterms:created xsi:type="dcterms:W3CDTF">2020-04-24T23:59:18Z</dcterms:created>
  <dcterms:modified xsi:type="dcterms:W3CDTF">2021-08-09T20:00:28Z</dcterms:modified>
</cp:coreProperties>
</file>