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2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65A78-2ABE-4E71-BC35-191E6AC4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0F42022-AFE4-4D71-80E5-C27C26A3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6DF1F6-BD2F-46D0-810B-14DBB1DF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7E143-CC3A-49E5-A74B-9D99CB46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02D8D-5FC6-4D2C-87A0-5247F53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43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EE092-7543-40EE-AB4C-B4D47F51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33B8B6-EC6C-4292-AC72-FDCD7009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8AC4E-6415-4468-AA72-2351764B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8DB835-1C14-49A4-8404-0D4F6556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D13D8-40A3-4685-BDE9-ACE57395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0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4B825A-7C39-4BE4-8382-6D1A94BAD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7403C9-77E0-44BF-BCEF-D173F35D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D4E6B-0922-4185-A884-18C01437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E69D-C298-4582-A563-BFE5D684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8E93DE-CD82-44DD-B098-1B9999EE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F1A97-8FB1-459E-A902-6ADB2185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328A4-4AD2-427B-A0C5-4F099F2C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B181B-EB8E-4514-A708-E64983FE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084EE9-FBF5-4A3F-9871-59E6225D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0FA6A-96EA-4173-9EB1-376098A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EB73B-AA3C-4F89-82B1-14BEFED8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A6047-D62E-43EE-BD2E-BBEBC182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0F9323-A98C-49A3-B1CE-0DFB9402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89B71-89C5-4659-9DF2-948F7EB1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18039D-9134-4183-9F7A-02B118B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36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B7590-19F8-459B-8245-10CCEC10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8723E-345D-4AD5-A582-AB536D54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4FDA6F-D4E9-4212-A9AB-F0ADFFDB1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C43D1-4F85-4D0E-AC00-567D2E50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EC822F-934E-4C16-B0F9-C5F66FA9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C14D76-9F28-431F-B841-1A3463CD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5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B3A57-1B61-4C8C-BEED-CFBD61B2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BB65A1-6280-4B07-A41C-67C8A7CA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3EDA62-6AEA-40C8-815F-6B70F89F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A5B170-B702-4083-9553-84278859A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2461C-67B0-44C8-80F6-BE80FE383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6C6277-D5B1-411E-B4BF-0E1A3F71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F67F67-021B-499B-9AB4-242C49D8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7695F-C2D9-4606-8821-F3F55B0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84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C9835-F9CE-44F2-8E49-193E1A8C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FEB2EF-7825-42A0-95DE-6A42E812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9F5ED3-01B9-43D3-A2C5-A40DAC8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CE62E9-C655-4569-8AB6-2C3A4AB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3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D756D0-EF27-4585-8D30-9ECB0D73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0392B3-2CE2-4717-A4F9-EB27DFC1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F30642-3D2F-4572-B048-EFE96913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5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F1F1F-3988-4AEA-91B5-301CCD6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E696EA-CF1F-45C2-BA6F-170A5E9A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B526F-8273-479B-A236-0BA2069D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7FB14-3369-4551-9D8D-973AB47F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63365-AB92-4DED-9AF9-89451086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818A3-9483-429D-A6F5-FDA7836F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57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E9208-0998-4BCD-A08F-D2FE5B0B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27E678-94FB-4404-87E6-CB3333929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76DFF-7010-4CEC-99E3-B526D8C0A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D3B56F-D5BB-470D-81FC-8391CE57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FD8E0-0C42-4901-88C9-C2CB8D4E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CC619-C58B-44D4-BEB3-E365D806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C5A2C6-3F41-4626-95B0-A84882E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20A075-1C39-44BD-99EC-1BF1B020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89324-0B8D-4351-A890-0DFD156B5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47A9-0449-437C-B228-0E2C4BE5B4E4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1D6CC1-2890-420D-93A3-489B51756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A744E-255B-49BC-ABE9-652AFAA0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F96-7A5E-4CC0-824C-D37BAA6A5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E03B8-D325-4015-BD70-57517F5C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269"/>
            <a:ext cx="9144000" cy="2387600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自己紹介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D5F42D-21CC-4CA0-93A4-36F84C63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944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松下展之</a:t>
            </a:r>
          </a:p>
        </p:txBody>
      </p:sp>
    </p:spTree>
    <p:extLst>
      <p:ext uri="{BB962C8B-B14F-4D97-AF65-F5344CB8AC3E}">
        <p14:creationId xmlns:p14="http://schemas.microsoft.com/office/powerpoint/2010/main" val="6050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462C227-1B80-402E-BE20-45987A3837C5}"/>
              </a:ext>
            </a:extLst>
          </p:cNvPr>
          <p:cNvGrpSpPr/>
          <p:nvPr/>
        </p:nvGrpSpPr>
        <p:grpSpPr>
          <a:xfrm>
            <a:off x="638543" y="739636"/>
            <a:ext cx="10914914" cy="37295"/>
            <a:chOff x="858733" y="936875"/>
            <a:chExt cx="10474534" cy="12981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1FB60AD-A131-42FC-ABBB-BA26BFA83B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36875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BDC31BC-DE5D-46F5-A3E7-0A06DC0AB74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49856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64E61B-79EB-4E56-B41D-DFF0A30E8004}"/>
              </a:ext>
            </a:extLst>
          </p:cNvPr>
          <p:cNvSpPr txBox="1"/>
          <p:nvPr/>
        </p:nvSpPr>
        <p:spPr>
          <a:xfrm>
            <a:off x="638543" y="2760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自己紹介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2FF98-7325-4EC7-8CED-95A30CCDB9CB}"/>
              </a:ext>
            </a:extLst>
          </p:cNvPr>
          <p:cNvSpPr txBox="1"/>
          <p:nvPr/>
        </p:nvSpPr>
        <p:spPr>
          <a:xfrm>
            <a:off x="6472005" y="2537460"/>
            <a:ext cx="2412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+mn-ea"/>
              </a:rPr>
              <a:t>年齢：</a:t>
            </a:r>
            <a:r>
              <a:rPr lang="en-US" altLang="ja-JP" sz="2400" dirty="0">
                <a:latin typeface="+mn-ea"/>
              </a:rPr>
              <a:t>33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+mn-ea"/>
              </a:rPr>
              <a:t>住所：川口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+mn-ea"/>
              </a:rPr>
              <a:t>家族：妻（</a:t>
            </a:r>
            <a:r>
              <a:rPr lang="en-US" altLang="ja-JP" sz="2400" dirty="0">
                <a:latin typeface="+mn-ea"/>
              </a:rPr>
              <a:t>38</a:t>
            </a:r>
            <a:r>
              <a:rPr lang="ja-JP" altLang="en-US" sz="2400" dirty="0">
                <a:latin typeface="+mn-ea"/>
              </a:rPr>
              <a:t>）</a:t>
            </a:r>
            <a:endParaRPr kumimoji="1" lang="ja-JP" altLang="en-US" sz="2400" dirty="0">
              <a:latin typeface="+mn-ea"/>
            </a:endParaRP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5D83B498-AEEC-441A-A8E5-961DBBAAE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8787"/>
              </p:ext>
            </p:extLst>
          </p:nvPr>
        </p:nvGraphicFramePr>
        <p:xfrm>
          <a:off x="6472005" y="1219989"/>
          <a:ext cx="2759075" cy="155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2309572" imgH="1296407" progId="Word.Document.12">
                  <p:embed/>
                </p:oleObj>
              </mc:Choice>
              <mc:Fallback>
                <p:oleObj name="Document" r:id="rId3" imgW="2309572" imgH="1296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2005" y="1219989"/>
                        <a:ext cx="2759075" cy="1550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0A67F9CB-8D91-4789-8DD1-96103A8AF3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0" r="20387"/>
          <a:stretch/>
        </p:blipFill>
        <p:spPr>
          <a:xfrm>
            <a:off x="891348" y="1219989"/>
            <a:ext cx="4326111" cy="43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462C227-1B80-402E-BE20-45987A3837C5}"/>
              </a:ext>
            </a:extLst>
          </p:cNvPr>
          <p:cNvGrpSpPr/>
          <p:nvPr/>
        </p:nvGrpSpPr>
        <p:grpSpPr>
          <a:xfrm>
            <a:off x="638543" y="739636"/>
            <a:ext cx="10914914" cy="37295"/>
            <a:chOff x="858733" y="936875"/>
            <a:chExt cx="10474534" cy="12981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1FB60AD-A131-42FC-ABBB-BA26BFA83B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36875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BDC31BC-DE5D-46F5-A3E7-0A06DC0AB74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49856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64E61B-79EB-4E56-B41D-DFF0A30E8004}"/>
              </a:ext>
            </a:extLst>
          </p:cNvPr>
          <p:cNvSpPr txBox="1"/>
          <p:nvPr/>
        </p:nvSpPr>
        <p:spPr>
          <a:xfrm>
            <a:off x="638543" y="2760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経歴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CD1B9A-B11C-43B8-AEDD-AC65054E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3" y="1157218"/>
            <a:ext cx="2781300" cy="7143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BB508AE-B7BB-4302-9841-14AD069D3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0879" r="4817" b="36142"/>
          <a:stretch/>
        </p:blipFill>
        <p:spPr>
          <a:xfrm>
            <a:off x="946453" y="4091505"/>
            <a:ext cx="2240115" cy="55784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0855AC6-B944-4863-BF99-D65A3D6D8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3" y="5434589"/>
            <a:ext cx="1962150" cy="7143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494EC86-D892-4D81-9329-5ED140B091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r="4254" b="8364"/>
          <a:stretch/>
        </p:blipFill>
        <p:spPr>
          <a:xfrm>
            <a:off x="946453" y="2656835"/>
            <a:ext cx="1610264" cy="64942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E55D74-6685-45EC-9CF8-C3093B5270CE}"/>
              </a:ext>
            </a:extLst>
          </p:cNvPr>
          <p:cNvSpPr txBox="1"/>
          <p:nvPr/>
        </p:nvSpPr>
        <p:spPr>
          <a:xfrm>
            <a:off x="4387840" y="10527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放送局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メディア運営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コンテンツの企画、制作（ライティング）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2B1191-D606-4F40-80A4-6FC2969DF20E}"/>
              </a:ext>
            </a:extLst>
          </p:cNvPr>
          <p:cNvSpPr txBox="1"/>
          <p:nvPr/>
        </p:nvSpPr>
        <p:spPr>
          <a:xfrm>
            <a:off x="4387840" y="2519884"/>
            <a:ext cx="508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制作会社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WEB</a:t>
            </a:r>
            <a:r>
              <a:rPr lang="ja-JP" altLang="en-US" dirty="0"/>
              <a:t>サイトの</a:t>
            </a:r>
            <a:r>
              <a:rPr kumimoji="1" lang="ja-JP" altLang="en-US" dirty="0"/>
              <a:t>企画、プランニング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仕様作成、制作進行、フロント改修もすこし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9E2565-CEF3-4EB8-820E-D8A0FB147478}"/>
              </a:ext>
            </a:extLst>
          </p:cNvPr>
          <p:cNvSpPr txBox="1"/>
          <p:nvPr/>
        </p:nvSpPr>
        <p:spPr>
          <a:xfrm>
            <a:off x="4387840" y="3908761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みなさんご存じ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要件の確定</a:t>
            </a:r>
            <a:r>
              <a:rPr lang="ja-JP" altLang="en-US" dirty="0"/>
              <a:t>、</a:t>
            </a:r>
            <a:r>
              <a:rPr kumimoji="1" lang="ja-JP" altLang="en-US" dirty="0"/>
              <a:t>仕様作成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制作進行、品質確認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F517E9-5A33-424F-AD45-20F8CD219854}"/>
              </a:ext>
            </a:extLst>
          </p:cNvPr>
          <p:cNvSpPr txBox="1"/>
          <p:nvPr/>
        </p:nvSpPr>
        <p:spPr>
          <a:xfrm>
            <a:off x="4387840" y="560711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英語があたりまえの</a:t>
            </a:r>
            <a:r>
              <a:rPr lang="ja-JP" altLang="en-US" b="1" dirty="0"/>
              <a:t>世代</a:t>
            </a:r>
            <a:r>
              <a:rPr lang="ja-JP" altLang="en-US" dirty="0"/>
              <a:t>を作る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824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3BCE1BB9-C0D6-4A75-A973-AADA3BE1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46" y="2074219"/>
            <a:ext cx="3704814" cy="2231816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462C227-1B80-402E-BE20-45987A3837C5}"/>
              </a:ext>
            </a:extLst>
          </p:cNvPr>
          <p:cNvGrpSpPr/>
          <p:nvPr/>
        </p:nvGrpSpPr>
        <p:grpSpPr>
          <a:xfrm>
            <a:off x="638543" y="739636"/>
            <a:ext cx="10914914" cy="37295"/>
            <a:chOff x="858733" y="936875"/>
            <a:chExt cx="10474534" cy="12981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1FB60AD-A131-42FC-ABBB-BA26BFA83B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36875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BDC31BC-DE5D-46F5-A3E7-0A06DC0AB74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49856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64E61B-79EB-4E56-B41D-DFF0A30E8004}"/>
              </a:ext>
            </a:extLst>
          </p:cNvPr>
          <p:cNvSpPr txBox="1"/>
          <p:nvPr/>
        </p:nvSpPr>
        <p:spPr>
          <a:xfrm>
            <a:off x="638543" y="2760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趣味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0EF53CC-C981-4D41-8678-83547248B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64" y="2216382"/>
            <a:ext cx="3415499" cy="227877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F31445-039D-46B8-B7CF-404BF840A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" y="4206399"/>
            <a:ext cx="3346505" cy="2059823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E5345FE-F1A1-443E-A454-FB28B869F5C6}"/>
              </a:ext>
            </a:extLst>
          </p:cNvPr>
          <p:cNvSpPr txBox="1"/>
          <p:nvPr/>
        </p:nvSpPr>
        <p:spPr>
          <a:xfrm>
            <a:off x="1541744" y="12049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/>
              <a:t>ボルダリング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6A86A49-E02A-4017-86B7-5A1F3A584631}"/>
              </a:ext>
            </a:extLst>
          </p:cNvPr>
          <p:cNvCxnSpPr/>
          <p:nvPr/>
        </p:nvCxnSpPr>
        <p:spPr>
          <a:xfrm>
            <a:off x="6096000" y="1661657"/>
            <a:ext cx="0" cy="4308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DFC792C-7853-4C77-8F90-BE4767EC740C}"/>
              </a:ext>
            </a:extLst>
          </p:cNvPr>
          <p:cNvSpPr txBox="1"/>
          <p:nvPr/>
        </p:nvSpPr>
        <p:spPr>
          <a:xfrm>
            <a:off x="7197282" y="120493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/>
              <a:t>旅行・クルーズ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334E360-3569-457A-945C-5344E5E2E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62" y="4206399"/>
            <a:ext cx="3088191" cy="205982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F75649F-2CFC-4198-AC7C-6281FA01A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74" y="4796042"/>
            <a:ext cx="2816262" cy="18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462C227-1B80-402E-BE20-45987A3837C5}"/>
              </a:ext>
            </a:extLst>
          </p:cNvPr>
          <p:cNvGrpSpPr/>
          <p:nvPr/>
        </p:nvGrpSpPr>
        <p:grpSpPr>
          <a:xfrm>
            <a:off x="638543" y="739636"/>
            <a:ext cx="10914914" cy="37295"/>
            <a:chOff x="858733" y="936875"/>
            <a:chExt cx="10474534" cy="12981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1FB60AD-A131-42FC-ABBB-BA26BFA83B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36875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BDC31BC-DE5D-46F5-A3E7-0A06DC0AB74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33" y="949856"/>
              <a:ext cx="10474534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64E61B-79EB-4E56-B41D-DFF0A30E8004}"/>
              </a:ext>
            </a:extLst>
          </p:cNvPr>
          <p:cNvSpPr txBox="1"/>
          <p:nvPr/>
        </p:nvSpPr>
        <p:spPr>
          <a:xfrm>
            <a:off x="638543" y="276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F15FFF-D45C-44A3-94B0-E666564BAE03}"/>
              </a:ext>
            </a:extLst>
          </p:cNvPr>
          <p:cNvSpPr/>
          <p:nvPr/>
        </p:nvSpPr>
        <p:spPr>
          <a:xfrm>
            <a:off x="847805" y="2406027"/>
            <a:ext cx="10496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/>
              <a:t>みなさま</a:t>
            </a:r>
            <a:endParaRPr lang="en-US" altLang="ja-JP" sz="6000" dirty="0"/>
          </a:p>
          <a:p>
            <a:pPr algn="ctr"/>
            <a:r>
              <a:rPr lang="ja-JP" altLang="en-US" sz="6000" dirty="0"/>
              <a:t>よろしくお願いいたします</a:t>
            </a:r>
          </a:p>
        </p:txBody>
      </p:sp>
    </p:spTree>
    <p:extLst>
      <p:ext uri="{BB962C8B-B14F-4D97-AF65-F5344CB8AC3E}">
        <p14:creationId xmlns:p14="http://schemas.microsoft.com/office/powerpoint/2010/main" val="11428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81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Office テーマ</vt:lpstr>
      <vt:lpstr>Document</vt:lpstr>
      <vt:lpstr>自己紹介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松下展之</dc:creator>
  <cp:lastModifiedBy>松下展之</cp:lastModifiedBy>
  <cp:revision>10</cp:revision>
  <dcterms:created xsi:type="dcterms:W3CDTF">2017-07-27T09:48:36Z</dcterms:created>
  <dcterms:modified xsi:type="dcterms:W3CDTF">2017-07-28T02:24:58Z</dcterms:modified>
</cp:coreProperties>
</file>