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340" r:id="rId4"/>
    <p:sldId id="258" r:id="rId5"/>
    <p:sldId id="301" r:id="rId6"/>
    <p:sldId id="260" r:id="rId7"/>
    <p:sldId id="261" r:id="rId8"/>
    <p:sldId id="308" r:id="rId9"/>
    <p:sldId id="303" r:id="rId10"/>
    <p:sldId id="309" r:id="rId11"/>
    <p:sldId id="310" r:id="rId12"/>
    <p:sldId id="311" r:id="rId13"/>
    <p:sldId id="312" r:id="rId14"/>
    <p:sldId id="274" r:id="rId15"/>
    <p:sldId id="313" r:id="rId16"/>
    <p:sldId id="314" r:id="rId17"/>
    <p:sldId id="315" r:id="rId18"/>
    <p:sldId id="316" r:id="rId19"/>
    <p:sldId id="317" r:id="rId20"/>
    <p:sldId id="330" r:id="rId21"/>
    <p:sldId id="318" r:id="rId22"/>
    <p:sldId id="332" r:id="rId23"/>
    <p:sldId id="319" r:id="rId24"/>
    <p:sldId id="321" r:id="rId25"/>
    <p:sldId id="320" r:id="rId26"/>
    <p:sldId id="322" r:id="rId27"/>
    <p:sldId id="324" r:id="rId28"/>
    <p:sldId id="327" r:id="rId29"/>
    <p:sldId id="328" r:id="rId30"/>
    <p:sldId id="329" r:id="rId31"/>
    <p:sldId id="334" r:id="rId32"/>
    <p:sldId id="339" r:id="rId33"/>
    <p:sldId id="337" r:id="rId34"/>
    <p:sldId id="338" r:id="rId35"/>
    <p:sldId id="336" r:id="rId36"/>
    <p:sldId id="30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15F"/>
    <a:srgbClr val="F2C282"/>
    <a:srgbClr val="7F7F7F"/>
    <a:srgbClr val="A50021"/>
    <a:srgbClr val="E0CDAC"/>
    <a:srgbClr val="E0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87985" autoAdjust="0"/>
  </p:normalViewPr>
  <p:slideViewPr>
    <p:cSldViewPr snapToGrid="0">
      <p:cViewPr varScale="1">
        <p:scale>
          <a:sx n="100" d="100"/>
          <a:sy n="100" d="100"/>
        </p:scale>
        <p:origin x="109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2명 총 8명 정도 ~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905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63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2명 총 8명 정도 ~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4993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2명 총 8명 정도 ~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163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1429e4d5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1429e4d5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791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53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87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(0, '0.020*"</a:t>
            </a:r>
            <a:r>
              <a:rPr lang="ko-KR" altLang="en-US" sz="1100" dirty="0">
                <a:solidFill>
                  <a:schemeClr val="dk1"/>
                </a:solidFill>
              </a:rPr>
              <a:t>사람</a:t>
            </a:r>
            <a:r>
              <a:rPr lang="en-US" altLang="ko-KR" sz="1100" dirty="0">
                <a:solidFill>
                  <a:schemeClr val="dk1"/>
                </a:solidFill>
              </a:rPr>
              <a:t>" + 0.008*"</a:t>
            </a:r>
            <a:r>
              <a:rPr lang="ko-KR" altLang="en-US" sz="1100" dirty="0">
                <a:solidFill>
                  <a:schemeClr val="dk1"/>
                </a:solidFill>
              </a:rPr>
              <a:t>나라</a:t>
            </a:r>
            <a:r>
              <a:rPr lang="en-US" altLang="ko-KR" sz="1100" dirty="0">
                <a:solidFill>
                  <a:schemeClr val="dk1"/>
                </a:solidFill>
              </a:rPr>
              <a:t>" + 0.007*"</a:t>
            </a:r>
            <a:r>
              <a:rPr lang="ko-KR" altLang="en-US" sz="1100" dirty="0">
                <a:solidFill>
                  <a:schemeClr val="dk1"/>
                </a:solidFill>
              </a:rPr>
              <a:t>왜적</a:t>
            </a:r>
            <a:r>
              <a:rPr lang="en-US" altLang="ko-KR" sz="1100" dirty="0">
                <a:solidFill>
                  <a:schemeClr val="dk1"/>
                </a:solidFill>
              </a:rPr>
              <a:t>" + 0.006*"</a:t>
            </a:r>
            <a:r>
              <a:rPr lang="ko-KR" altLang="en-US" sz="1100" dirty="0">
                <a:solidFill>
                  <a:schemeClr val="dk1"/>
                </a:solidFill>
              </a:rPr>
              <a:t>마음</a:t>
            </a:r>
            <a:r>
              <a:rPr lang="en-US" altLang="ko-KR" sz="1100" dirty="0">
                <a:solidFill>
                  <a:schemeClr val="dk1"/>
                </a:solidFill>
              </a:rPr>
              <a:t>" + 0.005*"</a:t>
            </a:r>
            <a:r>
              <a:rPr lang="ko-KR" altLang="en-US" sz="1100" dirty="0">
                <a:solidFill>
                  <a:schemeClr val="dk1"/>
                </a:solidFill>
              </a:rPr>
              <a:t>생각</a:t>
            </a:r>
            <a:r>
              <a:rPr lang="en-US" altLang="ko-KR" sz="1100" dirty="0">
                <a:solidFill>
                  <a:schemeClr val="dk1"/>
                </a:solidFill>
              </a:rPr>
              <a:t>" + 0.005*"</a:t>
            </a:r>
            <a:r>
              <a:rPr lang="ko-KR" altLang="en-US" sz="1100" dirty="0">
                <a:solidFill>
                  <a:schemeClr val="dk1"/>
                </a:solidFill>
              </a:rPr>
              <a:t>전하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(1, '0.015*"</a:t>
            </a:r>
            <a:r>
              <a:rPr lang="ko-KR" altLang="en-US" sz="1100" dirty="0">
                <a:solidFill>
                  <a:schemeClr val="dk1"/>
                </a:solidFill>
              </a:rPr>
              <a:t>나라</a:t>
            </a:r>
            <a:r>
              <a:rPr lang="en-US" altLang="ko-KR" sz="1100" dirty="0">
                <a:solidFill>
                  <a:schemeClr val="dk1"/>
                </a:solidFill>
              </a:rPr>
              <a:t>" + 0.013*"</a:t>
            </a:r>
            <a:r>
              <a:rPr lang="ko-KR" altLang="en-US" sz="1100" dirty="0">
                <a:solidFill>
                  <a:schemeClr val="dk1"/>
                </a:solidFill>
              </a:rPr>
              <a:t>사람</a:t>
            </a:r>
            <a:r>
              <a:rPr lang="en-US" altLang="ko-KR" sz="1100" dirty="0">
                <a:solidFill>
                  <a:schemeClr val="dk1"/>
                </a:solidFill>
              </a:rPr>
              <a:t>" + 0.011*"</a:t>
            </a:r>
            <a:r>
              <a:rPr lang="ko-KR" altLang="en-US" sz="1100" dirty="0">
                <a:solidFill>
                  <a:schemeClr val="dk1"/>
                </a:solidFill>
              </a:rPr>
              <a:t>상이</a:t>
            </a:r>
            <a:r>
              <a:rPr lang="en-US" altLang="ko-KR" sz="1100" dirty="0">
                <a:solidFill>
                  <a:schemeClr val="dk1"/>
                </a:solidFill>
              </a:rPr>
              <a:t>" + 0.011*"</a:t>
            </a:r>
            <a:r>
              <a:rPr lang="ko-KR" altLang="en-US" sz="1100" dirty="0">
                <a:solidFill>
                  <a:schemeClr val="dk1"/>
                </a:solidFill>
              </a:rPr>
              <a:t>왜적</a:t>
            </a:r>
            <a:r>
              <a:rPr lang="en-US" altLang="ko-KR" sz="1100" dirty="0">
                <a:solidFill>
                  <a:schemeClr val="dk1"/>
                </a:solidFill>
              </a:rPr>
              <a:t>" + 0.009*"</a:t>
            </a:r>
            <a:r>
              <a:rPr lang="ko-KR" altLang="en-US" sz="1100" dirty="0">
                <a:solidFill>
                  <a:schemeClr val="dk1"/>
                </a:solidFill>
              </a:rPr>
              <a:t>중국</a:t>
            </a:r>
            <a:r>
              <a:rPr lang="en-US" altLang="ko-KR" sz="1100" dirty="0">
                <a:solidFill>
                  <a:schemeClr val="dk1"/>
                </a:solidFill>
              </a:rPr>
              <a:t>" + 0.006*"</a:t>
            </a:r>
            <a:r>
              <a:rPr lang="ko-KR" altLang="en-US" sz="1100" dirty="0">
                <a:solidFill>
                  <a:schemeClr val="dk1"/>
                </a:solidFill>
              </a:rPr>
              <a:t>군사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(2, '0.013*"</a:t>
            </a:r>
            <a:r>
              <a:rPr lang="ko-KR" altLang="en-US" sz="1100" dirty="0">
                <a:solidFill>
                  <a:schemeClr val="dk1"/>
                </a:solidFill>
              </a:rPr>
              <a:t>국왕</a:t>
            </a:r>
            <a:r>
              <a:rPr lang="en-US" altLang="ko-KR" sz="1100" dirty="0">
                <a:solidFill>
                  <a:schemeClr val="dk1"/>
                </a:solidFill>
              </a:rPr>
              <a:t>" + 0.013*"</a:t>
            </a:r>
            <a:r>
              <a:rPr lang="ko-KR" altLang="en-US" sz="1100" dirty="0">
                <a:solidFill>
                  <a:schemeClr val="dk1"/>
                </a:solidFill>
              </a:rPr>
              <a:t>책봉</a:t>
            </a:r>
            <a:r>
              <a:rPr lang="en-US" altLang="ko-KR" sz="1100" dirty="0">
                <a:solidFill>
                  <a:schemeClr val="dk1"/>
                </a:solidFill>
              </a:rPr>
              <a:t>" + 0.011*"</a:t>
            </a:r>
            <a:r>
              <a:rPr lang="ko-KR" altLang="en-US" sz="1100" dirty="0">
                <a:solidFill>
                  <a:schemeClr val="dk1"/>
                </a:solidFill>
              </a:rPr>
              <a:t>조선</a:t>
            </a:r>
            <a:r>
              <a:rPr lang="en-US" altLang="ko-KR" sz="1100" dirty="0">
                <a:solidFill>
                  <a:schemeClr val="dk1"/>
                </a:solidFill>
              </a:rPr>
              <a:t>" + 0.008*"</a:t>
            </a:r>
            <a:r>
              <a:rPr lang="ko-KR" altLang="en-US" sz="1100" dirty="0">
                <a:solidFill>
                  <a:schemeClr val="dk1"/>
                </a:solidFill>
              </a:rPr>
              <a:t>광해군</a:t>
            </a:r>
            <a:r>
              <a:rPr lang="en-US" altLang="ko-KR" sz="1100" dirty="0">
                <a:solidFill>
                  <a:schemeClr val="dk1"/>
                </a:solidFill>
              </a:rPr>
              <a:t>" + 0.008*"</a:t>
            </a:r>
            <a:r>
              <a:rPr lang="ko-KR" altLang="en-US" sz="1100" dirty="0">
                <a:solidFill>
                  <a:schemeClr val="dk1"/>
                </a:solidFill>
              </a:rPr>
              <a:t>나라</a:t>
            </a:r>
            <a:r>
              <a:rPr lang="en-US" altLang="ko-KR" sz="1100" dirty="0">
                <a:solidFill>
                  <a:schemeClr val="dk1"/>
                </a:solidFill>
              </a:rPr>
              <a:t>" + 0.007*"</a:t>
            </a:r>
            <a:r>
              <a:rPr lang="ko-KR" altLang="en-US" sz="1100" dirty="0">
                <a:solidFill>
                  <a:schemeClr val="dk1"/>
                </a:solidFill>
              </a:rPr>
              <a:t>세자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(3, '0.009*"</a:t>
            </a:r>
            <a:r>
              <a:rPr lang="ko-KR" altLang="en-US" sz="1100" dirty="0">
                <a:solidFill>
                  <a:schemeClr val="dk1"/>
                </a:solidFill>
              </a:rPr>
              <a:t>사람</a:t>
            </a:r>
            <a:r>
              <a:rPr lang="en-US" altLang="ko-KR" sz="1100" dirty="0">
                <a:solidFill>
                  <a:schemeClr val="dk1"/>
                </a:solidFill>
              </a:rPr>
              <a:t>" + 0.005*"</a:t>
            </a:r>
            <a:r>
              <a:rPr lang="ko-KR" altLang="en-US" sz="1100" dirty="0">
                <a:solidFill>
                  <a:schemeClr val="dk1"/>
                </a:solidFill>
              </a:rPr>
              <a:t>유희</a:t>
            </a:r>
            <a:r>
              <a:rPr lang="en-US" altLang="ko-KR" sz="1100" dirty="0">
                <a:solidFill>
                  <a:schemeClr val="dk1"/>
                </a:solidFill>
              </a:rPr>
              <a:t>" + 0.005*"</a:t>
            </a:r>
            <a:r>
              <a:rPr lang="ko-KR" altLang="en-US" sz="1100" dirty="0">
                <a:solidFill>
                  <a:schemeClr val="dk1"/>
                </a:solidFill>
              </a:rPr>
              <a:t>명분</a:t>
            </a:r>
            <a:r>
              <a:rPr lang="en-US" altLang="ko-KR" sz="1100" dirty="0">
                <a:solidFill>
                  <a:schemeClr val="dk1"/>
                </a:solidFill>
              </a:rPr>
              <a:t>" + 0.004*"</a:t>
            </a:r>
            <a:r>
              <a:rPr lang="ko-KR" altLang="en-US" sz="1100" dirty="0">
                <a:solidFill>
                  <a:schemeClr val="dk1"/>
                </a:solidFill>
              </a:rPr>
              <a:t>정인홍</a:t>
            </a:r>
            <a:r>
              <a:rPr lang="en-US" altLang="ko-KR" sz="1100" dirty="0">
                <a:solidFill>
                  <a:schemeClr val="dk1"/>
                </a:solidFill>
              </a:rPr>
              <a:t>" + 0.004*"</a:t>
            </a:r>
            <a:r>
              <a:rPr lang="ko-KR" altLang="en-US" sz="1100" dirty="0">
                <a:solidFill>
                  <a:schemeClr val="dk1"/>
                </a:solidFill>
              </a:rPr>
              <a:t>조짐</a:t>
            </a:r>
            <a:r>
              <a:rPr lang="en-US" altLang="ko-KR" sz="1100" dirty="0">
                <a:solidFill>
                  <a:schemeClr val="dk1"/>
                </a:solidFill>
              </a:rPr>
              <a:t>" + 0.004*"</a:t>
            </a:r>
            <a:r>
              <a:rPr lang="ko-KR" altLang="en-US" sz="1100" dirty="0">
                <a:solidFill>
                  <a:schemeClr val="dk1"/>
                </a:solidFill>
              </a:rPr>
              <a:t>선비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(4, '0.014*"</a:t>
            </a:r>
            <a:r>
              <a:rPr lang="ko-KR" altLang="en-US" sz="1100" dirty="0">
                <a:solidFill>
                  <a:schemeClr val="dk1"/>
                </a:solidFill>
              </a:rPr>
              <a:t>나라</a:t>
            </a:r>
            <a:r>
              <a:rPr lang="en-US" altLang="ko-KR" sz="1100" dirty="0">
                <a:solidFill>
                  <a:schemeClr val="dk1"/>
                </a:solidFill>
              </a:rPr>
              <a:t>" + 0.014*"</a:t>
            </a:r>
            <a:r>
              <a:rPr lang="ko-KR" altLang="en-US" sz="1100" dirty="0">
                <a:solidFill>
                  <a:schemeClr val="dk1"/>
                </a:solidFill>
              </a:rPr>
              <a:t>사람</a:t>
            </a:r>
            <a:r>
              <a:rPr lang="en-US" altLang="ko-KR" sz="1100" dirty="0">
                <a:solidFill>
                  <a:schemeClr val="dk1"/>
                </a:solidFill>
              </a:rPr>
              <a:t>" + 0.008*"</a:t>
            </a:r>
            <a:r>
              <a:rPr lang="ko-KR" altLang="en-US" sz="1100" dirty="0">
                <a:solidFill>
                  <a:schemeClr val="dk1"/>
                </a:solidFill>
              </a:rPr>
              <a:t>의논</a:t>
            </a:r>
            <a:r>
              <a:rPr lang="en-US" altLang="ko-KR" sz="1100" dirty="0">
                <a:solidFill>
                  <a:schemeClr val="dk1"/>
                </a:solidFill>
              </a:rPr>
              <a:t>" + 0.007*"</a:t>
            </a:r>
            <a:r>
              <a:rPr lang="ko-KR" altLang="en-US" sz="1100" dirty="0">
                <a:solidFill>
                  <a:schemeClr val="dk1"/>
                </a:solidFill>
              </a:rPr>
              <a:t>유격</a:t>
            </a:r>
            <a:r>
              <a:rPr lang="en-US" altLang="ko-KR" sz="1100" dirty="0">
                <a:solidFill>
                  <a:schemeClr val="dk1"/>
                </a:solidFill>
              </a:rPr>
              <a:t>" + 0.007*"</a:t>
            </a:r>
            <a:r>
              <a:rPr lang="ko-KR" altLang="en-US" sz="1100" dirty="0">
                <a:solidFill>
                  <a:schemeClr val="dk1"/>
                </a:solidFill>
              </a:rPr>
              <a:t>중국</a:t>
            </a:r>
            <a:r>
              <a:rPr lang="en-US" altLang="ko-KR" sz="1100" dirty="0">
                <a:solidFill>
                  <a:schemeClr val="dk1"/>
                </a:solidFill>
              </a:rPr>
              <a:t>" + 0.007*"</a:t>
            </a:r>
            <a:r>
              <a:rPr lang="ko-KR" altLang="en-US" sz="1100" dirty="0">
                <a:solidFill>
                  <a:schemeClr val="dk1"/>
                </a:solidFill>
              </a:rPr>
              <a:t>자문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(5, '0.029*"</a:t>
            </a:r>
            <a:r>
              <a:rPr lang="ko-KR" altLang="en-US" sz="1100" dirty="0">
                <a:solidFill>
                  <a:schemeClr val="dk1"/>
                </a:solidFill>
              </a:rPr>
              <a:t>왜적</a:t>
            </a:r>
            <a:r>
              <a:rPr lang="en-US" altLang="ko-KR" sz="1100" dirty="0">
                <a:solidFill>
                  <a:schemeClr val="dk1"/>
                </a:solidFill>
              </a:rPr>
              <a:t>" + 0.013*"</a:t>
            </a:r>
            <a:r>
              <a:rPr lang="ko-KR" altLang="en-US" sz="1100" dirty="0">
                <a:solidFill>
                  <a:schemeClr val="dk1"/>
                </a:solidFill>
              </a:rPr>
              <a:t>상이</a:t>
            </a:r>
            <a:r>
              <a:rPr lang="en-US" altLang="ko-KR" sz="1100" dirty="0">
                <a:solidFill>
                  <a:schemeClr val="dk1"/>
                </a:solidFill>
              </a:rPr>
              <a:t>" + 0.012*"</a:t>
            </a:r>
            <a:r>
              <a:rPr lang="ko-KR" altLang="en-US" sz="1100" dirty="0">
                <a:solidFill>
                  <a:schemeClr val="dk1"/>
                </a:solidFill>
              </a:rPr>
              <a:t>사람</a:t>
            </a:r>
            <a:r>
              <a:rPr lang="en-US" altLang="ko-KR" sz="1100" dirty="0">
                <a:solidFill>
                  <a:schemeClr val="dk1"/>
                </a:solidFill>
              </a:rPr>
              <a:t>" + 0.010*"</a:t>
            </a:r>
            <a:r>
              <a:rPr lang="ko-KR" altLang="en-US" sz="1100" dirty="0">
                <a:solidFill>
                  <a:schemeClr val="dk1"/>
                </a:solidFill>
              </a:rPr>
              <a:t>병사</a:t>
            </a:r>
            <a:r>
              <a:rPr lang="en-US" altLang="ko-KR" sz="1100" dirty="0">
                <a:solidFill>
                  <a:schemeClr val="dk1"/>
                </a:solidFill>
              </a:rPr>
              <a:t>" + 0.008*"</a:t>
            </a:r>
            <a:r>
              <a:rPr lang="ko-KR" altLang="en-US" sz="1100" dirty="0">
                <a:solidFill>
                  <a:schemeClr val="dk1"/>
                </a:solidFill>
              </a:rPr>
              <a:t>경리</a:t>
            </a:r>
            <a:r>
              <a:rPr lang="en-US" altLang="ko-KR" sz="1100" dirty="0">
                <a:solidFill>
                  <a:schemeClr val="dk1"/>
                </a:solidFill>
              </a:rPr>
              <a:t>" + 0.006*"</a:t>
            </a:r>
            <a:r>
              <a:rPr lang="ko-KR" altLang="en-US" sz="1100" dirty="0">
                <a:solidFill>
                  <a:schemeClr val="dk1"/>
                </a:solidFill>
              </a:rPr>
              <a:t>나라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(6, '0.017*"</a:t>
            </a:r>
            <a:r>
              <a:rPr lang="ko-KR" altLang="en-US" sz="1100" dirty="0">
                <a:solidFill>
                  <a:schemeClr val="dk1"/>
                </a:solidFill>
              </a:rPr>
              <a:t>전하</a:t>
            </a:r>
            <a:r>
              <a:rPr lang="en-US" altLang="ko-KR" sz="1100" dirty="0">
                <a:solidFill>
                  <a:schemeClr val="dk1"/>
                </a:solidFill>
              </a:rPr>
              <a:t>" + 0.013*"</a:t>
            </a:r>
            <a:r>
              <a:rPr lang="ko-KR" altLang="en-US" sz="1100" dirty="0">
                <a:solidFill>
                  <a:schemeClr val="dk1"/>
                </a:solidFill>
              </a:rPr>
              <a:t>신들</a:t>
            </a:r>
            <a:r>
              <a:rPr lang="en-US" altLang="ko-KR" sz="1100" dirty="0">
                <a:solidFill>
                  <a:schemeClr val="dk1"/>
                </a:solidFill>
              </a:rPr>
              <a:t>" + 0.013*"</a:t>
            </a:r>
            <a:r>
              <a:rPr lang="ko-KR" altLang="en-US" sz="1100" dirty="0">
                <a:solidFill>
                  <a:schemeClr val="dk1"/>
                </a:solidFill>
              </a:rPr>
              <a:t>사람</a:t>
            </a:r>
            <a:r>
              <a:rPr lang="en-US" altLang="ko-KR" sz="1100" dirty="0">
                <a:solidFill>
                  <a:schemeClr val="dk1"/>
                </a:solidFill>
              </a:rPr>
              <a:t>" + 0.012*"</a:t>
            </a:r>
            <a:r>
              <a:rPr lang="ko-KR" altLang="en-US" sz="1100" dirty="0">
                <a:solidFill>
                  <a:schemeClr val="dk1"/>
                </a:solidFill>
              </a:rPr>
              <a:t>성상</a:t>
            </a:r>
            <a:r>
              <a:rPr lang="en-US" altLang="ko-KR" sz="1100" dirty="0">
                <a:solidFill>
                  <a:schemeClr val="dk1"/>
                </a:solidFill>
              </a:rPr>
              <a:t>" + 0.010*"</a:t>
            </a:r>
            <a:r>
              <a:rPr lang="ko-KR" altLang="en-US" sz="1100" dirty="0">
                <a:solidFill>
                  <a:schemeClr val="dk1"/>
                </a:solidFill>
              </a:rPr>
              <a:t>마음</a:t>
            </a:r>
            <a:r>
              <a:rPr lang="en-US" altLang="ko-KR" sz="1100" dirty="0">
                <a:solidFill>
                  <a:schemeClr val="dk1"/>
                </a:solidFill>
              </a:rPr>
              <a:t>" + 0.009*"</a:t>
            </a:r>
            <a:r>
              <a:rPr lang="ko-KR" altLang="en-US" sz="1100" dirty="0">
                <a:solidFill>
                  <a:schemeClr val="dk1"/>
                </a:solidFill>
              </a:rPr>
              <a:t>나라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(7, '0.015*"</a:t>
            </a:r>
            <a:r>
              <a:rPr lang="ko-KR" altLang="en-US" sz="1100" dirty="0">
                <a:solidFill>
                  <a:schemeClr val="dk1"/>
                </a:solidFill>
              </a:rPr>
              <a:t>군사</a:t>
            </a:r>
            <a:r>
              <a:rPr lang="en-US" altLang="ko-KR" sz="1100" dirty="0">
                <a:solidFill>
                  <a:schemeClr val="dk1"/>
                </a:solidFill>
              </a:rPr>
              <a:t>" + 0.013*"</a:t>
            </a:r>
            <a:r>
              <a:rPr lang="ko-KR" altLang="en-US" sz="1100" dirty="0">
                <a:solidFill>
                  <a:schemeClr val="dk1"/>
                </a:solidFill>
              </a:rPr>
              <a:t>나라</a:t>
            </a:r>
            <a:r>
              <a:rPr lang="en-US" altLang="ko-KR" sz="1100" dirty="0">
                <a:solidFill>
                  <a:schemeClr val="dk1"/>
                </a:solidFill>
              </a:rPr>
              <a:t>" + 0.013*"</a:t>
            </a:r>
            <a:r>
              <a:rPr lang="ko-KR" altLang="en-US" sz="1100" dirty="0">
                <a:solidFill>
                  <a:schemeClr val="dk1"/>
                </a:solidFill>
              </a:rPr>
              <a:t>중국</a:t>
            </a:r>
            <a:r>
              <a:rPr lang="en-US" altLang="ko-KR" sz="1100" dirty="0">
                <a:solidFill>
                  <a:schemeClr val="dk1"/>
                </a:solidFill>
              </a:rPr>
              <a:t>" + 0.011*"</a:t>
            </a:r>
            <a:r>
              <a:rPr lang="ko-KR" altLang="en-US" sz="1100" dirty="0">
                <a:solidFill>
                  <a:schemeClr val="dk1"/>
                </a:solidFill>
              </a:rPr>
              <a:t>상이</a:t>
            </a:r>
            <a:r>
              <a:rPr lang="en-US" altLang="ko-KR" sz="1100" dirty="0">
                <a:solidFill>
                  <a:schemeClr val="dk1"/>
                </a:solidFill>
              </a:rPr>
              <a:t>" + 0.010*"</a:t>
            </a:r>
            <a:r>
              <a:rPr lang="ko-KR" altLang="en-US" sz="1100" dirty="0">
                <a:solidFill>
                  <a:schemeClr val="dk1"/>
                </a:solidFill>
              </a:rPr>
              <a:t>사람</a:t>
            </a:r>
            <a:r>
              <a:rPr lang="en-US" altLang="ko-KR" sz="1100" dirty="0">
                <a:solidFill>
                  <a:schemeClr val="dk1"/>
                </a:solidFill>
              </a:rPr>
              <a:t>" + 0.010*"</a:t>
            </a:r>
            <a:r>
              <a:rPr lang="ko-KR" altLang="en-US" sz="1100" dirty="0">
                <a:solidFill>
                  <a:schemeClr val="dk1"/>
                </a:solidFill>
              </a:rPr>
              <a:t>제독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(8, '0.020*"</a:t>
            </a:r>
            <a:r>
              <a:rPr lang="ko-KR" altLang="en-US" sz="1100" dirty="0">
                <a:solidFill>
                  <a:schemeClr val="dk1"/>
                </a:solidFill>
              </a:rPr>
              <a:t>상이</a:t>
            </a:r>
            <a:r>
              <a:rPr lang="en-US" altLang="ko-KR" sz="1100" dirty="0">
                <a:solidFill>
                  <a:schemeClr val="dk1"/>
                </a:solidFill>
              </a:rPr>
              <a:t>" + 0.017*"</a:t>
            </a:r>
            <a:r>
              <a:rPr lang="ko-KR" altLang="en-US" sz="1100" dirty="0">
                <a:solidFill>
                  <a:schemeClr val="dk1"/>
                </a:solidFill>
              </a:rPr>
              <a:t>왜적</a:t>
            </a:r>
            <a:r>
              <a:rPr lang="en-US" altLang="ko-KR" sz="1100" dirty="0">
                <a:solidFill>
                  <a:schemeClr val="dk1"/>
                </a:solidFill>
              </a:rPr>
              <a:t>" + 0.012*"</a:t>
            </a:r>
            <a:r>
              <a:rPr lang="ko-KR" altLang="en-US" sz="1100" dirty="0">
                <a:solidFill>
                  <a:schemeClr val="dk1"/>
                </a:solidFill>
              </a:rPr>
              <a:t>군사</a:t>
            </a:r>
            <a:r>
              <a:rPr lang="en-US" altLang="ko-KR" sz="1100" dirty="0">
                <a:solidFill>
                  <a:schemeClr val="dk1"/>
                </a:solidFill>
              </a:rPr>
              <a:t>" + 0.012*"</a:t>
            </a:r>
            <a:r>
              <a:rPr lang="ko-KR" altLang="en-US" sz="1100" dirty="0">
                <a:solidFill>
                  <a:schemeClr val="dk1"/>
                </a:solidFill>
              </a:rPr>
              <a:t>사람</a:t>
            </a:r>
            <a:r>
              <a:rPr lang="en-US" altLang="ko-KR" sz="1100" dirty="0">
                <a:solidFill>
                  <a:schemeClr val="dk1"/>
                </a:solidFill>
              </a:rPr>
              <a:t>" + 0.011*"</a:t>
            </a:r>
            <a:r>
              <a:rPr lang="ko-KR" altLang="en-US" sz="1100" dirty="0">
                <a:solidFill>
                  <a:schemeClr val="dk1"/>
                </a:solidFill>
              </a:rPr>
              <a:t>나라</a:t>
            </a:r>
            <a:r>
              <a:rPr lang="en-US" altLang="ko-KR" sz="1100" dirty="0">
                <a:solidFill>
                  <a:schemeClr val="dk1"/>
                </a:solidFill>
              </a:rPr>
              <a:t>" + 0.007*"</a:t>
            </a:r>
            <a:r>
              <a:rPr lang="ko-KR" altLang="en-US" sz="1100" dirty="0">
                <a:solidFill>
                  <a:schemeClr val="dk1"/>
                </a:solidFill>
              </a:rPr>
              <a:t>중국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(9, '0.021*"</a:t>
            </a:r>
            <a:r>
              <a:rPr lang="ko-KR" altLang="en-US" sz="1100" dirty="0">
                <a:solidFill>
                  <a:schemeClr val="dk1"/>
                </a:solidFill>
              </a:rPr>
              <a:t>상이</a:t>
            </a:r>
            <a:r>
              <a:rPr lang="en-US" altLang="ko-KR" sz="1100" dirty="0">
                <a:solidFill>
                  <a:schemeClr val="dk1"/>
                </a:solidFill>
              </a:rPr>
              <a:t>" + 0.020*"</a:t>
            </a:r>
            <a:r>
              <a:rPr lang="ko-KR" altLang="en-US" sz="1100" dirty="0">
                <a:solidFill>
                  <a:schemeClr val="dk1"/>
                </a:solidFill>
              </a:rPr>
              <a:t>사람</a:t>
            </a:r>
            <a:r>
              <a:rPr lang="en-US" altLang="ko-KR" sz="1100" dirty="0">
                <a:solidFill>
                  <a:schemeClr val="dk1"/>
                </a:solidFill>
              </a:rPr>
              <a:t>" + 0.012*"</a:t>
            </a:r>
            <a:r>
              <a:rPr lang="ko-KR" altLang="en-US" sz="1100" dirty="0">
                <a:solidFill>
                  <a:schemeClr val="dk1"/>
                </a:solidFill>
              </a:rPr>
              <a:t>나라</a:t>
            </a:r>
            <a:r>
              <a:rPr lang="en-US" altLang="ko-KR" sz="1100" dirty="0">
                <a:solidFill>
                  <a:schemeClr val="dk1"/>
                </a:solidFill>
              </a:rPr>
              <a:t>" + 0.008*"</a:t>
            </a:r>
            <a:r>
              <a:rPr lang="ko-KR" altLang="en-US" sz="1100" dirty="0">
                <a:solidFill>
                  <a:schemeClr val="dk1"/>
                </a:solidFill>
              </a:rPr>
              <a:t>중국</a:t>
            </a:r>
            <a:r>
              <a:rPr lang="en-US" altLang="ko-KR" sz="1100" dirty="0">
                <a:solidFill>
                  <a:schemeClr val="dk1"/>
                </a:solidFill>
              </a:rPr>
              <a:t>" + 0.007*"</a:t>
            </a:r>
            <a:r>
              <a:rPr lang="ko-KR" altLang="en-US" sz="1100" dirty="0">
                <a:solidFill>
                  <a:schemeClr val="dk1"/>
                </a:solidFill>
              </a:rPr>
              <a:t>군사</a:t>
            </a:r>
            <a:r>
              <a:rPr lang="en-US" altLang="ko-KR" sz="1100" dirty="0">
                <a:solidFill>
                  <a:schemeClr val="dk1"/>
                </a:solidFill>
              </a:rPr>
              <a:t>" + 0.007*"</a:t>
            </a:r>
            <a:r>
              <a:rPr lang="ko-KR" altLang="en-US" sz="1100" dirty="0">
                <a:solidFill>
                  <a:schemeClr val="dk1"/>
                </a:solidFill>
              </a:rPr>
              <a:t>왜적</a:t>
            </a:r>
            <a:r>
              <a:rPr lang="en-US" altLang="ko-KR" sz="1100" dirty="0">
                <a:solidFill>
                  <a:schemeClr val="dk1"/>
                </a:solidFill>
              </a:rPr>
              <a:t>"')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4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54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8cbdf69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8cbdf69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529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2명 총 8명 정도 ~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559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1429e4d5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1429e4d5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949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689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2명 총 8명 정도 ~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4977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1429e4d5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1429e4d5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861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001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2876 303</a:t>
            </a:r>
            <a:r>
              <a:rPr lang="ko-KR" altLang="en-US" dirty="0"/>
              <a:t>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923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11</a:t>
            </a:r>
            <a:r>
              <a:rPr lang="ko-KR" altLang="en-US" dirty="0"/>
              <a:t>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64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45 246</a:t>
            </a:r>
            <a:r>
              <a:rPr lang="ko-KR" altLang="en-US" dirty="0"/>
              <a:t>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86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8cbdf69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8cbdf69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76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353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1429e4d5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1429e4d5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307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885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813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7416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246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99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8cbdf69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8cbdf69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후루룩 파트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8cbdf69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8cbdf69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후루룩 파트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891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8cbdf697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8cbdf697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2명 총 8명 정도 ~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시기별 2명 총 8명 정도 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1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bdf6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bdf6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2명 총 8명 정도 ~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798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52ee3b33900f.ngrok.io/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DA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986F59-4E5E-484E-9E0B-0ED3219012D6}"/>
              </a:ext>
            </a:extLst>
          </p:cNvPr>
          <p:cNvSpPr/>
          <p:nvPr/>
        </p:nvSpPr>
        <p:spPr>
          <a:xfrm>
            <a:off x="-15562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59FEAA-3602-4C8E-825F-26BFF4CA76BD}"/>
              </a:ext>
            </a:extLst>
          </p:cNvPr>
          <p:cNvSpPr/>
          <p:nvPr/>
        </p:nvSpPr>
        <p:spPr>
          <a:xfrm>
            <a:off x="516571" y="347566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34D815-8FE3-48B2-A19E-FFEC561EF007}"/>
              </a:ext>
            </a:extLst>
          </p:cNvPr>
          <p:cNvSpPr/>
          <p:nvPr/>
        </p:nvSpPr>
        <p:spPr>
          <a:xfrm>
            <a:off x="516571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D56487-57D9-4AEE-B022-37A5040D5904}"/>
              </a:ext>
            </a:extLst>
          </p:cNvPr>
          <p:cNvSpPr/>
          <p:nvPr/>
        </p:nvSpPr>
        <p:spPr>
          <a:xfrm>
            <a:off x="516571" y="108678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79C068-8031-448A-B4C8-AD1987A2D124}"/>
              </a:ext>
            </a:extLst>
          </p:cNvPr>
          <p:cNvSpPr/>
          <p:nvPr/>
        </p:nvSpPr>
        <p:spPr>
          <a:xfrm>
            <a:off x="6385306" y="275296"/>
            <a:ext cx="1400624" cy="450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450CE9-5BF0-488B-B762-2B06AE8D308B}"/>
              </a:ext>
            </a:extLst>
          </p:cNvPr>
          <p:cNvSpPr/>
          <p:nvPr/>
        </p:nvSpPr>
        <p:spPr>
          <a:xfrm>
            <a:off x="6546314" y="478607"/>
            <a:ext cx="1081291" cy="4064852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67A006-FAC6-4C19-B523-360D9A17A707}"/>
              </a:ext>
            </a:extLst>
          </p:cNvPr>
          <p:cNvSpPr/>
          <p:nvPr/>
        </p:nvSpPr>
        <p:spPr>
          <a:xfrm>
            <a:off x="516571" y="464643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59A2200-D9B0-4A83-9AD9-9A07E00E87B9}"/>
              </a:ext>
            </a:extLst>
          </p:cNvPr>
          <p:cNvCxnSpPr/>
          <p:nvPr/>
        </p:nvCxnSpPr>
        <p:spPr>
          <a:xfrm>
            <a:off x="618930" y="1"/>
            <a:ext cx="0" cy="5143499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C1C0FA-977B-4E90-B64C-2C42FECC3803}"/>
              </a:ext>
            </a:extLst>
          </p:cNvPr>
          <p:cNvCxnSpPr>
            <a:cxnSpLocks/>
          </p:cNvCxnSpPr>
          <p:nvPr/>
        </p:nvCxnSpPr>
        <p:spPr>
          <a:xfrm flipH="1">
            <a:off x="-15562" y="3574540"/>
            <a:ext cx="638442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B1833A9-E164-4467-BE5E-22EFD83513C6}"/>
              </a:ext>
            </a:extLst>
          </p:cNvPr>
          <p:cNvCxnSpPr>
            <a:cxnSpLocks/>
          </p:cNvCxnSpPr>
          <p:nvPr/>
        </p:nvCxnSpPr>
        <p:spPr>
          <a:xfrm flipH="1">
            <a:off x="-22997" y="4745308"/>
            <a:ext cx="638442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56AE393-C93E-4250-B100-78EF18B1CDF6}"/>
              </a:ext>
            </a:extLst>
          </p:cNvPr>
          <p:cNvCxnSpPr>
            <a:cxnSpLocks/>
          </p:cNvCxnSpPr>
          <p:nvPr/>
        </p:nvCxnSpPr>
        <p:spPr>
          <a:xfrm flipH="1">
            <a:off x="0" y="1185658"/>
            <a:ext cx="638442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752E899-96D0-466A-87E6-AD4F776408BC}"/>
              </a:ext>
            </a:extLst>
          </p:cNvPr>
          <p:cNvCxnSpPr>
            <a:cxnSpLocks/>
          </p:cNvCxnSpPr>
          <p:nvPr/>
        </p:nvCxnSpPr>
        <p:spPr>
          <a:xfrm flipH="1">
            <a:off x="-15562" y="2384629"/>
            <a:ext cx="638442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2718E3-A778-417E-9A22-0C5C65B433EA}"/>
              </a:ext>
            </a:extLst>
          </p:cNvPr>
          <p:cNvSpPr txBox="1"/>
          <p:nvPr/>
        </p:nvSpPr>
        <p:spPr>
          <a:xfrm>
            <a:off x="6623953" y="647061"/>
            <a:ext cx="923330" cy="37279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6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조선에 당도한 것을 환영하오 낯선이요  </a:t>
            </a:r>
            <a:endParaRPr lang="en-US" altLang="ko-KR" sz="16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조선왕조실록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158;p26">
            <a:extLst>
              <a:ext uri="{FF2B5EF4-FFF2-40B4-BE49-F238E27FC236}">
                <a16:creationId xmlns:a16="http://schemas.microsoft.com/office/drawing/2014/main" id="{6892600B-9C90-449B-91B9-7837E7D85DB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84" y="1249322"/>
            <a:ext cx="3576289" cy="21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585618" y="3213445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세종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852E3-71A1-4983-826B-9BF562511806}"/>
              </a:ext>
            </a:extLst>
          </p:cNvPr>
          <p:cNvSpPr txBox="1"/>
          <p:nvPr/>
        </p:nvSpPr>
        <p:spPr>
          <a:xfrm>
            <a:off x="-95181" y="3795224"/>
            <a:ext cx="45796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의논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하늘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제사 의존도는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초기라 태백성이 언급되었다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신하들과 의논을 하여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업무를 추진했을 가능성이 높다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Google Shape;167;p27">
            <a:extLst>
              <a:ext uri="{FF2B5EF4-FFF2-40B4-BE49-F238E27FC236}">
                <a16:creationId xmlns:a16="http://schemas.microsoft.com/office/drawing/2014/main" id="{DF30C8FB-50B3-41CA-889B-99C81DC608E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779" y="1253155"/>
            <a:ext cx="3846985" cy="224744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Rounded Rectangle 26">
            <a:extLst>
              <a:ext uri="{FF2B5EF4-FFF2-40B4-BE49-F238E27FC236}">
                <a16:creationId xmlns:a16="http://schemas.microsoft.com/office/drawing/2014/main" id="{0C36680F-550E-4BF8-8B5E-BE2B4F6C5603}"/>
              </a:ext>
            </a:extLst>
          </p:cNvPr>
          <p:cNvSpPr/>
          <p:nvPr/>
        </p:nvSpPr>
        <p:spPr>
          <a:xfrm>
            <a:off x="5615126" y="3213445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세종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북진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F7F26A-B83A-4BEA-85EF-528B0C4983B4}"/>
              </a:ext>
            </a:extLst>
          </p:cNvPr>
          <p:cNvSpPr txBox="1"/>
          <p:nvPr/>
        </p:nvSpPr>
        <p:spPr>
          <a:xfrm>
            <a:off x="3711537" y="3742229"/>
            <a:ext cx="48882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함길도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김종서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북진 정책 추진과 두만강지역에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김종서를 보내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6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진을 설치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  </a:t>
            </a:r>
          </a:p>
          <a:p>
            <a:pPr algn="ctr"/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국경쪽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방어체계를 했다는 것을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595CBFF-503F-412F-996A-2CAFA01C7ABD}"/>
              </a:ext>
            </a:extLst>
          </p:cNvPr>
          <p:cNvSpPr/>
          <p:nvPr/>
        </p:nvSpPr>
        <p:spPr>
          <a:xfrm>
            <a:off x="4193300" y="1294366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8405176-8892-48BA-A30C-EEB532C05525}"/>
              </a:ext>
            </a:extLst>
          </p:cNvPr>
          <p:cNvSpPr/>
          <p:nvPr/>
        </p:nvSpPr>
        <p:spPr>
          <a:xfrm>
            <a:off x="4183459" y="2108667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883829-68A0-4065-B7F6-A0E51F229BCB}"/>
              </a:ext>
            </a:extLst>
          </p:cNvPr>
          <p:cNvSpPr/>
          <p:nvPr/>
        </p:nvSpPr>
        <p:spPr>
          <a:xfrm>
            <a:off x="406805" y="2374378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5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35073" y="996151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-7620" y="-901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2EE701-2ED9-47EF-8B68-E2EC011CD1C4}"/>
              </a:ext>
            </a:extLst>
          </p:cNvPr>
          <p:cNvSpPr txBox="1"/>
          <p:nvPr/>
        </p:nvSpPr>
        <p:spPr>
          <a:xfrm>
            <a:off x="2144281" y="3876349"/>
            <a:ext cx="4579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발성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초성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중성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종성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집현전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훈민정음 창제에 대한 구조적인 대한 특징과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관련 기관인 집현전이 나왔다는 것을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2" name="Google Shape;179;p28">
            <a:extLst>
              <a:ext uri="{FF2B5EF4-FFF2-40B4-BE49-F238E27FC236}">
                <a16:creationId xmlns:a16="http://schemas.microsoft.com/office/drawing/2014/main" id="{6DFA925C-30E2-4902-938D-F7A8833BFC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00" y="1262553"/>
            <a:ext cx="4083583" cy="228370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971906" y="3312155"/>
            <a:ext cx="167007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세종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훈민정음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2D0A16D-6E5B-4B7F-A14B-32C3C0F56D9F}"/>
              </a:ext>
            </a:extLst>
          </p:cNvPr>
          <p:cNvSpPr/>
          <p:nvPr/>
        </p:nvSpPr>
        <p:spPr>
          <a:xfrm>
            <a:off x="581032" y="1409326"/>
            <a:ext cx="300980" cy="4116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E51622D-41B3-47C9-A451-07F5AE0BDA1B}"/>
              </a:ext>
            </a:extLst>
          </p:cNvPr>
          <p:cNvSpPr/>
          <p:nvPr/>
        </p:nvSpPr>
        <p:spPr>
          <a:xfrm>
            <a:off x="542400" y="2140548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Google Shape;180;p28">
            <a:extLst>
              <a:ext uri="{FF2B5EF4-FFF2-40B4-BE49-F238E27FC236}">
                <a16:creationId xmlns:a16="http://schemas.microsoft.com/office/drawing/2014/main" id="{936655D4-F5CE-44BB-B127-1D0891A743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623" y="1248967"/>
            <a:ext cx="3886841" cy="2283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56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oogle Shape;187;p29">
            <a:extLst>
              <a:ext uri="{FF2B5EF4-FFF2-40B4-BE49-F238E27FC236}">
                <a16:creationId xmlns:a16="http://schemas.microsoft.com/office/drawing/2014/main" id="{E1BD723A-6CCE-4E43-A309-6416B4F586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45" y="1327719"/>
            <a:ext cx="3886001" cy="200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93;p29">
            <a:extLst>
              <a:ext uri="{FF2B5EF4-FFF2-40B4-BE49-F238E27FC236}">
                <a16:creationId xmlns:a16="http://schemas.microsoft.com/office/drawing/2014/main" id="{63909E74-D5C7-4C45-B5F4-CA88FEB0C5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812" y="1312868"/>
            <a:ext cx="3566160" cy="200016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86A4CE-A238-4BD6-AAAD-ADF511F46902}"/>
              </a:ext>
            </a:extLst>
          </p:cNvPr>
          <p:cNvSpPr txBox="1"/>
          <p:nvPr/>
        </p:nvSpPr>
        <p:spPr>
          <a:xfrm>
            <a:off x="-53340" y="3791079"/>
            <a:ext cx="46253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백성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관련 문서가 가장 많다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평안도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군사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평안도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간도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함경도 등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여진족을 수시로 토벌 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6B094D-22EC-46DF-BA37-DCDA252E7635}"/>
              </a:ext>
            </a:extLst>
          </p:cNvPr>
          <p:cNvSpPr txBox="1"/>
          <p:nvPr/>
        </p:nvSpPr>
        <p:spPr>
          <a:xfrm>
            <a:off x="3689603" y="3849526"/>
            <a:ext cx="5295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반정 이후 혼란한 정세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하늘에 대한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제사를 폐지하고자 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초기에 하늘에 대한 제사와 상반되게 나타난다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4" name="Rounded Rectangle 26">
            <a:extLst>
              <a:ext uri="{FF2B5EF4-FFF2-40B4-BE49-F238E27FC236}">
                <a16:creationId xmlns:a16="http://schemas.microsoft.com/office/drawing/2014/main" id="{0C36680F-550E-4BF8-8B5E-BE2B4F6C5603}"/>
              </a:ext>
            </a:extLst>
          </p:cNvPr>
          <p:cNvSpPr/>
          <p:nvPr/>
        </p:nvSpPr>
        <p:spPr>
          <a:xfrm>
            <a:off x="5615126" y="3213445"/>
            <a:ext cx="1730554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조정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하늘</a:t>
            </a:r>
          </a:p>
        </p:txBody>
      </p:sp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585618" y="3213445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37174A-0160-4E9A-B58B-D771467936DA}"/>
              </a:ext>
            </a:extLst>
          </p:cNvPr>
          <p:cNvSpPr/>
          <p:nvPr/>
        </p:nvSpPr>
        <p:spPr>
          <a:xfrm>
            <a:off x="373545" y="2464845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96DD25-7B8D-44ED-B8A3-BBCC411E8542}"/>
              </a:ext>
            </a:extLst>
          </p:cNvPr>
          <p:cNvSpPr/>
          <p:nvPr/>
        </p:nvSpPr>
        <p:spPr>
          <a:xfrm>
            <a:off x="373545" y="1587919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C0FA41A-8A84-43C4-BC89-08471B56D7B8}"/>
              </a:ext>
            </a:extLst>
          </p:cNvPr>
          <p:cNvSpPr/>
          <p:nvPr/>
        </p:nvSpPr>
        <p:spPr>
          <a:xfrm>
            <a:off x="4614792" y="1656362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8F676E-EF51-4C24-99A7-BEF56122F417}"/>
              </a:ext>
            </a:extLst>
          </p:cNvPr>
          <p:cNvSpPr/>
          <p:nvPr/>
        </p:nvSpPr>
        <p:spPr>
          <a:xfrm>
            <a:off x="4604812" y="1947573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6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201;p30">
            <a:extLst>
              <a:ext uri="{FF2B5EF4-FFF2-40B4-BE49-F238E27FC236}">
                <a16:creationId xmlns:a16="http://schemas.microsoft.com/office/drawing/2014/main" id="{66503D66-DE24-4E79-9276-4BE3346669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45" y="1221096"/>
            <a:ext cx="3869857" cy="228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7;p30">
            <a:extLst>
              <a:ext uri="{FF2B5EF4-FFF2-40B4-BE49-F238E27FC236}">
                <a16:creationId xmlns:a16="http://schemas.microsoft.com/office/drawing/2014/main" id="{918D852C-D43A-40FD-9C37-4151C080306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193" y="1187548"/>
            <a:ext cx="3760431" cy="23093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2138934" y="3209915"/>
            <a:ext cx="1546202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조광조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5666C4-BD4D-4DDA-9D35-F80CEE4E28E7}"/>
              </a:ext>
            </a:extLst>
          </p:cNvPr>
          <p:cNvSpPr txBox="1"/>
          <p:nvPr/>
        </p:nvSpPr>
        <p:spPr>
          <a:xfrm>
            <a:off x="2176605" y="3717996"/>
            <a:ext cx="45796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승지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조광조가 맡았던 관직으로 왕명을 출납하는 역할을 맡은 관직 당시 조광조를 중심으로 단행되었던 개혁 방향을 의미하는 것으로 보인다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홍문관에서 활동한 조광조를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4C2EA95-A600-4879-9B49-0A7196872C3A}"/>
              </a:ext>
            </a:extLst>
          </p:cNvPr>
          <p:cNvSpPr/>
          <p:nvPr/>
        </p:nvSpPr>
        <p:spPr>
          <a:xfrm>
            <a:off x="463245" y="1292723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92846D-EA34-4969-809E-D24CED1D9C98}"/>
              </a:ext>
            </a:extLst>
          </p:cNvPr>
          <p:cNvSpPr/>
          <p:nvPr/>
        </p:nvSpPr>
        <p:spPr>
          <a:xfrm>
            <a:off x="497212" y="1688432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3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FCA46A3-84F6-4570-99E6-9882531626D6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72C20D0A-2737-4A6F-A91E-B8EACDF2AC26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3A660F-369C-4B0F-B0EB-3D18B0415CD3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05F5E994-0B71-49DC-A500-8974E14B2654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5412324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" altLang="ko-KR" sz="20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백성 단어 언급 수 : 언급문서  / 재위기간</a:t>
            </a:r>
            <a:endParaRPr lang="en-US" altLang="ko" sz="2000" dirty="0"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D73226-EEC3-4857-B98C-212BD13D2741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DE98E8A-7997-4CAA-90F0-9D6122CD22DC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DE964F-523E-460C-A913-0E1CDFAA5DD5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ECFCFF-0680-4DC8-842A-82287C0CC59E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B6093F-0FFE-480D-8591-8D6A0F0C36A2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F87981-1D56-458A-AA76-DB3DFA835402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BD0D1E-9E6F-41C3-9592-FD16FE131B74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4DB967-D0EC-4E02-8620-40442A02E655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A738-38F7-4A7B-B1E8-7671940F9E56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290" y="1387099"/>
            <a:ext cx="4061838" cy="2779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26">
            <a:extLst>
              <a:ext uri="{FF2B5EF4-FFF2-40B4-BE49-F238E27FC236}">
                <a16:creationId xmlns:a16="http://schemas.microsoft.com/office/drawing/2014/main" id="{67FE1A0B-A410-48AD-9F00-433FA0A0D3AD}"/>
              </a:ext>
            </a:extLst>
          </p:cNvPr>
          <p:cNvSpPr/>
          <p:nvPr/>
        </p:nvSpPr>
        <p:spPr>
          <a:xfrm>
            <a:off x="601014" y="4279720"/>
            <a:ext cx="7517330" cy="601468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시간이 지날수록 백성에 대한 관심이 높아지는 것을 알 수 있다</a:t>
            </a:r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D1B728E-FD0B-4FB4-9F8A-61B903592D3C}"/>
              </a:ext>
            </a:extLst>
          </p:cNvPr>
          <p:cNvSpPr/>
          <p:nvPr/>
        </p:nvSpPr>
        <p:spPr>
          <a:xfrm>
            <a:off x="762003" y="1504005"/>
            <a:ext cx="7265727" cy="3167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E32E49CC-5673-496C-B7F6-3C596C656CD4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5077406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시기별 역사적 배경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조선중기</a:t>
            </a:r>
            <a:endParaRPr lang="en-US" altLang="ko" sz="20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D164A8F1-3612-4417-BE0E-DDF6DB79B3F2}"/>
              </a:ext>
            </a:extLst>
          </p:cNvPr>
          <p:cNvSpPr/>
          <p:nvPr/>
        </p:nvSpPr>
        <p:spPr>
          <a:xfrm>
            <a:off x="1265629" y="4045905"/>
            <a:ext cx="6430571" cy="961539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임진왜란 병자호란 등 외세의 침략이 잦았던 혼란스러운 시기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신분제의 혼란이 시작되었다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붕당 정치의 시작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이황 등으로 인해 유교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성리학 사상의 발달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BEDFEDE-7E33-4B62-B830-2C2B02D2A4B3}"/>
              </a:ext>
            </a:extLst>
          </p:cNvPr>
          <p:cNvCxnSpPr>
            <a:cxnSpLocks/>
          </p:cNvCxnSpPr>
          <p:nvPr/>
        </p:nvCxnSpPr>
        <p:spPr>
          <a:xfrm>
            <a:off x="4394866" y="1711156"/>
            <a:ext cx="0" cy="2175044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C953105-236A-496F-9D0C-8DCC5B85DE86}"/>
              </a:ext>
            </a:extLst>
          </p:cNvPr>
          <p:cNvGrpSpPr/>
          <p:nvPr/>
        </p:nvGrpSpPr>
        <p:grpSpPr>
          <a:xfrm>
            <a:off x="5956528" y="1464611"/>
            <a:ext cx="820710" cy="1279796"/>
            <a:chOff x="8312461" y="1665290"/>
            <a:chExt cx="2292218" cy="355978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88C6A45-4F56-476A-B993-7B125637BC4F}"/>
                </a:ext>
              </a:extLst>
            </p:cNvPr>
            <p:cNvSpPr/>
            <p:nvPr/>
          </p:nvSpPr>
          <p:spPr>
            <a:xfrm>
              <a:off x="8538475" y="2326298"/>
              <a:ext cx="1791245" cy="15624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E6BD81E-39C9-43C4-90A9-584F47F6CECF}"/>
                </a:ext>
              </a:extLst>
            </p:cNvPr>
            <p:cNvSpPr/>
            <p:nvPr/>
          </p:nvSpPr>
          <p:spPr>
            <a:xfrm>
              <a:off x="9147688" y="3759310"/>
              <a:ext cx="608242" cy="455784"/>
            </a:xfrm>
            <a:prstGeom prst="rect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79F2640-B0CD-4CD2-B0CD-180D536D1509}"/>
                </a:ext>
              </a:extLst>
            </p:cNvPr>
            <p:cNvSpPr/>
            <p:nvPr/>
          </p:nvSpPr>
          <p:spPr>
            <a:xfrm>
              <a:off x="8390185" y="3150246"/>
              <a:ext cx="540809" cy="534994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8660393-A036-47D3-BDEB-C99401A77BB9}"/>
                </a:ext>
              </a:extLst>
            </p:cNvPr>
            <p:cNvSpPr/>
            <p:nvPr/>
          </p:nvSpPr>
          <p:spPr>
            <a:xfrm>
              <a:off x="9904378" y="3120775"/>
              <a:ext cx="583731" cy="577455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양쪽 모서리가 둥근 사각형 218">
              <a:extLst>
                <a:ext uri="{FF2B5EF4-FFF2-40B4-BE49-F238E27FC236}">
                  <a16:creationId xmlns:a16="http://schemas.microsoft.com/office/drawing/2014/main" id="{6E742DFC-9E5C-4CD3-990D-F7AA5EEF93B1}"/>
                </a:ext>
              </a:extLst>
            </p:cNvPr>
            <p:cNvSpPr/>
            <p:nvPr/>
          </p:nvSpPr>
          <p:spPr>
            <a:xfrm rot="10800000">
              <a:off x="8592306" y="2770520"/>
              <a:ext cx="1676208" cy="1285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42">
              <a:extLst>
                <a:ext uri="{FF2B5EF4-FFF2-40B4-BE49-F238E27FC236}">
                  <a16:creationId xmlns:a16="http://schemas.microsoft.com/office/drawing/2014/main" id="{5F4A692F-BAC9-4122-B0F3-FCB71387F6B2}"/>
                </a:ext>
              </a:extLst>
            </p:cNvPr>
            <p:cNvSpPr/>
            <p:nvPr/>
          </p:nvSpPr>
          <p:spPr>
            <a:xfrm rot="5400000">
              <a:off x="8838161" y="1847072"/>
              <a:ext cx="733087" cy="3742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101">
              <a:extLst>
                <a:ext uri="{FF2B5EF4-FFF2-40B4-BE49-F238E27FC236}">
                  <a16:creationId xmlns:a16="http://schemas.microsoft.com/office/drawing/2014/main" id="{8B80BA67-1D02-41FE-B147-2E9259E8558E}"/>
                </a:ext>
              </a:extLst>
            </p:cNvPr>
            <p:cNvSpPr/>
            <p:nvPr/>
          </p:nvSpPr>
          <p:spPr>
            <a:xfrm rot="16200000">
              <a:off x="8899633" y="3520029"/>
              <a:ext cx="1117874" cy="2292218"/>
            </a:xfrm>
            <a:prstGeom prst="flowChartDelay">
              <a:avLst/>
            </a:prstGeom>
            <a:solidFill>
              <a:srgbClr val="B44646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03" name="막힌 원호 102">
              <a:extLst>
                <a:ext uri="{FF2B5EF4-FFF2-40B4-BE49-F238E27FC236}">
                  <a16:creationId xmlns:a16="http://schemas.microsoft.com/office/drawing/2014/main" id="{A09C4F0F-6CBE-49C3-BB7B-C07F7E50B9E8}"/>
                </a:ext>
              </a:extLst>
            </p:cNvPr>
            <p:cNvSpPr/>
            <p:nvPr/>
          </p:nvSpPr>
          <p:spPr>
            <a:xfrm rot="10800000">
              <a:off x="9111625" y="3487372"/>
              <a:ext cx="678569" cy="380878"/>
            </a:xfrm>
            <a:prstGeom prst="blockArc">
              <a:avLst>
                <a:gd name="adj1" fmla="val 13425387"/>
                <a:gd name="adj2" fmla="val 19334170"/>
                <a:gd name="adj3" fmla="val 9408"/>
              </a:avLst>
            </a:prstGeom>
            <a:solidFill>
              <a:srgbClr val="E8A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E01E167-63D8-4392-B4E5-CBC99351BCE4}"/>
                </a:ext>
              </a:extLst>
            </p:cNvPr>
            <p:cNvSpPr/>
            <p:nvPr/>
          </p:nvSpPr>
          <p:spPr>
            <a:xfrm flipH="1">
              <a:off x="901462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8568B2E-F3FF-4294-9DC9-2DD52C2D69A3}"/>
                </a:ext>
              </a:extLst>
            </p:cNvPr>
            <p:cNvSpPr/>
            <p:nvPr/>
          </p:nvSpPr>
          <p:spPr>
            <a:xfrm flipH="1">
              <a:off x="966725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막힌 원호 105">
              <a:extLst>
                <a:ext uri="{FF2B5EF4-FFF2-40B4-BE49-F238E27FC236}">
                  <a16:creationId xmlns:a16="http://schemas.microsoft.com/office/drawing/2014/main" id="{14F2C6DB-D0F7-4661-97F6-155993A288BC}"/>
                </a:ext>
              </a:extLst>
            </p:cNvPr>
            <p:cNvSpPr/>
            <p:nvPr/>
          </p:nvSpPr>
          <p:spPr>
            <a:xfrm rot="17760173" flipH="1">
              <a:off x="9608634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자유형 154">
              <a:extLst>
                <a:ext uri="{FF2B5EF4-FFF2-40B4-BE49-F238E27FC236}">
                  <a16:creationId xmlns:a16="http://schemas.microsoft.com/office/drawing/2014/main" id="{F4B7C0D6-49DE-4F4E-A508-84E7D6CC7084}"/>
                </a:ext>
              </a:extLst>
            </p:cNvPr>
            <p:cNvSpPr/>
            <p:nvPr/>
          </p:nvSpPr>
          <p:spPr>
            <a:xfrm>
              <a:off x="8531992" y="2129529"/>
              <a:ext cx="1808693" cy="1036145"/>
            </a:xfrm>
            <a:custGeom>
              <a:avLst/>
              <a:gdLst>
                <a:gd name="connsiteX0" fmla="*/ 1423227 w 2846454"/>
                <a:gd name="connsiteY0" fmla="*/ 0 h 3671342"/>
                <a:gd name="connsiteX1" fmla="*/ 2846454 w 2846454"/>
                <a:gd name="connsiteY1" fmla="*/ 2986851 h 3671342"/>
                <a:gd name="connsiteX2" fmla="*/ 2817539 w 2846454"/>
                <a:gd name="connsiteY2" fmla="*/ 3588806 h 3671342"/>
                <a:gd name="connsiteX3" fmla="*/ 2807427 w 2846454"/>
                <a:gd name="connsiteY3" fmla="*/ 3671342 h 3671342"/>
                <a:gd name="connsiteX4" fmla="*/ 39027 w 2846454"/>
                <a:gd name="connsiteY4" fmla="*/ 3671342 h 3671342"/>
                <a:gd name="connsiteX5" fmla="*/ 28915 w 2846454"/>
                <a:gd name="connsiteY5" fmla="*/ 3588806 h 3671342"/>
                <a:gd name="connsiteX6" fmla="*/ 0 w 2846454"/>
                <a:gd name="connsiteY6" fmla="*/ 2986851 h 3671342"/>
                <a:gd name="connsiteX7" fmla="*/ 1423227 w 2846454"/>
                <a:gd name="connsiteY7" fmla="*/ 0 h 36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6454" h="3671342">
                  <a:moveTo>
                    <a:pt x="1423227" y="0"/>
                  </a:moveTo>
                  <a:cubicBezTo>
                    <a:pt x="2209254" y="0"/>
                    <a:pt x="2846454" y="1337259"/>
                    <a:pt x="2846454" y="2986851"/>
                  </a:cubicBezTo>
                  <a:cubicBezTo>
                    <a:pt x="2846454" y="3193050"/>
                    <a:pt x="2836498" y="3394369"/>
                    <a:pt x="2817539" y="3588806"/>
                  </a:cubicBezTo>
                  <a:lnTo>
                    <a:pt x="2807427" y="3671342"/>
                  </a:lnTo>
                  <a:lnTo>
                    <a:pt x="39027" y="3671342"/>
                  </a:lnTo>
                  <a:lnTo>
                    <a:pt x="28915" y="3588806"/>
                  </a:lnTo>
                  <a:cubicBezTo>
                    <a:pt x="9956" y="3394369"/>
                    <a:pt x="0" y="3193050"/>
                    <a:pt x="0" y="2986851"/>
                  </a:cubicBezTo>
                  <a:cubicBezTo>
                    <a:pt x="0" y="1337259"/>
                    <a:pt x="637200" y="0"/>
                    <a:pt x="142322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55">
              <a:extLst>
                <a:ext uri="{FF2B5EF4-FFF2-40B4-BE49-F238E27FC236}">
                  <a16:creationId xmlns:a16="http://schemas.microsoft.com/office/drawing/2014/main" id="{CA496DC5-BB60-4CBD-ACCA-865F5A2F208F}"/>
                </a:ext>
              </a:extLst>
            </p:cNvPr>
            <p:cNvSpPr/>
            <p:nvPr/>
          </p:nvSpPr>
          <p:spPr>
            <a:xfrm rot="5400000">
              <a:off x="9319960" y="1835302"/>
              <a:ext cx="758512" cy="4184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자유형 156">
              <a:extLst>
                <a:ext uri="{FF2B5EF4-FFF2-40B4-BE49-F238E27FC236}">
                  <a16:creationId xmlns:a16="http://schemas.microsoft.com/office/drawing/2014/main" id="{EE4CD853-8A74-4670-9005-B99D7AD599A1}"/>
                </a:ext>
              </a:extLst>
            </p:cNvPr>
            <p:cNvSpPr/>
            <p:nvPr/>
          </p:nvSpPr>
          <p:spPr>
            <a:xfrm>
              <a:off x="8737985" y="1855825"/>
              <a:ext cx="1384852" cy="627368"/>
            </a:xfrm>
            <a:custGeom>
              <a:avLst/>
              <a:gdLst>
                <a:gd name="connsiteX0" fmla="*/ 1794535 w 3589070"/>
                <a:gd name="connsiteY0" fmla="*/ 0 h 1764109"/>
                <a:gd name="connsiteX1" fmla="*/ 3569516 w 3589070"/>
                <a:gd name="connsiteY1" fmla="*/ 1620580 h 1764109"/>
                <a:gd name="connsiteX2" fmla="*/ 3589070 w 3589070"/>
                <a:gd name="connsiteY2" fmla="*/ 1764109 h 1764109"/>
                <a:gd name="connsiteX3" fmla="*/ 0 w 3589070"/>
                <a:gd name="connsiteY3" fmla="*/ 1764109 h 1764109"/>
                <a:gd name="connsiteX4" fmla="*/ 19554 w 3589070"/>
                <a:gd name="connsiteY4" fmla="*/ 1620580 h 1764109"/>
                <a:gd name="connsiteX5" fmla="*/ 1794535 w 3589070"/>
                <a:gd name="connsiteY5" fmla="*/ 0 h 176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070" h="1764109">
                  <a:moveTo>
                    <a:pt x="1794535" y="0"/>
                  </a:moveTo>
                  <a:cubicBezTo>
                    <a:pt x="2670081" y="0"/>
                    <a:pt x="3400573" y="695717"/>
                    <a:pt x="3569516" y="1620580"/>
                  </a:cubicBezTo>
                  <a:lnTo>
                    <a:pt x="3589070" y="1764109"/>
                  </a:lnTo>
                  <a:lnTo>
                    <a:pt x="0" y="1764109"/>
                  </a:lnTo>
                  <a:lnTo>
                    <a:pt x="19554" y="1620580"/>
                  </a:lnTo>
                  <a:cubicBezTo>
                    <a:pt x="188497" y="695717"/>
                    <a:pt x="918989" y="0"/>
                    <a:pt x="17945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달 109">
              <a:extLst>
                <a:ext uri="{FF2B5EF4-FFF2-40B4-BE49-F238E27FC236}">
                  <a16:creationId xmlns:a16="http://schemas.microsoft.com/office/drawing/2014/main" id="{1ACB48CB-E74B-4E2F-885C-C05C7DD3867A}"/>
                </a:ext>
              </a:extLst>
            </p:cNvPr>
            <p:cNvSpPr/>
            <p:nvPr/>
          </p:nvSpPr>
          <p:spPr>
            <a:xfrm rot="5400000">
              <a:off x="9378637" y="3459303"/>
              <a:ext cx="133279" cy="363965"/>
            </a:xfrm>
            <a:prstGeom prst="moon">
              <a:avLst>
                <a:gd name="adj" fmla="val 8390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6E5A974-4284-42DB-8D18-5F6DC73ABACA}"/>
                </a:ext>
              </a:extLst>
            </p:cNvPr>
            <p:cNvSpPr/>
            <p:nvPr/>
          </p:nvSpPr>
          <p:spPr>
            <a:xfrm>
              <a:off x="9106271" y="4093852"/>
              <a:ext cx="668231" cy="175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달 111">
              <a:extLst>
                <a:ext uri="{FF2B5EF4-FFF2-40B4-BE49-F238E27FC236}">
                  <a16:creationId xmlns:a16="http://schemas.microsoft.com/office/drawing/2014/main" id="{2914E068-A0AA-4AED-B240-8CBD47C218FF}"/>
                </a:ext>
              </a:extLst>
            </p:cNvPr>
            <p:cNvSpPr/>
            <p:nvPr/>
          </p:nvSpPr>
          <p:spPr>
            <a:xfrm rot="16200000">
              <a:off x="9373317" y="3826102"/>
              <a:ext cx="158878" cy="519561"/>
            </a:xfrm>
            <a:prstGeom prst="moon">
              <a:avLst>
                <a:gd name="adj" fmla="val 7030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60">
              <a:extLst>
                <a:ext uri="{FF2B5EF4-FFF2-40B4-BE49-F238E27FC236}">
                  <a16:creationId xmlns:a16="http://schemas.microsoft.com/office/drawing/2014/main" id="{F8DFA63B-5A4E-41A1-897E-A74957564181}"/>
                </a:ext>
              </a:extLst>
            </p:cNvPr>
            <p:cNvSpPr/>
            <p:nvPr/>
          </p:nvSpPr>
          <p:spPr>
            <a:xfrm rot="21236236">
              <a:off x="9318532" y="4095219"/>
              <a:ext cx="268444" cy="309077"/>
            </a:xfrm>
            <a:custGeom>
              <a:avLst/>
              <a:gdLst>
                <a:gd name="connsiteX0" fmla="*/ 34341 w 519408"/>
                <a:gd name="connsiteY0" fmla="*/ 46960 h 745515"/>
                <a:gd name="connsiteX1" fmla="*/ 59741 w 519408"/>
                <a:gd name="connsiteY1" fmla="*/ 97760 h 745515"/>
                <a:gd name="connsiteX2" fmla="*/ 224841 w 519408"/>
                <a:gd name="connsiteY2" fmla="*/ 745460 h 745515"/>
                <a:gd name="connsiteX3" fmla="*/ 516941 w 519408"/>
                <a:gd name="connsiteY3" fmla="*/ 59660 h 745515"/>
                <a:gd name="connsiteX4" fmla="*/ 34341 w 519408"/>
                <a:gd name="connsiteY4" fmla="*/ 46960 h 74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08" h="745515">
                  <a:moveTo>
                    <a:pt x="34341" y="46960"/>
                  </a:moveTo>
                  <a:cubicBezTo>
                    <a:pt x="-41859" y="53310"/>
                    <a:pt x="27991" y="-18657"/>
                    <a:pt x="59741" y="97760"/>
                  </a:cubicBezTo>
                  <a:cubicBezTo>
                    <a:pt x="91491" y="214177"/>
                    <a:pt x="148641" y="751810"/>
                    <a:pt x="224841" y="745460"/>
                  </a:cubicBezTo>
                  <a:cubicBezTo>
                    <a:pt x="301041" y="739110"/>
                    <a:pt x="546574" y="182427"/>
                    <a:pt x="516941" y="59660"/>
                  </a:cubicBezTo>
                  <a:cubicBezTo>
                    <a:pt x="487308" y="-63107"/>
                    <a:pt x="110541" y="40610"/>
                    <a:pt x="34341" y="469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5DCA1D2-493E-4C75-975D-CFB11C3A5463}"/>
                </a:ext>
              </a:extLst>
            </p:cNvPr>
            <p:cNvSpPr/>
            <p:nvPr/>
          </p:nvSpPr>
          <p:spPr>
            <a:xfrm>
              <a:off x="8553707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5278FE3-12F8-4E00-A57D-01561BDD3A7B}"/>
                </a:ext>
              </a:extLst>
            </p:cNvPr>
            <p:cNvSpPr/>
            <p:nvPr/>
          </p:nvSpPr>
          <p:spPr>
            <a:xfrm>
              <a:off x="10227165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막힌 원호 115">
              <a:extLst>
                <a:ext uri="{FF2B5EF4-FFF2-40B4-BE49-F238E27FC236}">
                  <a16:creationId xmlns:a16="http://schemas.microsoft.com/office/drawing/2014/main" id="{0ADA09A7-9E95-4758-80EA-27912CD3BA64}"/>
                </a:ext>
              </a:extLst>
            </p:cNvPr>
            <p:cNvSpPr/>
            <p:nvPr/>
          </p:nvSpPr>
          <p:spPr>
            <a:xfrm rot="3839827">
              <a:off x="8817085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달 116">
              <a:extLst>
                <a:ext uri="{FF2B5EF4-FFF2-40B4-BE49-F238E27FC236}">
                  <a16:creationId xmlns:a16="http://schemas.microsoft.com/office/drawing/2014/main" id="{878E6578-7518-48CA-B6A3-58B26D4866CB}"/>
                </a:ext>
              </a:extLst>
            </p:cNvPr>
            <p:cNvSpPr/>
            <p:nvPr/>
          </p:nvSpPr>
          <p:spPr>
            <a:xfrm rot="5400000">
              <a:off x="9221810" y="1633810"/>
              <a:ext cx="417200" cy="1605557"/>
            </a:xfrm>
            <a:prstGeom prst="moon">
              <a:avLst>
                <a:gd name="adj" fmla="val 170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A8AF973-EE11-4153-9FF5-502E1D22CBF8}"/>
                </a:ext>
              </a:extLst>
            </p:cNvPr>
            <p:cNvSpPr/>
            <p:nvPr/>
          </p:nvSpPr>
          <p:spPr>
            <a:xfrm>
              <a:off x="9391821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4239BE-210D-4691-AE83-C3B65A46FDB8}"/>
                </a:ext>
              </a:extLst>
            </p:cNvPr>
            <p:cNvSpPr/>
            <p:nvPr/>
          </p:nvSpPr>
          <p:spPr>
            <a:xfrm>
              <a:off x="9464600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3FDF384-D96D-44B3-A0EC-D92CC49F651F}"/>
                </a:ext>
              </a:extLst>
            </p:cNvPr>
            <p:cNvGrpSpPr/>
            <p:nvPr/>
          </p:nvGrpSpPr>
          <p:grpSpPr>
            <a:xfrm>
              <a:off x="8315071" y="4188324"/>
              <a:ext cx="2289608" cy="1030804"/>
              <a:chOff x="5207955" y="4347068"/>
              <a:chExt cx="3128908" cy="1412775"/>
            </a:xfrm>
          </p:grpSpPr>
          <p:sp>
            <p:nvSpPr>
              <p:cNvPr id="123" name="자유형 194">
                <a:extLst>
                  <a:ext uri="{FF2B5EF4-FFF2-40B4-BE49-F238E27FC236}">
                    <a16:creationId xmlns:a16="http://schemas.microsoft.com/office/drawing/2014/main" id="{93B50A56-B85C-4E2C-A94F-34E118BC0435}"/>
                  </a:ext>
                </a:extLst>
              </p:cNvPr>
              <p:cNvSpPr/>
              <p:nvPr/>
            </p:nvSpPr>
            <p:spPr>
              <a:xfrm>
                <a:off x="5929900" y="4831220"/>
                <a:ext cx="1648306" cy="928623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자유형 195">
                <a:extLst>
                  <a:ext uri="{FF2B5EF4-FFF2-40B4-BE49-F238E27FC236}">
                    <a16:creationId xmlns:a16="http://schemas.microsoft.com/office/drawing/2014/main" id="{72B220D9-3DC4-4155-8D5A-D7F4D550D5A3}"/>
                  </a:ext>
                </a:extLst>
              </p:cNvPr>
              <p:cNvSpPr/>
              <p:nvPr/>
            </p:nvSpPr>
            <p:spPr>
              <a:xfrm>
                <a:off x="5207955" y="4347068"/>
                <a:ext cx="777440" cy="102729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자유형 196">
                <a:extLst>
                  <a:ext uri="{FF2B5EF4-FFF2-40B4-BE49-F238E27FC236}">
                    <a16:creationId xmlns:a16="http://schemas.microsoft.com/office/drawing/2014/main" id="{81D69AFA-E82A-4A93-A4B3-731CF1B84EFE}"/>
                  </a:ext>
                </a:extLst>
              </p:cNvPr>
              <p:cNvSpPr/>
              <p:nvPr/>
            </p:nvSpPr>
            <p:spPr>
              <a:xfrm>
                <a:off x="7634917" y="4376923"/>
                <a:ext cx="701946" cy="1011365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막힌 원호 120">
              <a:extLst>
                <a:ext uri="{FF2B5EF4-FFF2-40B4-BE49-F238E27FC236}">
                  <a16:creationId xmlns:a16="http://schemas.microsoft.com/office/drawing/2014/main" id="{3689FA1E-D56E-4B35-9140-6B06C9E4B715}"/>
                </a:ext>
              </a:extLst>
            </p:cNvPr>
            <p:cNvSpPr/>
            <p:nvPr/>
          </p:nvSpPr>
          <p:spPr>
            <a:xfrm rot="8445690">
              <a:off x="9555755" y="3254765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막힌 원호 121">
              <a:extLst>
                <a:ext uri="{FF2B5EF4-FFF2-40B4-BE49-F238E27FC236}">
                  <a16:creationId xmlns:a16="http://schemas.microsoft.com/office/drawing/2014/main" id="{DDDD2575-D137-4955-BA2D-5021138B16D6}"/>
                </a:ext>
              </a:extLst>
            </p:cNvPr>
            <p:cNvSpPr/>
            <p:nvPr/>
          </p:nvSpPr>
          <p:spPr>
            <a:xfrm rot="7418115">
              <a:off x="8927677" y="3264338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8623135-2B6C-4E7D-A892-A0A9B507C418}"/>
              </a:ext>
            </a:extLst>
          </p:cNvPr>
          <p:cNvGrpSpPr/>
          <p:nvPr/>
        </p:nvGrpSpPr>
        <p:grpSpPr>
          <a:xfrm>
            <a:off x="2047691" y="1528434"/>
            <a:ext cx="785259" cy="1192947"/>
            <a:chOff x="1245878" y="1742792"/>
            <a:chExt cx="2292218" cy="348228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552EC3A-39CD-4A87-9C02-F8914C8F4E51}"/>
                </a:ext>
              </a:extLst>
            </p:cNvPr>
            <p:cNvGrpSpPr/>
            <p:nvPr/>
          </p:nvGrpSpPr>
          <p:grpSpPr>
            <a:xfrm>
              <a:off x="1245878" y="1742792"/>
              <a:ext cx="2292218" cy="3482283"/>
              <a:chOff x="1245878" y="1742792"/>
              <a:chExt cx="2292218" cy="3482283"/>
            </a:xfrm>
          </p:grpSpPr>
          <p:sp>
            <p:nvSpPr>
              <p:cNvPr id="131" name="모서리가 둥근 직사각형 42">
                <a:extLst>
                  <a:ext uri="{FF2B5EF4-FFF2-40B4-BE49-F238E27FC236}">
                    <a16:creationId xmlns:a16="http://schemas.microsoft.com/office/drawing/2014/main" id="{33492E15-4C71-4AB5-8D29-3CA5F2E54B7C}"/>
                  </a:ext>
                </a:extLst>
              </p:cNvPr>
              <p:cNvSpPr/>
              <p:nvPr/>
            </p:nvSpPr>
            <p:spPr>
              <a:xfrm rot="5400000">
                <a:off x="1798637" y="1922219"/>
                <a:ext cx="733087" cy="37423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E3CCBAC2-96DC-4A91-834C-EAF20681402A}"/>
                  </a:ext>
                </a:extLst>
              </p:cNvPr>
              <p:cNvSpPr/>
              <p:nvPr/>
            </p:nvSpPr>
            <p:spPr>
              <a:xfrm>
                <a:off x="1471892" y="2326298"/>
                <a:ext cx="1791245" cy="15624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순서도: 지연 132">
                <a:extLst>
                  <a:ext uri="{FF2B5EF4-FFF2-40B4-BE49-F238E27FC236}">
                    <a16:creationId xmlns:a16="http://schemas.microsoft.com/office/drawing/2014/main" id="{DB0A6153-DE9B-4FD5-A879-F3C636CED9F7}"/>
                  </a:ext>
                </a:extLst>
              </p:cNvPr>
              <p:cNvSpPr/>
              <p:nvPr/>
            </p:nvSpPr>
            <p:spPr>
              <a:xfrm rot="16200000">
                <a:off x="1833050" y="3520029"/>
                <a:ext cx="1117874" cy="2292218"/>
              </a:xfrm>
              <a:prstGeom prst="flowChartDelay">
                <a:avLst/>
              </a:prstGeom>
              <a:solidFill>
                <a:srgbClr val="B44646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B79C5FE-E762-4E40-B9D2-28167A54B3A9}"/>
                  </a:ext>
                </a:extLst>
              </p:cNvPr>
              <p:cNvSpPr/>
              <p:nvPr/>
            </p:nvSpPr>
            <p:spPr>
              <a:xfrm>
                <a:off x="2081105" y="3759310"/>
                <a:ext cx="608242" cy="455784"/>
              </a:xfrm>
              <a:prstGeom prst="rect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D5D0C19-2D97-4F52-ACF9-0310A099DF2A}"/>
                  </a:ext>
                </a:extLst>
              </p:cNvPr>
              <p:cNvSpPr/>
              <p:nvPr/>
            </p:nvSpPr>
            <p:spPr>
              <a:xfrm>
                <a:off x="1323602" y="3150246"/>
                <a:ext cx="540809" cy="534994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7766E45F-04F4-4177-9DCD-932CC4BAFBCE}"/>
                  </a:ext>
                </a:extLst>
              </p:cNvPr>
              <p:cNvSpPr/>
              <p:nvPr/>
            </p:nvSpPr>
            <p:spPr>
              <a:xfrm>
                <a:off x="2837795" y="3120775"/>
                <a:ext cx="583731" cy="577455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D9E2921-32DC-48EF-897D-25CD4FCD681E}"/>
                  </a:ext>
                </a:extLst>
              </p:cNvPr>
              <p:cNvSpPr/>
              <p:nvPr/>
            </p:nvSpPr>
            <p:spPr>
              <a:xfrm>
                <a:off x="1526105" y="2586100"/>
                <a:ext cx="1695396" cy="1495905"/>
              </a:xfrm>
              <a:prstGeom prst="ellipse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막힌 원호 137">
                <a:extLst>
                  <a:ext uri="{FF2B5EF4-FFF2-40B4-BE49-F238E27FC236}">
                    <a16:creationId xmlns:a16="http://schemas.microsoft.com/office/drawing/2014/main" id="{5CB525A7-FEC0-4AF9-B830-F0DFCDA9D9DE}"/>
                  </a:ext>
                </a:extLst>
              </p:cNvPr>
              <p:cNvSpPr/>
              <p:nvPr/>
            </p:nvSpPr>
            <p:spPr>
              <a:xfrm rot="20850915">
                <a:off x="2057568" y="3777983"/>
                <a:ext cx="613824" cy="380878"/>
              </a:xfrm>
              <a:prstGeom prst="blockArc">
                <a:avLst>
                  <a:gd name="adj1" fmla="val 14857361"/>
                  <a:gd name="adj2" fmla="val 19739543"/>
                  <a:gd name="adj3" fmla="val 15938"/>
                </a:avLst>
              </a:prstGeom>
              <a:solidFill>
                <a:srgbClr val="E8A2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2E7A20CA-D662-4BE0-9909-D9BF5A13B39A}"/>
                  </a:ext>
                </a:extLst>
              </p:cNvPr>
              <p:cNvSpPr/>
              <p:nvPr/>
            </p:nvSpPr>
            <p:spPr>
              <a:xfrm flipH="1">
                <a:off x="194803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E83B839F-A026-40A8-9BF1-8CCC7590D589}"/>
                  </a:ext>
                </a:extLst>
              </p:cNvPr>
              <p:cNvSpPr/>
              <p:nvPr/>
            </p:nvSpPr>
            <p:spPr>
              <a:xfrm flipH="1">
                <a:off x="260066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자유형 52">
                <a:extLst>
                  <a:ext uri="{FF2B5EF4-FFF2-40B4-BE49-F238E27FC236}">
                    <a16:creationId xmlns:a16="http://schemas.microsoft.com/office/drawing/2014/main" id="{F63B8172-522C-47B3-B02E-78A172AF2F94}"/>
                  </a:ext>
                </a:extLst>
              </p:cNvPr>
              <p:cNvSpPr/>
              <p:nvPr/>
            </p:nvSpPr>
            <p:spPr>
              <a:xfrm>
                <a:off x="1465409" y="2129529"/>
                <a:ext cx="1808693" cy="1036145"/>
              </a:xfrm>
              <a:custGeom>
                <a:avLst/>
                <a:gdLst>
                  <a:gd name="connsiteX0" fmla="*/ 1423227 w 2846454"/>
                  <a:gd name="connsiteY0" fmla="*/ 0 h 3671342"/>
                  <a:gd name="connsiteX1" fmla="*/ 2846454 w 2846454"/>
                  <a:gd name="connsiteY1" fmla="*/ 2986851 h 3671342"/>
                  <a:gd name="connsiteX2" fmla="*/ 2817539 w 2846454"/>
                  <a:gd name="connsiteY2" fmla="*/ 3588806 h 3671342"/>
                  <a:gd name="connsiteX3" fmla="*/ 2807427 w 2846454"/>
                  <a:gd name="connsiteY3" fmla="*/ 3671342 h 3671342"/>
                  <a:gd name="connsiteX4" fmla="*/ 39027 w 2846454"/>
                  <a:gd name="connsiteY4" fmla="*/ 3671342 h 3671342"/>
                  <a:gd name="connsiteX5" fmla="*/ 28915 w 2846454"/>
                  <a:gd name="connsiteY5" fmla="*/ 3588806 h 3671342"/>
                  <a:gd name="connsiteX6" fmla="*/ 0 w 2846454"/>
                  <a:gd name="connsiteY6" fmla="*/ 2986851 h 3671342"/>
                  <a:gd name="connsiteX7" fmla="*/ 1423227 w 2846454"/>
                  <a:gd name="connsiteY7" fmla="*/ 0 h 367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6454" h="3671342">
                    <a:moveTo>
                      <a:pt x="1423227" y="0"/>
                    </a:moveTo>
                    <a:cubicBezTo>
                      <a:pt x="2209254" y="0"/>
                      <a:pt x="2846454" y="1337259"/>
                      <a:pt x="2846454" y="2986851"/>
                    </a:cubicBezTo>
                    <a:cubicBezTo>
                      <a:pt x="2846454" y="3193050"/>
                      <a:pt x="2836498" y="3394369"/>
                      <a:pt x="2817539" y="3588806"/>
                    </a:cubicBezTo>
                    <a:lnTo>
                      <a:pt x="2807427" y="3671342"/>
                    </a:lnTo>
                    <a:lnTo>
                      <a:pt x="39027" y="3671342"/>
                    </a:lnTo>
                    <a:lnTo>
                      <a:pt x="28915" y="3588806"/>
                    </a:lnTo>
                    <a:cubicBezTo>
                      <a:pt x="9956" y="3394369"/>
                      <a:pt x="0" y="3193050"/>
                      <a:pt x="0" y="2986851"/>
                    </a:cubicBezTo>
                    <a:cubicBezTo>
                      <a:pt x="0" y="1337259"/>
                      <a:pt x="637200" y="0"/>
                      <a:pt x="142322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53">
                <a:extLst>
                  <a:ext uri="{FF2B5EF4-FFF2-40B4-BE49-F238E27FC236}">
                    <a16:creationId xmlns:a16="http://schemas.microsoft.com/office/drawing/2014/main" id="{74A94793-4337-46F4-A560-B0547FE724C5}"/>
                  </a:ext>
                </a:extLst>
              </p:cNvPr>
              <p:cNvSpPr/>
              <p:nvPr/>
            </p:nvSpPr>
            <p:spPr>
              <a:xfrm rot="5400000">
                <a:off x="2240505" y="1920192"/>
                <a:ext cx="758512" cy="4184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자유형 54">
                <a:extLst>
                  <a:ext uri="{FF2B5EF4-FFF2-40B4-BE49-F238E27FC236}">
                    <a16:creationId xmlns:a16="http://schemas.microsoft.com/office/drawing/2014/main" id="{AB2FE1C4-EEDF-4054-B71F-5BFD9E4CDA9F}"/>
                  </a:ext>
                </a:extLst>
              </p:cNvPr>
              <p:cNvSpPr/>
              <p:nvPr/>
            </p:nvSpPr>
            <p:spPr>
              <a:xfrm>
                <a:off x="1671402" y="1855825"/>
                <a:ext cx="1384852" cy="627368"/>
              </a:xfrm>
              <a:custGeom>
                <a:avLst/>
                <a:gdLst>
                  <a:gd name="connsiteX0" fmla="*/ 1794535 w 3589070"/>
                  <a:gd name="connsiteY0" fmla="*/ 0 h 1764109"/>
                  <a:gd name="connsiteX1" fmla="*/ 3569516 w 3589070"/>
                  <a:gd name="connsiteY1" fmla="*/ 1620580 h 1764109"/>
                  <a:gd name="connsiteX2" fmla="*/ 3589070 w 3589070"/>
                  <a:gd name="connsiteY2" fmla="*/ 1764109 h 1764109"/>
                  <a:gd name="connsiteX3" fmla="*/ 0 w 3589070"/>
                  <a:gd name="connsiteY3" fmla="*/ 1764109 h 1764109"/>
                  <a:gd name="connsiteX4" fmla="*/ 19554 w 3589070"/>
                  <a:gd name="connsiteY4" fmla="*/ 1620580 h 1764109"/>
                  <a:gd name="connsiteX5" fmla="*/ 1794535 w 3589070"/>
                  <a:gd name="connsiteY5" fmla="*/ 0 h 17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9070" h="1764109">
                    <a:moveTo>
                      <a:pt x="1794535" y="0"/>
                    </a:moveTo>
                    <a:cubicBezTo>
                      <a:pt x="2670081" y="0"/>
                      <a:pt x="3400573" y="695717"/>
                      <a:pt x="3569516" y="1620580"/>
                    </a:cubicBezTo>
                    <a:lnTo>
                      <a:pt x="3589070" y="1764109"/>
                    </a:lnTo>
                    <a:lnTo>
                      <a:pt x="0" y="1764109"/>
                    </a:lnTo>
                    <a:lnTo>
                      <a:pt x="19554" y="1620580"/>
                    </a:lnTo>
                    <a:cubicBezTo>
                      <a:pt x="188497" y="695717"/>
                      <a:pt x="918989" y="0"/>
                      <a:pt x="1794535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달 143">
                <a:extLst>
                  <a:ext uri="{FF2B5EF4-FFF2-40B4-BE49-F238E27FC236}">
                    <a16:creationId xmlns:a16="http://schemas.microsoft.com/office/drawing/2014/main" id="{DE24B23F-1B0D-4B39-92E9-84B868D286C5}"/>
                  </a:ext>
                </a:extLst>
              </p:cNvPr>
              <p:cNvSpPr/>
              <p:nvPr/>
            </p:nvSpPr>
            <p:spPr>
              <a:xfrm rot="5400000">
                <a:off x="2358821" y="3564386"/>
                <a:ext cx="89765" cy="353478"/>
              </a:xfrm>
              <a:prstGeom prst="moon">
                <a:avLst>
                  <a:gd name="adj" fmla="val 5763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757039CB-E236-431B-B387-5E5D4C07D5F3}"/>
                  </a:ext>
                </a:extLst>
              </p:cNvPr>
              <p:cNvSpPr/>
              <p:nvPr/>
            </p:nvSpPr>
            <p:spPr>
              <a:xfrm>
                <a:off x="2039688" y="4093852"/>
                <a:ext cx="668231" cy="175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4EDE2DD-3459-4B1C-B711-2245AE959641}"/>
                  </a:ext>
                </a:extLst>
              </p:cNvPr>
              <p:cNvSpPr/>
              <p:nvPr/>
            </p:nvSpPr>
            <p:spPr>
              <a:xfrm>
                <a:off x="1487124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904350E-7C2F-4CA7-80C8-75FC64BC3413}"/>
                  </a:ext>
                </a:extLst>
              </p:cNvPr>
              <p:cNvSpPr/>
              <p:nvPr/>
            </p:nvSpPr>
            <p:spPr>
              <a:xfrm>
                <a:off x="3160582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달 147">
                <a:extLst>
                  <a:ext uri="{FF2B5EF4-FFF2-40B4-BE49-F238E27FC236}">
                    <a16:creationId xmlns:a16="http://schemas.microsoft.com/office/drawing/2014/main" id="{F3F76737-A96C-4359-950D-5810940752A3}"/>
                  </a:ext>
                </a:extLst>
              </p:cNvPr>
              <p:cNvSpPr/>
              <p:nvPr/>
            </p:nvSpPr>
            <p:spPr>
              <a:xfrm rot="5400000">
                <a:off x="2155227" y="1633810"/>
                <a:ext cx="417200" cy="1605557"/>
              </a:xfrm>
              <a:prstGeom prst="moon">
                <a:avLst>
                  <a:gd name="adj" fmla="val 17011"/>
                </a:avLst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CC90B88-17A9-48F7-920A-769BC71C341D}"/>
                  </a:ext>
                </a:extLst>
              </p:cNvPr>
              <p:cNvSpPr/>
              <p:nvPr/>
            </p:nvSpPr>
            <p:spPr>
              <a:xfrm>
                <a:off x="2325238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AB03D03-EB76-4232-B427-4B8393C4B72A}"/>
                  </a:ext>
                </a:extLst>
              </p:cNvPr>
              <p:cNvSpPr/>
              <p:nvPr/>
            </p:nvSpPr>
            <p:spPr>
              <a:xfrm>
                <a:off x="2398017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자유형 62">
                <a:extLst>
                  <a:ext uri="{FF2B5EF4-FFF2-40B4-BE49-F238E27FC236}">
                    <a16:creationId xmlns:a16="http://schemas.microsoft.com/office/drawing/2014/main" id="{F8C2BA5D-1A48-4EC9-A892-AFE5E7131DB8}"/>
                  </a:ext>
                </a:extLst>
              </p:cNvPr>
              <p:cNvSpPr/>
              <p:nvPr/>
            </p:nvSpPr>
            <p:spPr>
              <a:xfrm>
                <a:off x="1776778" y="4541576"/>
                <a:ext cx="1206163" cy="677552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자유형 63">
                <a:extLst>
                  <a:ext uri="{FF2B5EF4-FFF2-40B4-BE49-F238E27FC236}">
                    <a16:creationId xmlns:a16="http://schemas.microsoft.com/office/drawing/2014/main" id="{3E5BDC31-7981-4FFA-9470-6C5FBF699592}"/>
                  </a:ext>
                </a:extLst>
              </p:cNvPr>
              <p:cNvSpPr/>
              <p:nvPr/>
            </p:nvSpPr>
            <p:spPr>
              <a:xfrm>
                <a:off x="1248488" y="4188324"/>
                <a:ext cx="568899" cy="74954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자유형 64">
                <a:extLst>
                  <a:ext uri="{FF2B5EF4-FFF2-40B4-BE49-F238E27FC236}">
                    <a16:creationId xmlns:a16="http://schemas.microsoft.com/office/drawing/2014/main" id="{F8F346FC-103A-46A1-804D-D24B37197DAE}"/>
                  </a:ext>
                </a:extLst>
              </p:cNvPr>
              <p:cNvSpPr/>
              <p:nvPr/>
            </p:nvSpPr>
            <p:spPr>
              <a:xfrm>
                <a:off x="3024440" y="4210107"/>
                <a:ext cx="513656" cy="737923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56F300D8-AFD1-4B76-8492-D13DD8BBA5A2}"/>
                  </a:ext>
                </a:extLst>
              </p:cNvPr>
              <p:cNvSpPr/>
              <p:nvPr/>
            </p:nvSpPr>
            <p:spPr>
              <a:xfrm rot="19211531">
                <a:off x="2277269" y="2128316"/>
                <a:ext cx="50472" cy="158725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118E56B-6A81-4702-8861-70071A22C0D0}"/>
                  </a:ext>
                </a:extLst>
              </p:cNvPr>
              <p:cNvSpPr/>
              <p:nvPr/>
            </p:nvSpPr>
            <p:spPr>
              <a:xfrm rot="13500000">
                <a:off x="2445765" y="2125919"/>
                <a:ext cx="51053" cy="160552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758101C3-3B1D-49E7-BEE6-EB2040AC5A35}"/>
                  </a:ext>
                </a:extLst>
              </p:cNvPr>
              <p:cNvSpPr/>
              <p:nvPr/>
            </p:nvSpPr>
            <p:spPr>
              <a:xfrm>
                <a:off x="2369652" y="3689006"/>
                <a:ext cx="45719" cy="74930"/>
              </a:xfrm>
              <a:prstGeom prst="rect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3612CE22-CDA4-49C8-8BE1-A5606CCD5908}"/>
                  </a:ext>
                </a:extLst>
              </p:cNvPr>
              <p:cNvCxnSpPr/>
              <p:nvPr/>
            </p:nvCxnSpPr>
            <p:spPr>
              <a:xfrm flipH="1">
                <a:off x="2190644" y="4032145"/>
                <a:ext cx="35628" cy="62458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86DACDFF-8DA1-4C8D-9061-CEF0ABE943F7}"/>
                  </a:ext>
                </a:extLst>
              </p:cNvPr>
              <p:cNvCxnSpPr/>
              <p:nvPr/>
            </p:nvCxnSpPr>
            <p:spPr>
              <a:xfrm flipH="1">
                <a:off x="2292831" y="4043141"/>
                <a:ext cx="13284" cy="64193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8F724D3F-8DA4-466F-B1F8-387EF6B9F44C}"/>
                  </a:ext>
                </a:extLst>
              </p:cNvPr>
              <p:cNvCxnSpPr/>
              <p:nvPr/>
            </p:nvCxnSpPr>
            <p:spPr>
              <a:xfrm flipV="1">
                <a:off x="2381034" y="4056948"/>
                <a:ext cx="645" cy="5717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10994192-1855-41BC-9EAF-0C77946478BC}"/>
                  </a:ext>
                </a:extLst>
              </p:cNvPr>
              <p:cNvCxnSpPr/>
              <p:nvPr/>
            </p:nvCxnSpPr>
            <p:spPr>
              <a:xfrm>
                <a:off x="2468388" y="4042776"/>
                <a:ext cx="15513" cy="59784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C3250A5C-CD60-4F9F-8120-798E9AE0A61F}"/>
                  </a:ext>
                </a:extLst>
              </p:cNvPr>
              <p:cNvCxnSpPr/>
              <p:nvPr/>
            </p:nvCxnSpPr>
            <p:spPr>
              <a:xfrm>
                <a:off x="2558820" y="4021069"/>
                <a:ext cx="15107" cy="5822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CDBF0811-B95D-4998-9656-B02C50D1AFFE}"/>
                  </a:ext>
                </a:extLst>
              </p:cNvPr>
              <p:cNvSpPr/>
              <p:nvPr/>
            </p:nvSpPr>
            <p:spPr>
              <a:xfrm>
                <a:off x="2036841" y="4132530"/>
                <a:ext cx="671078" cy="141340"/>
              </a:xfrm>
              <a:prstGeom prst="rect">
                <a:avLst/>
              </a:prstGeom>
              <a:solidFill>
                <a:srgbClr val="A8C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막힌 원호 162">
                <a:extLst>
                  <a:ext uri="{FF2B5EF4-FFF2-40B4-BE49-F238E27FC236}">
                    <a16:creationId xmlns:a16="http://schemas.microsoft.com/office/drawing/2014/main" id="{F1FD63D5-11D2-4525-B591-29239F209753}"/>
                  </a:ext>
                </a:extLst>
              </p:cNvPr>
              <p:cNvSpPr/>
              <p:nvPr/>
            </p:nvSpPr>
            <p:spPr>
              <a:xfrm rot="7200000">
                <a:off x="1801448" y="3210860"/>
                <a:ext cx="613824" cy="380878"/>
              </a:xfrm>
              <a:prstGeom prst="blockArc">
                <a:avLst>
                  <a:gd name="adj1" fmla="val 16460505"/>
                  <a:gd name="adj2" fmla="val 20124306"/>
                  <a:gd name="adj3" fmla="val 8711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막힌 원호 163">
                <a:extLst>
                  <a:ext uri="{FF2B5EF4-FFF2-40B4-BE49-F238E27FC236}">
                    <a16:creationId xmlns:a16="http://schemas.microsoft.com/office/drawing/2014/main" id="{F2F196C7-37DB-417D-AC34-B4DA1334AD5F}"/>
                  </a:ext>
                </a:extLst>
              </p:cNvPr>
              <p:cNvSpPr/>
              <p:nvPr/>
            </p:nvSpPr>
            <p:spPr>
              <a:xfrm rot="14400000" flipH="1">
                <a:off x="2367978" y="3223316"/>
                <a:ext cx="613824" cy="380878"/>
              </a:xfrm>
              <a:prstGeom prst="blockArc">
                <a:avLst>
                  <a:gd name="adj1" fmla="val 16460505"/>
                  <a:gd name="adj2" fmla="val 20064344"/>
                  <a:gd name="adj3" fmla="val 9706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C0CE9E3-4A66-4354-8D40-166421B05548}"/>
                </a:ext>
              </a:extLst>
            </p:cNvPr>
            <p:cNvSpPr/>
            <p:nvPr/>
          </p:nvSpPr>
          <p:spPr>
            <a:xfrm>
              <a:off x="2344648" y="3871186"/>
              <a:ext cx="99088" cy="457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 40">
              <a:extLst>
                <a:ext uri="{FF2B5EF4-FFF2-40B4-BE49-F238E27FC236}">
                  <a16:creationId xmlns:a16="http://schemas.microsoft.com/office/drawing/2014/main" id="{61AB292C-3540-43EF-A015-608EBDC8F518}"/>
                </a:ext>
              </a:extLst>
            </p:cNvPr>
            <p:cNvSpPr/>
            <p:nvPr/>
          </p:nvSpPr>
          <p:spPr>
            <a:xfrm rot="868482">
              <a:off x="2583629" y="3241691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 41">
              <a:extLst>
                <a:ext uri="{FF2B5EF4-FFF2-40B4-BE49-F238E27FC236}">
                  <a16:creationId xmlns:a16="http://schemas.microsoft.com/office/drawing/2014/main" id="{4C562337-3605-48E3-8BB7-8A7FC3DCF93F}"/>
                </a:ext>
              </a:extLst>
            </p:cNvPr>
            <p:cNvSpPr/>
            <p:nvPr/>
          </p:nvSpPr>
          <p:spPr>
            <a:xfrm rot="20878178" flipH="1">
              <a:off x="1821309" y="3233499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Google Shape;228;p33">
            <a:extLst>
              <a:ext uri="{FF2B5EF4-FFF2-40B4-BE49-F238E27FC236}">
                <a16:creationId xmlns:a16="http://schemas.microsoft.com/office/drawing/2014/main" id="{92463C68-E7ED-43CB-87E3-944094253AB9}"/>
              </a:ext>
            </a:extLst>
          </p:cNvPr>
          <p:cNvSpPr txBox="1"/>
          <p:nvPr/>
        </p:nvSpPr>
        <p:spPr>
          <a:xfrm>
            <a:off x="1373444" y="2762832"/>
            <a:ext cx="21861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 14대 왕</a:t>
            </a:r>
            <a:r>
              <a:rPr lang="en-US" alt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선조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임진왜란 발생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붕당정치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혼란스러웠던 시기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여진족 정벌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Google Shape;229;p33">
            <a:extLst>
              <a:ext uri="{FF2B5EF4-FFF2-40B4-BE49-F238E27FC236}">
                <a16:creationId xmlns:a16="http://schemas.microsoft.com/office/drawing/2014/main" id="{BAAFF609-1831-48D6-AE48-BFFD856308E4}"/>
              </a:ext>
            </a:extLst>
          </p:cNvPr>
          <p:cNvSpPr txBox="1"/>
          <p:nvPr/>
        </p:nvSpPr>
        <p:spPr>
          <a:xfrm>
            <a:off x="5158035" y="2561545"/>
            <a:ext cx="2456403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 19대 왕</a:t>
            </a:r>
            <a:r>
              <a:rPr lang="en-US" alt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숙종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장희빈과 인형왕후의 남편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환국정치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대동법 시행, 상평통보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4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D1B728E-FD0B-4FB4-9F8A-61B903592D3C}"/>
              </a:ext>
            </a:extLst>
          </p:cNvPr>
          <p:cNvSpPr/>
          <p:nvPr/>
        </p:nvSpPr>
        <p:spPr>
          <a:xfrm>
            <a:off x="525780" y="1352681"/>
            <a:ext cx="7970517" cy="35683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3F6C9C-F1FA-4131-9764-A67885D108F5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BEDFEDE-7E33-4B62-B830-2C2B02D2A4B3}"/>
              </a:ext>
            </a:extLst>
          </p:cNvPr>
          <p:cNvCxnSpPr>
            <a:cxnSpLocks/>
          </p:cNvCxnSpPr>
          <p:nvPr/>
        </p:nvCxnSpPr>
        <p:spPr>
          <a:xfrm>
            <a:off x="4378996" y="1387099"/>
            <a:ext cx="0" cy="3474461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C953105-236A-496F-9D0C-8DCC5B85DE86}"/>
              </a:ext>
            </a:extLst>
          </p:cNvPr>
          <p:cNvGrpSpPr/>
          <p:nvPr/>
        </p:nvGrpSpPr>
        <p:grpSpPr>
          <a:xfrm>
            <a:off x="1136444" y="1457840"/>
            <a:ext cx="764067" cy="1239370"/>
            <a:chOff x="8312461" y="1665290"/>
            <a:chExt cx="2292218" cy="355978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88C6A45-4F56-476A-B993-7B125637BC4F}"/>
                </a:ext>
              </a:extLst>
            </p:cNvPr>
            <p:cNvSpPr/>
            <p:nvPr/>
          </p:nvSpPr>
          <p:spPr>
            <a:xfrm>
              <a:off x="8538475" y="2326298"/>
              <a:ext cx="1791245" cy="15624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E6BD81E-39C9-43C4-90A9-584F47F6CECF}"/>
                </a:ext>
              </a:extLst>
            </p:cNvPr>
            <p:cNvSpPr/>
            <p:nvPr/>
          </p:nvSpPr>
          <p:spPr>
            <a:xfrm>
              <a:off x="9147688" y="3759310"/>
              <a:ext cx="608242" cy="455784"/>
            </a:xfrm>
            <a:prstGeom prst="rect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79F2640-B0CD-4CD2-B0CD-180D536D1509}"/>
                </a:ext>
              </a:extLst>
            </p:cNvPr>
            <p:cNvSpPr/>
            <p:nvPr/>
          </p:nvSpPr>
          <p:spPr>
            <a:xfrm>
              <a:off x="8390185" y="3150246"/>
              <a:ext cx="540809" cy="534994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8660393-A036-47D3-BDEB-C99401A77BB9}"/>
                </a:ext>
              </a:extLst>
            </p:cNvPr>
            <p:cNvSpPr/>
            <p:nvPr/>
          </p:nvSpPr>
          <p:spPr>
            <a:xfrm>
              <a:off x="9904378" y="3120775"/>
              <a:ext cx="583731" cy="577455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양쪽 모서리가 둥근 사각형 218">
              <a:extLst>
                <a:ext uri="{FF2B5EF4-FFF2-40B4-BE49-F238E27FC236}">
                  <a16:creationId xmlns:a16="http://schemas.microsoft.com/office/drawing/2014/main" id="{6E742DFC-9E5C-4CD3-990D-F7AA5EEF93B1}"/>
                </a:ext>
              </a:extLst>
            </p:cNvPr>
            <p:cNvSpPr/>
            <p:nvPr/>
          </p:nvSpPr>
          <p:spPr>
            <a:xfrm rot="10800000">
              <a:off x="8592306" y="2770520"/>
              <a:ext cx="1676208" cy="1285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42">
              <a:extLst>
                <a:ext uri="{FF2B5EF4-FFF2-40B4-BE49-F238E27FC236}">
                  <a16:creationId xmlns:a16="http://schemas.microsoft.com/office/drawing/2014/main" id="{5F4A692F-BAC9-4122-B0F3-FCB71387F6B2}"/>
                </a:ext>
              </a:extLst>
            </p:cNvPr>
            <p:cNvSpPr/>
            <p:nvPr/>
          </p:nvSpPr>
          <p:spPr>
            <a:xfrm rot="5400000">
              <a:off x="8838161" y="1847072"/>
              <a:ext cx="733087" cy="3742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101">
              <a:extLst>
                <a:ext uri="{FF2B5EF4-FFF2-40B4-BE49-F238E27FC236}">
                  <a16:creationId xmlns:a16="http://schemas.microsoft.com/office/drawing/2014/main" id="{8B80BA67-1D02-41FE-B147-2E9259E8558E}"/>
                </a:ext>
              </a:extLst>
            </p:cNvPr>
            <p:cNvSpPr/>
            <p:nvPr/>
          </p:nvSpPr>
          <p:spPr>
            <a:xfrm rot="16200000">
              <a:off x="8899633" y="3520029"/>
              <a:ext cx="1117874" cy="2292218"/>
            </a:xfrm>
            <a:prstGeom prst="flowChartDelay">
              <a:avLst/>
            </a:prstGeom>
            <a:solidFill>
              <a:srgbClr val="B44646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03" name="막힌 원호 102">
              <a:extLst>
                <a:ext uri="{FF2B5EF4-FFF2-40B4-BE49-F238E27FC236}">
                  <a16:creationId xmlns:a16="http://schemas.microsoft.com/office/drawing/2014/main" id="{A09C4F0F-6CBE-49C3-BB7B-C07F7E50B9E8}"/>
                </a:ext>
              </a:extLst>
            </p:cNvPr>
            <p:cNvSpPr/>
            <p:nvPr/>
          </p:nvSpPr>
          <p:spPr>
            <a:xfrm rot="10800000">
              <a:off x="9111625" y="3487372"/>
              <a:ext cx="678569" cy="380878"/>
            </a:xfrm>
            <a:prstGeom prst="blockArc">
              <a:avLst>
                <a:gd name="adj1" fmla="val 13425387"/>
                <a:gd name="adj2" fmla="val 19334170"/>
                <a:gd name="adj3" fmla="val 9408"/>
              </a:avLst>
            </a:prstGeom>
            <a:solidFill>
              <a:srgbClr val="E8A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E01E167-63D8-4392-B4E5-CBC99351BCE4}"/>
                </a:ext>
              </a:extLst>
            </p:cNvPr>
            <p:cNvSpPr/>
            <p:nvPr/>
          </p:nvSpPr>
          <p:spPr>
            <a:xfrm flipH="1">
              <a:off x="901462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8568B2E-F3FF-4294-9DC9-2DD52C2D69A3}"/>
                </a:ext>
              </a:extLst>
            </p:cNvPr>
            <p:cNvSpPr/>
            <p:nvPr/>
          </p:nvSpPr>
          <p:spPr>
            <a:xfrm flipH="1">
              <a:off x="966725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막힌 원호 105">
              <a:extLst>
                <a:ext uri="{FF2B5EF4-FFF2-40B4-BE49-F238E27FC236}">
                  <a16:creationId xmlns:a16="http://schemas.microsoft.com/office/drawing/2014/main" id="{14F2C6DB-D0F7-4661-97F6-155993A288BC}"/>
                </a:ext>
              </a:extLst>
            </p:cNvPr>
            <p:cNvSpPr/>
            <p:nvPr/>
          </p:nvSpPr>
          <p:spPr>
            <a:xfrm rot="17760173" flipH="1">
              <a:off x="9608634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자유형 154">
              <a:extLst>
                <a:ext uri="{FF2B5EF4-FFF2-40B4-BE49-F238E27FC236}">
                  <a16:creationId xmlns:a16="http://schemas.microsoft.com/office/drawing/2014/main" id="{F4B7C0D6-49DE-4F4E-A508-84E7D6CC7084}"/>
                </a:ext>
              </a:extLst>
            </p:cNvPr>
            <p:cNvSpPr/>
            <p:nvPr/>
          </p:nvSpPr>
          <p:spPr>
            <a:xfrm>
              <a:off x="8531992" y="2129529"/>
              <a:ext cx="1808693" cy="1036145"/>
            </a:xfrm>
            <a:custGeom>
              <a:avLst/>
              <a:gdLst>
                <a:gd name="connsiteX0" fmla="*/ 1423227 w 2846454"/>
                <a:gd name="connsiteY0" fmla="*/ 0 h 3671342"/>
                <a:gd name="connsiteX1" fmla="*/ 2846454 w 2846454"/>
                <a:gd name="connsiteY1" fmla="*/ 2986851 h 3671342"/>
                <a:gd name="connsiteX2" fmla="*/ 2817539 w 2846454"/>
                <a:gd name="connsiteY2" fmla="*/ 3588806 h 3671342"/>
                <a:gd name="connsiteX3" fmla="*/ 2807427 w 2846454"/>
                <a:gd name="connsiteY3" fmla="*/ 3671342 h 3671342"/>
                <a:gd name="connsiteX4" fmla="*/ 39027 w 2846454"/>
                <a:gd name="connsiteY4" fmla="*/ 3671342 h 3671342"/>
                <a:gd name="connsiteX5" fmla="*/ 28915 w 2846454"/>
                <a:gd name="connsiteY5" fmla="*/ 3588806 h 3671342"/>
                <a:gd name="connsiteX6" fmla="*/ 0 w 2846454"/>
                <a:gd name="connsiteY6" fmla="*/ 2986851 h 3671342"/>
                <a:gd name="connsiteX7" fmla="*/ 1423227 w 2846454"/>
                <a:gd name="connsiteY7" fmla="*/ 0 h 36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6454" h="3671342">
                  <a:moveTo>
                    <a:pt x="1423227" y="0"/>
                  </a:moveTo>
                  <a:cubicBezTo>
                    <a:pt x="2209254" y="0"/>
                    <a:pt x="2846454" y="1337259"/>
                    <a:pt x="2846454" y="2986851"/>
                  </a:cubicBezTo>
                  <a:cubicBezTo>
                    <a:pt x="2846454" y="3193050"/>
                    <a:pt x="2836498" y="3394369"/>
                    <a:pt x="2817539" y="3588806"/>
                  </a:cubicBezTo>
                  <a:lnTo>
                    <a:pt x="2807427" y="3671342"/>
                  </a:lnTo>
                  <a:lnTo>
                    <a:pt x="39027" y="3671342"/>
                  </a:lnTo>
                  <a:lnTo>
                    <a:pt x="28915" y="3588806"/>
                  </a:lnTo>
                  <a:cubicBezTo>
                    <a:pt x="9956" y="3394369"/>
                    <a:pt x="0" y="3193050"/>
                    <a:pt x="0" y="2986851"/>
                  </a:cubicBezTo>
                  <a:cubicBezTo>
                    <a:pt x="0" y="1337259"/>
                    <a:pt x="637200" y="0"/>
                    <a:pt x="142322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55">
              <a:extLst>
                <a:ext uri="{FF2B5EF4-FFF2-40B4-BE49-F238E27FC236}">
                  <a16:creationId xmlns:a16="http://schemas.microsoft.com/office/drawing/2014/main" id="{CA496DC5-BB60-4CBD-ACCA-865F5A2F208F}"/>
                </a:ext>
              </a:extLst>
            </p:cNvPr>
            <p:cNvSpPr/>
            <p:nvPr/>
          </p:nvSpPr>
          <p:spPr>
            <a:xfrm rot="5400000">
              <a:off x="9319960" y="1835302"/>
              <a:ext cx="758512" cy="4184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자유형 156">
              <a:extLst>
                <a:ext uri="{FF2B5EF4-FFF2-40B4-BE49-F238E27FC236}">
                  <a16:creationId xmlns:a16="http://schemas.microsoft.com/office/drawing/2014/main" id="{EE4CD853-8A74-4670-9005-B99D7AD599A1}"/>
                </a:ext>
              </a:extLst>
            </p:cNvPr>
            <p:cNvSpPr/>
            <p:nvPr/>
          </p:nvSpPr>
          <p:spPr>
            <a:xfrm>
              <a:off x="8737985" y="1855825"/>
              <a:ext cx="1384852" cy="627368"/>
            </a:xfrm>
            <a:custGeom>
              <a:avLst/>
              <a:gdLst>
                <a:gd name="connsiteX0" fmla="*/ 1794535 w 3589070"/>
                <a:gd name="connsiteY0" fmla="*/ 0 h 1764109"/>
                <a:gd name="connsiteX1" fmla="*/ 3569516 w 3589070"/>
                <a:gd name="connsiteY1" fmla="*/ 1620580 h 1764109"/>
                <a:gd name="connsiteX2" fmla="*/ 3589070 w 3589070"/>
                <a:gd name="connsiteY2" fmla="*/ 1764109 h 1764109"/>
                <a:gd name="connsiteX3" fmla="*/ 0 w 3589070"/>
                <a:gd name="connsiteY3" fmla="*/ 1764109 h 1764109"/>
                <a:gd name="connsiteX4" fmla="*/ 19554 w 3589070"/>
                <a:gd name="connsiteY4" fmla="*/ 1620580 h 1764109"/>
                <a:gd name="connsiteX5" fmla="*/ 1794535 w 3589070"/>
                <a:gd name="connsiteY5" fmla="*/ 0 h 176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070" h="1764109">
                  <a:moveTo>
                    <a:pt x="1794535" y="0"/>
                  </a:moveTo>
                  <a:cubicBezTo>
                    <a:pt x="2670081" y="0"/>
                    <a:pt x="3400573" y="695717"/>
                    <a:pt x="3569516" y="1620580"/>
                  </a:cubicBezTo>
                  <a:lnTo>
                    <a:pt x="3589070" y="1764109"/>
                  </a:lnTo>
                  <a:lnTo>
                    <a:pt x="0" y="1764109"/>
                  </a:lnTo>
                  <a:lnTo>
                    <a:pt x="19554" y="1620580"/>
                  </a:lnTo>
                  <a:cubicBezTo>
                    <a:pt x="188497" y="695717"/>
                    <a:pt x="918989" y="0"/>
                    <a:pt x="17945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달 109">
              <a:extLst>
                <a:ext uri="{FF2B5EF4-FFF2-40B4-BE49-F238E27FC236}">
                  <a16:creationId xmlns:a16="http://schemas.microsoft.com/office/drawing/2014/main" id="{1ACB48CB-E74B-4E2F-885C-C05C7DD3867A}"/>
                </a:ext>
              </a:extLst>
            </p:cNvPr>
            <p:cNvSpPr/>
            <p:nvPr/>
          </p:nvSpPr>
          <p:spPr>
            <a:xfrm rot="5400000">
              <a:off x="9378637" y="3459303"/>
              <a:ext cx="133279" cy="363965"/>
            </a:xfrm>
            <a:prstGeom prst="moon">
              <a:avLst>
                <a:gd name="adj" fmla="val 8390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6E5A974-4284-42DB-8D18-5F6DC73ABACA}"/>
                </a:ext>
              </a:extLst>
            </p:cNvPr>
            <p:cNvSpPr/>
            <p:nvPr/>
          </p:nvSpPr>
          <p:spPr>
            <a:xfrm>
              <a:off x="9106271" y="4093852"/>
              <a:ext cx="668231" cy="175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달 111">
              <a:extLst>
                <a:ext uri="{FF2B5EF4-FFF2-40B4-BE49-F238E27FC236}">
                  <a16:creationId xmlns:a16="http://schemas.microsoft.com/office/drawing/2014/main" id="{2914E068-A0AA-4AED-B240-8CBD47C218FF}"/>
                </a:ext>
              </a:extLst>
            </p:cNvPr>
            <p:cNvSpPr/>
            <p:nvPr/>
          </p:nvSpPr>
          <p:spPr>
            <a:xfrm rot="16200000">
              <a:off x="9373317" y="3826102"/>
              <a:ext cx="158878" cy="519561"/>
            </a:xfrm>
            <a:prstGeom prst="moon">
              <a:avLst>
                <a:gd name="adj" fmla="val 7030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60">
              <a:extLst>
                <a:ext uri="{FF2B5EF4-FFF2-40B4-BE49-F238E27FC236}">
                  <a16:creationId xmlns:a16="http://schemas.microsoft.com/office/drawing/2014/main" id="{F8DFA63B-5A4E-41A1-897E-A74957564181}"/>
                </a:ext>
              </a:extLst>
            </p:cNvPr>
            <p:cNvSpPr/>
            <p:nvPr/>
          </p:nvSpPr>
          <p:spPr>
            <a:xfrm rot="21236236">
              <a:off x="9318532" y="4095219"/>
              <a:ext cx="268444" cy="309077"/>
            </a:xfrm>
            <a:custGeom>
              <a:avLst/>
              <a:gdLst>
                <a:gd name="connsiteX0" fmla="*/ 34341 w 519408"/>
                <a:gd name="connsiteY0" fmla="*/ 46960 h 745515"/>
                <a:gd name="connsiteX1" fmla="*/ 59741 w 519408"/>
                <a:gd name="connsiteY1" fmla="*/ 97760 h 745515"/>
                <a:gd name="connsiteX2" fmla="*/ 224841 w 519408"/>
                <a:gd name="connsiteY2" fmla="*/ 745460 h 745515"/>
                <a:gd name="connsiteX3" fmla="*/ 516941 w 519408"/>
                <a:gd name="connsiteY3" fmla="*/ 59660 h 745515"/>
                <a:gd name="connsiteX4" fmla="*/ 34341 w 519408"/>
                <a:gd name="connsiteY4" fmla="*/ 46960 h 74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08" h="745515">
                  <a:moveTo>
                    <a:pt x="34341" y="46960"/>
                  </a:moveTo>
                  <a:cubicBezTo>
                    <a:pt x="-41859" y="53310"/>
                    <a:pt x="27991" y="-18657"/>
                    <a:pt x="59741" y="97760"/>
                  </a:cubicBezTo>
                  <a:cubicBezTo>
                    <a:pt x="91491" y="214177"/>
                    <a:pt x="148641" y="751810"/>
                    <a:pt x="224841" y="745460"/>
                  </a:cubicBezTo>
                  <a:cubicBezTo>
                    <a:pt x="301041" y="739110"/>
                    <a:pt x="546574" y="182427"/>
                    <a:pt x="516941" y="59660"/>
                  </a:cubicBezTo>
                  <a:cubicBezTo>
                    <a:pt x="487308" y="-63107"/>
                    <a:pt x="110541" y="40610"/>
                    <a:pt x="34341" y="469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5DCA1D2-493E-4C75-975D-CFB11C3A5463}"/>
                </a:ext>
              </a:extLst>
            </p:cNvPr>
            <p:cNvSpPr/>
            <p:nvPr/>
          </p:nvSpPr>
          <p:spPr>
            <a:xfrm>
              <a:off x="8553707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5278FE3-12F8-4E00-A57D-01561BDD3A7B}"/>
                </a:ext>
              </a:extLst>
            </p:cNvPr>
            <p:cNvSpPr/>
            <p:nvPr/>
          </p:nvSpPr>
          <p:spPr>
            <a:xfrm>
              <a:off x="10227165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막힌 원호 115">
              <a:extLst>
                <a:ext uri="{FF2B5EF4-FFF2-40B4-BE49-F238E27FC236}">
                  <a16:creationId xmlns:a16="http://schemas.microsoft.com/office/drawing/2014/main" id="{0ADA09A7-9E95-4758-80EA-27912CD3BA64}"/>
                </a:ext>
              </a:extLst>
            </p:cNvPr>
            <p:cNvSpPr/>
            <p:nvPr/>
          </p:nvSpPr>
          <p:spPr>
            <a:xfrm rot="3839827">
              <a:off x="8817085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달 116">
              <a:extLst>
                <a:ext uri="{FF2B5EF4-FFF2-40B4-BE49-F238E27FC236}">
                  <a16:creationId xmlns:a16="http://schemas.microsoft.com/office/drawing/2014/main" id="{878E6578-7518-48CA-B6A3-58B26D4866CB}"/>
                </a:ext>
              </a:extLst>
            </p:cNvPr>
            <p:cNvSpPr/>
            <p:nvPr/>
          </p:nvSpPr>
          <p:spPr>
            <a:xfrm rot="5400000">
              <a:off x="9221810" y="1633810"/>
              <a:ext cx="417200" cy="1605557"/>
            </a:xfrm>
            <a:prstGeom prst="moon">
              <a:avLst>
                <a:gd name="adj" fmla="val 170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A8AF973-EE11-4153-9FF5-502E1D22CBF8}"/>
                </a:ext>
              </a:extLst>
            </p:cNvPr>
            <p:cNvSpPr/>
            <p:nvPr/>
          </p:nvSpPr>
          <p:spPr>
            <a:xfrm>
              <a:off x="9391821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4239BE-210D-4691-AE83-C3B65A46FDB8}"/>
                </a:ext>
              </a:extLst>
            </p:cNvPr>
            <p:cNvSpPr/>
            <p:nvPr/>
          </p:nvSpPr>
          <p:spPr>
            <a:xfrm>
              <a:off x="9464600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3FDF384-D96D-44B3-A0EC-D92CC49F651F}"/>
                </a:ext>
              </a:extLst>
            </p:cNvPr>
            <p:cNvGrpSpPr/>
            <p:nvPr/>
          </p:nvGrpSpPr>
          <p:grpSpPr>
            <a:xfrm>
              <a:off x="8315071" y="4188324"/>
              <a:ext cx="2289608" cy="1030804"/>
              <a:chOff x="5207955" y="4347068"/>
              <a:chExt cx="3128908" cy="1412775"/>
            </a:xfrm>
          </p:grpSpPr>
          <p:sp>
            <p:nvSpPr>
              <p:cNvPr id="123" name="자유형 194">
                <a:extLst>
                  <a:ext uri="{FF2B5EF4-FFF2-40B4-BE49-F238E27FC236}">
                    <a16:creationId xmlns:a16="http://schemas.microsoft.com/office/drawing/2014/main" id="{93B50A56-B85C-4E2C-A94F-34E118BC0435}"/>
                  </a:ext>
                </a:extLst>
              </p:cNvPr>
              <p:cNvSpPr/>
              <p:nvPr/>
            </p:nvSpPr>
            <p:spPr>
              <a:xfrm>
                <a:off x="5929900" y="4831220"/>
                <a:ext cx="1648306" cy="928623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자유형 195">
                <a:extLst>
                  <a:ext uri="{FF2B5EF4-FFF2-40B4-BE49-F238E27FC236}">
                    <a16:creationId xmlns:a16="http://schemas.microsoft.com/office/drawing/2014/main" id="{72B220D9-3DC4-4155-8D5A-D7F4D550D5A3}"/>
                  </a:ext>
                </a:extLst>
              </p:cNvPr>
              <p:cNvSpPr/>
              <p:nvPr/>
            </p:nvSpPr>
            <p:spPr>
              <a:xfrm>
                <a:off x="5207955" y="4347068"/>
                <a:ext cx="777440" cy="102729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자유형 196">
                <a:extLst>
                  <a:ext uri="{FF2B5EF4-FFF2-40B4-BE49-F238E27FC236}">
                    <a16:creationId xmlns:a16="http://schemas.microsoft.com/office/drawing/2014/main" id="{81D69AFA-E82A-4A93-A4B3-731CF1B84EFE}"/>
                  </a:ext>
                </a:extLst>
              </p:cNvPr>
              <p:cNvSpPr/>
              <p:nvPr/>
            </p:nvSpPr>
            <p:spPr>
              <a:xfrm>
                <a:off x="7634917" y="4376923"/>
                <a:ext cx="701946" cy="1011365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막힌 원호 120">
              <a:extLst>
                <a:ext uri="{FF2B5EF4-FFF2-40B4-BE49-F238E27FC236}">
                  <a16:creationId xmlns:a16="http://schemas.microsoft.com/office/drawing/2014/main" id="{3689FA1E-D56E-4B35-9140-6B06C9E4B715}"/>
                </a:ext>
              </a:extLst>
            </p:cNvPr>
            <p:cNvSpPr/>
            <p:nvPr/>
          </p:nvSpPr>
          <p:spPr>
            <a:xfrm rot="8445690">
              <a:off x="9555755" y="3254765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막힌 원호 121">
              <a:extLst>
                <a:ext uri="{FF2B5EF4-FFF2-40B4-BE49-F238E27FC236}">
                  <a16:creationId xmlns:a16="http://schemas.microsoft.com/office/drawing/2014/main" id="{DDDD2575-D137-4955-BA2D-5021138B16D6}"/>
                </a:ext>
              </a:extLst>
            </p:cNvPr>
            <p:cNvSpPr/>
            <p:nvPr/>
          </p:nvSpPr>
          <p:spPr>
            <a:xfrm rot="7418115">
              <a:off x="8927677" y="3264338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8623135-2B6C-4E7D-A892-A0A9B507C418}"/>
              </a:ext>
            </a:extLst>
          </p:cNvPr>
          <p:cNvGrpSpPr/>
          <p:nvPr/>
        </p:nvGrpSpPr>
        <p:grpSpPr>
          <a:xfrm>
            <a:off x="4931470" y="1467518"/>
            <a:ext cx="835993" cy="1183857"/>
            <a:chOff x="1245878" y="1742792"/>
            <a:chExt cx="2292218" cy="348228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552EC3A-39CD-4A87-9C02-F8914C8F4E51}"/>
                </a:ext>
              </a:extLst>
            </p:cNvPr>
            <p:cNvGrpSpPr/>
            <p:nvPr/>
          </p:nvGrpSpPr>
          <p:grpSpPr>
            <a:xfrm>
              <a:off x="1245878" y="1742792"/>
              <a:ext cx="2292218" cy="3482283"/>
              <a:chOff x="1245878" y="1742792"/>
              <a:chExt cx="2292218" cy="3482283"/>
            </a:xfrm>
          </p:grpSpPr>
          <p:sp>
            <p:nvSpPr>
              <p:cNvPr id="131" name="모서리가 둥근 직사각형 42">
                <a:extLst>
                  <a:ext uri="{FF2B5EF4-FFF2-40B4-BE49-F238E27FC236}">
                    <a16:creationId xmlns:a16="http://schemas.microsoft.com/office/drawing/2014/main" id="{33492E15-4C71-4AB5-8D29-3CA5F2E54B7C}"/>
                  </a:ext>
                </a:extLst>
              </p:cNvPr>
              <p:cNvSpPr/>
              <p:nvPr/>
            </p:nvSpPr>
            <p:spPr>
              <a:xfrm rot="5400000">
                <a:off x="1798637" y="1922219"/>
                <a:ext cx="733087" cy="37423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E3CCBAC2-96DC-4A91-834C-EAF20681402A}"/>
                  </a:ext>
                </a:extLst>
              </p:cNvPr>
              <p:cNvSpPr/>
              <p:nvPr/>
            </p:nvSpPr>
            <p:spPr>
              <a:xfrm>
                <a:off x="1471892" y="2326298"/>
                <a:ext cx="1791245" cy="15624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순서도: 지연 132">
                <a:extLst>
                  <a:ext uri="{FF2B5EF4-FFF2-40B4-BE49-F238E27FC236}">
                    <a16:creationId xmlns:a16="http://schemas.microsoft.com/office/drawing/2014/main" id="{DB0A6153-DE9B-4FD5-A879-F3C636CED9F7}"/>
                  </a:ext>
                </a:extLst>
              </p:cNvPr>
              <p:cNvSpPr/>
              <p:nvPr/>
            </p:nvSpPr>
            <p:spPr>
              <a:xfrm rot="16200000">
                <a:off x="1833050" y="3520029"/>
                <a:ext cx="1117874" cy="2292218"/>
              </a:xfrm>
              <a:prstGeom prst="flowChartDelay">
                <a:avLst/>
              </a:prstGeom>
              <a:solidFill>
                <a:srgbClr val="B44646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B79C5FE-E762-4E40-B9D2-28167A54B3A9}"/>
                  </a:ext>
                </a:extLst>
              </p:cNvPr>
              <p:cNvSpPr/>
              <p:nvPr/>
            </p:nvSpPr>
            <p:spPr>
              <a:xfrm>
                <a:off x="2081105" y="3759310"/>
                <a:ext cx="608242" cy="455784"/>
              </a:xfrm>
              <a:prstGeom prst="rect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D5D0C19-2D97-4F52-ACF9-0310A099DF2A}"/>
                  </a:ext>
                </a:extLst>
              </p:cNvPr>
              <p:cNvSpPr/>
              <p:nvPr/>
            </p:nvSpPr>
            <p:spPr>
              <a:xfrm>
                <a:off x="1323602" y="3150246"/>
                <a:ext cx="540809" cy="534994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7766E45F-04F4-4177-9DCD-932CC4BAFBCE}"/>
                  </a:ext>
                </a:extLst>
              </p:cNvPr>
              <p:cNvSpPr/>
              <p:nvPr/>
            </p:nvSpPr>
            <p:spPr>
              <a:xfrm>
                <a:off x="2837795" y="3120775"/>
                <a:ext cx="583731" cy="577455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D9E2921-32DC-48EF-897D-25CD4FCD681E}"/>
                  </a:ext>
                </a:extLst>
              </p:cNvPr>
              <p:cNvSpPr/>
              <p:nvPr/>
            </p:nvSpPr>
            <p:spPr>
              <a:xfrm>
                <a:off x="1526105" y="2586100"/>
                <a:ext cx="1695396" cy="1495905"/>
              </a:xfrm>
              <a:prstGeom prst="ellipse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막힌 원호 137">
                <a:extLst>
                  <a:ext uri="{FF2B5EF4-FFF2-40B4-BE49-F238E27FC236}">
                    <a16:creationId xmlns:a16="http://schemas.microsoft.com/office/drawing/2014/main" id="{5CB525A7-FEC0-4AF9-B830-F0DFCDA9D9DE}"/>
                  </a:ext>
                </a:extLst>
              </p:cNvPr>
              <p:cNvSpPr/>
              <p:nvPr/>
            </p:nvSpPr>
            <p:spPr>
              <a:xfrm rot="20850915">
                <a:off x="2057568" y="3777983"/>
                <a:ext cx="613824" cy="380878"/>
              </a:xfrm>
              <a:prstGeom prst="blockArc">
                <a:avLst>
                  <a:gd name="adj1" fmla="val 14857361"/>
                  <a:gd name="adj2" fmla="val 19739543"/>
                  <a:gd name="adj3" fmla="val 15938"/>
                </a:avLst>
              </a:prstGeom>
              <a:solidFill>
                <a:srgbClr val="E8A2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2E7A20CA-D662-4BE0-9909-D9BF5A13B39A}"/>
                  </a:ext>
                </a:extLst>
              </p:cNvPr>
              <p:cNvSpPr/>
              <p:nvPr/>
            </p:nvSpPr>
            <p:spPr>
              <a:xfrm flipH="1">
                <a:off x="194803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E83B839F-A026-40A8-9BF1-8CCC7590D589}"/>
                  </a:ext>
                </a:extLst>
              </p:cNvPr>
              <p:cNvSpPr/>
              <p:nvPr/>
            </p:nvSpPr>
            <p:spPr>
              <a:xfrm flipH="1">
                <a:off x="260066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자유형 52">
                <a:extLst>
                  <a:ext uri="{FF2B5EF4-FFF2-40B4-BE49-F238E27FC236}">
                    <a16:creationId xmlns:a16="http://schemas.microsoft.com/office/drawing/2014/main" id="{F63B8172-522C-47B3-B02E-78A172AF2F94}"/>
                  </a:ext>
                </a:extLst>
              </p:cNvPr>
              <p:cNvSpPr/>
              <p:nvPr/>
            </p:nvSpPr>
            <p:spPr>
              <a:xfrm>
                <a:off x="1465409" y="2129529"/>
                <a:ext cx="1808693" cy="1036145"/>
              </a:xfrm>
              <a:custGeom>
                <a:avLst/>
                <a:gdLst>
                  <a:gd name="connsiteX0" fmla="*/ 1423227 w 2846454"/>
                  <a:gd name="connsiteY0" fmla="*/ 0 h 3671342"/>
                  <a:gd name="connsiteX1" fmla="*/ 2846454 w 2846454"/>
                  <a:gd name="connsiteY1" fmla="*/ 2986851 h 3671342"/>
                  <a:gd name="connsiteX2" fmla="*/ 2817539 w 2846454"/>
                  <a:gd name="connsiteY2" fmla="*/ 3588806 h 3671342"/>
                  <a:gd name="connsiteX3" fmla="*/ 2807427 w 2846454"/>
                  <a:gd name="connsiteY3" fmla="*/ 3671342 h 3671342"/>
                  <a:gd name="connsiteX4" fmla="*/ 39027 w 2846454"/>
                  <a:gd name="connsiteY4" fmla="*/ 3671342 h 3671342"/>
                  <a:gd name="connsiteX5" fmla="*/ 28915 w 2846454"/>
                  <a:gd name="connsiteY5" fmla="*/ 3588806 h 3671342"/>
                  <a:gd name="connsiteX6" fmla="*/ 0 w 2846454"/>
                  <a:gd name="connsiteY6" fmla="*/ 2986851 h 3671342"/>
                  <a:gd name="connsiteX7" fmla="*/ 1423227 w 2846454"/>
                  <a:gd name="connsiteY7" fmla="*/ 0 h 367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6454" h="3671342">
                    <a:moveTo>
                      <a:pt x="1423227" y="0"/>
                    </a:moveTo>
                    <a:cubicBezTo>
                      <a:pt x="2209254" y="0"/>
                      <a:pt x="2846454" y="1337259"/>
                      <a:pt x="2846454" y="2986851"/>
                    </a:cubicBezTo>
                    <a:cubicBezTo>
                      <a:pt x="2846454" y="3193050"/>
                      <a:pt x="2836498" y="3394369"/>
                      <a:pt x="2817539" y="3588806"/>
                    </a:cubicBezTo>
                    <a:lnTo>
                      <a:pt x="2807427" y="3671342"/>
                    </a:lnTo>
                    <a:lnTo>
                      <a:pt x="39027" y="3671342"/>
                    </a:lnTo>
                    <a:lnTo>
                      <a:pt x="28915" y="3588806"/>
                    </a:lnTo>
                    <a:cubicBezTo>
                      <a:pt x="9956" y="3394369"/>
                      <a:pt x="0" y="3193050"/>
                      <a:pt x="0" y="2986851"/>
                    </a:cubicBezTo>
                    <a:cubicBezTo>
                      <a:pt x="0" y="1337259"/>
                      <a:pt x="637200" y="0"/>
                      <a:pt x="142322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53">
                <a:extLst>
                  <a:ext uri="{FF2B5EF4-FFF2-40B4-BE49-F238E27FC236}">
                    <a16:creationId xmlns:a16="http://schemas.microsoft.com/office/drawing/2014/main" id="{74A94793-4337-46F4-A560-B0547FE724C5}"/>
                  </a:ext>
                </a:extLst>
              </p:cNvPr>
              <p:cNvSpPr/>
              <p:nvPr/>
            </p:nvSpPr>
            <p:spPr>
              <a:xfrm rot="5400000">
                <a:off x="2240505" y="1920192"/>
                <a:ext cx="758512" cy="4184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자유형 54">
                <a:extLst>
                  <a:ext uri="{FF2B5EF4-FFF2-40B4-BE49-F238E27FC236}">
                    <a16:creationId xmlns:a16="http://schemas.microsoft.com/office/drawing/2014/main" id="{AB2FE1C4-EEDF-4054-B71F-5BFD9E4CDA9F}"/>
                  </a:ext>
                </a:extLst>
              </p:cNvPr>
              <p:cNvSpPr/>
              <p:nvPr/>
            </p:nvSpPr>
            <p:spPr>
              <a:xfrm>
                <a:off x="1671402" y="1855825"/>
                <a:ext cx="1384852" cy="627368"/>
              </a:xfrm>
              <a:custGeom>
                <a:avLst/>
                <a:gdLst>
                  <a:gd name="connsiteX0" fmla="*/ 1794535 w 3589070"/>
                  <a:gd name="connsiteY0" fmla="*/ 0 h 1764109"/>
                  <a:gd name="connsiteX1" fmla="*/ 3569516 w 3589070"/>
                  <a:gd name="connsiteY1" fmla="*/ 1620580 h 1764109"/>
                  <a:gd name="connsiteX2" fmla="*/ 3589070 w 3589070"/>
                  <a:gd name="connsiteY2" fmla="*/ 1764109 h 1764109"/>
                  <a:gd name="connsiteX3" fmla="*/ 0 w 3589070"/>
                  <a:gd name="connsiteY3" fmla="*/ 1764109 h 1764109"/>
                  <a:gd name="connsiteX4" fmla="*/ 19554 w 3589070"/>
                  <a:gd name="connsiteY4" fmla="*/ 1620580 h 1764109"/>
                  <a:gd name="connsiteX5" fmla="*/ 1794535 w 3589070"/>
                  <a:gd name="connsiteY5" fmla="*/ 0 h 17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9070" h="1764109">
                    <a:moveTo>
                      <a:pt x="1794535" y="0"/>
                    </a:moveTo>
                    <a:cubicBezTo>
                      <a:pt x="2670081" y="0"/>
                      <a:pt x="3400573" y="695717"/>
                      <a:pt x="3569516" y="1620580"/>
                    </a:cubicBezTo>
                    <a:lnTo>
                      <a:pt x="3589070" y="1764109"/>
                    </a:lnTo>
                    <a:lnTo>
                      <a:pt x="0" y="1764109"/>
                    </a:lnTo>
                    <a:lnTo>
                      <a:pt x="19554" y="1620580"/>
                    </a:lnTo>
                    <a:cubicBezTo>
                      <a:pt x="188497" y="695717"/>
                      <a:pt x="918989" y="0"/>
                      <a:pt x="1794535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달 143">
                <a:extLst>
                  <a:ext uri="{FF2B5EF4-FFF2-40B4-BE49-F238E27FC236}">
                    <a16:creationId xmlns:a16="http://schemas.microsoft.com/office/drawing/2014/main" id="{DE24B23F-1B0D-4B39-92E9-84B868D286C5}"/>
                  </a:ext>
                </a:extLst>
              </p:cNvPr>
              <p:cNvSpPr/>
              <p:nvPr/>
            </p:nvSpPr>
            <p:spPr>
              <a:xfrm rot="5400000">
                <a:off x="2358821" y="3564386"/>
                <a:ext cx="89765" cy="353478"/>
              </a:xfrm>
              <a:prstGeom prst="moon">
                <a:avLst>
                  <a:gd name="adj" fmla="val 5763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757039CB-E236-431B-B387-5E5D4C07D5F3}"/>
                  </a:ext>
                </a:extLst>
              </p:cNvPr>
              <p:cNvSpPr/>
              <p:nvPr/>
            </p:nvSpPr>
            <p:spPr>
              <a:xfrm>
                <a:off x="2039688" y="4093852"/>
                <a:ext cx="668231" cy="175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4EDE2DD-3459-4B1C-B711-2245AE959641}"/>
                  </a:ext>
                </a:extLst>
              </p:cNvPr>
              <p:cNvSpPr/>
              <p:nvPr/>
            </p:nvSpPr>
            <p:spPr>
              <a:xfrm>
                <a:off x="1487124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904350E-7C2F-4CA7-80C8-75FC64BC3413}"/>
                  </a:ext>
                </a:extLst>
              </p:cNvPr>
              <p:cNvSpPr/>
              <p:nvPr/>
            </p:nvSpPr>
            <p:spPr>
              <a:xfrm>
                <a:off x="3160582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달 147">
                <a:extLst>
                  <a:ext uri="{FF2B5EF4-FFF2-40B4-BE49-F238E27FC236}">
                    <a16:creationId xmlns:a16="http://schemas.microsoft.com/office/drawing/2014/main" id="{F3F76737-A96C-4359-950D-5810940752A3}"/>
                  </a:ext>
                </a:extLst>
              </p:cNvPr>
              <p:cNvSpPr/>
              <p:nvPr/>
            </p:nvSpPr>
            <p:spPr>
              <a:xfrm rot="5400000">
                <a:off x="2155227" y="1633810"/>
                <a:ext cx="417200" cy="1605557"/>
              </a:xfrm>
              <a:prstGeom prst="moon">
                <a:avLst>
                  <a:gd name="adj" fmla="val 17011"/>
                </a:avLst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CC90B88-17A9-48F7-920A-769BC71C341D}"/>
                  </a:ext>
                </a:extLst>
              </p:cNvPr>
              <p:cNvSpPr/>
              <p:nvPr/>
            </p:nvSpPr>
            <p:spPr>
              <a:xfrm>
                <a:off x="2325238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AB03D03-EB76-4232-B427-4B8393C4B72A}"/>
                  </a:ext>
                </a:extLst>
              </p:cNvPr>
              <p:cNvSpPr/>
              <p:nvPr/>
            </p:nvSpPr>
            <p:spPr>
              <a:xfrm>
                <a:off x="2398017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자유형 62">
                <a:extLst>
                  <a:ext uri="{FF2B5EF4-FFF2-40B4-BE49-F238E27FC236}">
                    <a16:creationId xmlns:a16="http://schemas.microsoft.com/office/drawing/2014/main" id="{F8C2BA5D-1A48-4EC9-A892-AFE5E7131DB8}"/>
                  </a:ext>
                </a:extLst>
              </p:cNvPr>
              <p:cNvSpPr/>
              <p:nvPr/>
            </p:nvSpPr>
            <p:spPr>
              <a:xfrm>
                <a:off x="1776778" y="4541576"/>
                <a:ext cx="1206163" cy="677552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자유형 63">
                <a:extLst>
                  <a:ext uri="{FF2B5EF4-FFF2-40B4-BE49-F238E27FC236}">
                    <a16:creationId xmlns:a16="http://schemas.microsoft.com/office/drawing/2014/main" id="{3E5BDC31-7981-4FFA-9470-6C5FBF699592}"/>
                  </a:ext>
                </a:extLst>
              </p:cNvPr>
              <p:cNvSpPr/>
              <p:nvPr/>
            </p:nvSpPr>
            <p:spPr>
              <a:xfrm>
                <a:off x="1248488" y="4188324"/>
                <a:ext cx="568899" cy="74954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자유형 64">
                <a:extLst>
                  <a:ext uri="{FF2B5EF4-FFF2-40B4-BE49-F238E27FC236}">
                    <a16:creationId xmlns:a16="http://schemas.microsoft.com/office/drawing/2014/main" id="{F8F346FC-103A-46A1-804D-D24B37197DAE}"/>
                  </a:ext>
                </a:extLst>
              </p:cNvPr>
              <p:cNvSpPr/>
              <p:nvPr/>
            </p:nvSpPr>
            <p:spPr>
              <a:xfrm>
                <a:off x="3024440" y="4210107"/>
                <a:ext cx="513656" cy="737923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56F300D8-AFD1-4B76-8492-D13DD8BBA5A2}"/>
                  </a:ext>
                </a:extLst>
              </p:cNvPr>
              <p:cNvSpPr/>
              <p:nvPr/>
            </p:nvSpPr>
            <p:spPr>
              <a:xfrm rot="19211531">
                <a:off x="2277269" y="2128316"/>
                <a:ext cx="50472" cy="158725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118E56B-6A81-4702-8861-70071A22C0D0}"/>
                  </a:ext>
                </a:extLst>
              </p:cNvPr>
              <p:cNvSpPr/>
              <p:nvPr/>
            </p:nvSpPr>
            <p:spPr>
              <a:xfrm rot="13500000">
                <a:off x="2445765" y="2125919"/>
                <a:ext cx="51053" cy="160552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758101C3-3B1D-49E7-BEE6-EB2040AC5A35}"/>
                  </a:ext>
                </a:extLst>
              </p:cNvPr>
              <p:cNvSpPr/>
              <p:nvPr/>
            </p:nvSpPr>
            <p:spPr>
              <a:xfrm>
                <a:off x="2369652" y="3689006"/>
                <a:ext cx="45719" cy="74930"/>
              </a:xfrm>
              <a:prstGeom prst="rect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3612CE22-CDA4-49C8-8BE1-A5606CCD5908}"/>
                  </a:ext>
                </a:extLst>
              </p:cNvPr>
              <p:cNvCxnSpPr/>
              <p:nvPr/>
            </p:nvCxnSpPr>
            <p:spPr>
              <a:xfrm flipH="1">
                <a:off x="2190644" y="4032145"/>
                <a:ext cx="35628" cy="62458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86DACDFF-8DA1-4C8D-9061-CEF0ABE943F7}"/>
                  </a:ext>
                </a:extLst>
              </p:cNvPr>
              <p:cNvCxnSpPr/>
              <p:nvPr/>
            </p:nvCxnSpPr>
            <p:spPr>
              <a:xfrm flipH="1">
                <a:off x="2292831" y="4043141"/>
                <a:ext cx="13284" cy="64193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8F724D3F-8DA4-466F-B1F8-387EF6B9F44C}"/>
                  </a:ext>
                </a:extLst>
              </p:cNvPr>
              <p:cNvCxnSpPr/>
              <p:nvPr/>
            </p:nvCxnSpPr>
            <p:spPr>
              <a:xfrm flipV="1">
                <a:off x="2381034" y="4056948"/>
                <a:ext cx="645" cy="5717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10994192-1855-41BC-9EAF-0C77946478BC}"/>
                  </a:ext>
                </a:extLst>
              </p:cNvPr>
              <p:cNvCxnSpPr/>
              <p:nvPr/>
            </p:nvCxnSpPr>
            <p:spPr>
              <a:xfrm>
                <a:off x="2468388" y="4042776"/>
                <a:ext cx="15513" cy="59784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C3250A5C-CD60-4F9F-8120-798E9AE0A61F}"/>
                  </a:ext>
                </a:extLst>
              </p:cNvPr>
              <p:cNvCxnSpPr/>
              <p:nvPr/>
            </p:nvCxnSpPr>
            <p:spPr>
              <a:xfrm>
                <a:off x="2558820" y="4021069"/>
                <a:ext cx="15107" cy="5822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CDBF0811-B95D-4998-9656-B02C50D1AFFE}"/>
                  </a:ext>
                </a:extLst>
              </p:cNvPr>
              <p:cNvSpPr/>
              <p:nvPr/>
            </p:nvSpPr>
            <p:spPr>
              <a:xfrm>
                <a:off x="2036841" y="4132530"/>
                <a:ext cx="671078" cy="141340"/>
              </a:xfrm>
              <a:prstGeom prst="rect">
                <a:avLst/>
              </a:prstGeom>
              <a:solidFill>
                <a:srgbClr val="A8C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막힌 원호 162">
                <a:extLst>
                  <a:ext uri="{FF2B5EF4-FFF2-40B4-BE49-F238E27FC236}">
                    <a16:creationId xmlns:a16="http://schemas.microsoft.com/office/drawing/2014/main" id="{F1FD63D5-11D2-4525-B591-29239F209753}"/>
                  </a:ext>
                </a:extLst>
              </p:cNvPr>
              <p:cNvSpPr/>
              <p:nvPr/>
            </p:nvSpPr>
            <p:spPr>
              <a:xfrm rot="7200000">
                <a:off x="1801448" y="3210860"/>
                <a:ext cx="613824" cy="380878"/>
              </a:xfrm>
              <a:prstGeom prst="blockArc">
                <a:avLst>
                  <a:gd name="adj1" fmla="val 16460505"/>
                  <a:gd name="adj2" fmla="val 20124306"/>
                  <a:gd name="adj3" fmla="val 8711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막힌 원호 163">
                <a:extLst>
                  <a:ext uri="{FF2B5EF4-FFF2-40B4-BE49-F238E27FC236}">
                    <a16:creationId xmlns:a16="http://schemas.microsoft.com/office/drawing/2014/main" id="{F2F196C7-37DB-417D-AC34-B4DA1334AD5F}"/>
                  </a:ext>
                </a:extLst>
              </p:cNvPr>
              <p:cNvSpPr/>
              <p:nvPr/>
            </p:nvSpPr>
            <p:spPr>
              <a:xfrm rot="14400000" flipH="1">
                <a:off x="2367978" y="3223316"/>
                <a:ext cx="613824" cy="380878"/>
              </a:xfrm>
              <a:prstGeom prst="blockArc">
                <a:avLst>
                  <a:gd name="adj1" fmla="val 16460505"/>
                  <a:gd name="adj2" fmla="val 20064344"/>
                  <a:gd name="adj3" fmla="val 9706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C0CE9E3-4A66-4354-8D40-166421B05548}"/>
                </a:ext>
              </a:extLst>
            </p:cNvPr>
            <p:cNvSpPr/>
            <p:nvPr/>
          </p:nvSpPr>
          <p:spPr>
            <a:xfrm>
              <a:off x="2344648" y="3871186"/>
              <a:ext cx="99088" cy="457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 40">
              <a:extLst>
                <a:ext uri="{FF2B5EF4-FFF2-40B4-BE49-F238E27FC236}">
                  <a16:creationId xmlns:a16="http://schemas.microsoft.com/office/drawing/2014/main" id="{61AB292C-3540-43EF-A015-608EBDC8F518}"/>
                </a:ext>
              </a:extLst>
            </p:cNvPr>
            <p:cNvSpPr/>
            <p:nvPr/>
          </p:nvSpPr>
          <p:spPr>
            <a:xfrm rot="868482">
              <a:off x="2583629" y="3241691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 41">
              <a:extLst>
                <a:ext uri="{FF2B5EF4-FFF2-40B4-BE49-F238E27FC236}">
                  <a16:creationId xmlns:a16="http://schemas.microsoft.com/office/drawing/2014/main" id="{4C562337-3605-48E3-8BB7-8A7FC3DCF93F}"/>
                </a:ext>
              </a:extLst>
            </p:cNvPr>
            <p:cNvSpPr/>
            <p:nvPr/>
          </p:nvSpPr>
          <p:spPr>
            <a:xfrm rot="20878178" flipH="1">
              <a:off x="1821309" y="3233499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F1C601E-BE64-43A2-941D-680ECE586A68}"/>
              </a:ext>
            </a:extLst>
          </p:cNvPr>
          <p:cNvSpPr txBox="1"/>
          <p:nvPr/>
        </p:nvSpPr>
        <p:spPr>
          <a:xfrm>
            <a:off x="2151002" y="1894638"/>
            <a:ext cx="153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선조 키워드</a:t>
            </a:r>
            <a:endParaRPr lang="ko-KR" alt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BE2A4-BEFB-442C-9654-76447D0B94E1}"/>
              </a:ext>
            </a:extLst>
          </p:cNvPr>
          <p:cNvSpPr txBox="1"/>
          <p:nvPr/>
        </p:nvSpPr>
        <p:spPr>
          <a:xfrm>
            <a:off x="5963553" y="1804980"/>
            <a:ext cx="153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숙종 키워드</a:t>
            </a:r>
            <a:endParaRPr lang="ko-KR" altLang="en-US" sz="18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5A21D5B-BFBC-4A8A-807A-302E0A237124}"/>
              </a:ext>
            </a:extLst>
          </p:cNvPr>
          <p:cNvSpPr txBox="1"/>
          <p:nvPr/>
        </p:nvSpPr>
        <p:spPr>
          <a:xfrm>
            <a:off x="66199" y="2868532"/>
            <a:ext cx="45796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왜적 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중국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군사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군량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</a:p>
          <a:p>
            <a:pPr algn="ctr"/>
            <a:r>
              <a:rPr lang="ko-KR" altLang="en-US" b="1" dirty="0" err="1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유성룡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사신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조정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비변사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계책</a:t>
            </a:r>
          </a:p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사신 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임진왜란과 관련된 단어이다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비변사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임시 기구가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최고 의사 결정 기구로 변화되었다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1AACC97-EF6F-4649-BCDD-B134C034FCDC}"/>
              </a:ext>
            </a:extLst>
          </p:cNvPr>
          <p:cNvSpPr txBox="1"/>
          <p:nvPr/>
        </p:nvSpPr>
        <p:spPr>
          <a:xfrm>
            <a:off x="3854288" y="2863384"/>
            <a:ext cx="50406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김수항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 err="1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박세당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폐단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산성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서인과 남인사이 정권 교체와 관련된 숙청</a:t>
            </a:r>
          </a:p>
          <a:p>
            <a:pPr algn="ctr"/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6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차례 환국이 발생하고 영조 때까지 이어진다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이로 인해 왕권 강화가 되었다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D52B2491-F6CC-43F9-99D4-C3C5EDAFF427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3507327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시기별 분석 결과</a:t>
            </a:r>
            <a:endParaRPr lang="en-US" altLang="ko" sz="20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43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97971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52;p36">
            <a:extLst>
              <a:ext uri="{FF2B5EF4-FFF2-40B4-BE49-F238E27FC236}">
                <a16:creationId xmlns:a16="http://schemas.microsoft.com/office/drawing/2014/main" id="{A1D3B927-8193-4819-B07C-AC45429B48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07274" y="3826823"/>
            <a:ext cx="3529099" cy="1049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SimRNN</a:t>
            </a:r>
            <a:r>
              <a:rPr lang="en-US" altLang="ko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모델을 통해 선조가 백성들을 위해 했던 말을 생성했다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E10FFB-8F08-4792-97FF-050CC46F7525}"/>
              </a:ext>
            </a:extLst>
          </p:cNvPr>
          <p:cNvSpPr txBox="1"/>
          <p:nvPr/>
        </p:nvSpPr>
        <p:spPr>
          <a:xfrm>
            <a:off x="4550908" y="1178897"/>
            <a:ext cx="3701184" cy="20313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생각이 감사에게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하유하여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백성들의 개인 곡식을 거두어 </a:t>
            </a:r>
            <a:r>
              <a:rPr lang="ko-KR" altLang="en-US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구제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하게 하되 그들에게는 각각 </a:t>
            </a:r>
            <a:r>
              <a:rPr lang="ko-KR" altLang="en-US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그들이 바라는 대로 값을 쳐주도록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하라 이것이 자주 명을 주어 아뢰라 처리하겠다 중대한 것이기 때문에 윤허하지 않는다 위에서 나의 뜻을 내 뜻을 지극히 보고도 못하여 </a:t>
            </a:r>
            <a:r>
              <a:rPr lang="ko-KR" altLang="en-US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구황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하는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크게 관계되는 것이다 곧 차에 숨김없이 모두 </a:t>
            </a:r>
            <a:r>
              <a:rPr lang="ko-KR" altLang="en-US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굶어 죽는 사람이 없도록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하라</a:t>
            </a:r>
          </a:p>
        </p:txBody>
      </p:sp>
      <p:sp>
        <p:nvSpPr>
          <p:cNvPr id="7" name="Rounded Rectangle 26">
            <a:extLst>
              <a:ext uri="{FF2B5EF4-FFF2-40B4-BE49-F238E27FC236}">
                <a16:creationId xmlns:a16="http://schemas.microsoft.com/office/drawing/2014/main" id="{ED3DFC20-931E-4533-A3A5-C796AC980430}"/>
              </a:ext>
            </a:extLst>
          </p:cNvPr>
          <p:cNvSpPr/>
          <p:nvPr/>
        </p:nvSpPr>
        <p:spPr>
          <a:xfrm>
            <a:off x="5649385" y="3137960"/>
            <a:ext cx="1610926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선조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SimRNN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505A69-91C7-49F1-977D-B353DB173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0" y="1173610"/>
            <a:ext cx="3978913" cy="20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677436" y="3046602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선조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백성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F01564-C116-47AF-BD9D-8D395E10F3F0}"/>
              </a:ext>
            </a:extLst>
          </p:cNvPr>
          <p:cNvSpPr/>
          <p:nvPr/>
        </p:nvSpPr>
        <p:spPr>
          <a:xfrm>
            <a:off x="332901" y="2872740"/>
            <a:ext cx="368141" cy="99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3BEF21-BEB8-4851-9ADD-B3A8305D902A}"/>
              </a:ext>
            </a:extLst>
          </p:cNvPr>
          <p:cNvSpPr/>
          <p:nvPr/>
        </p:nvSpPr>
        <p:spPr>
          <a:xfrm>
            <a:off x="378621" y="2095500"/>
            <a:ext cx="368141" cy="99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9BBE3F-ED20-42AB-87AC-73B7960B0E7D}"/>
              </a:ext>
            </a:extLst>
          </p:cNvPr>
          <p:cNvSpPr/>
          <p:nvPr/>
        </p:nvSpPr>
        <p:spPr>
          <a:xfrm>
            <a:off x="378620" y="2223644"/>
            <a:ext cx="368141" cy="99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10ECB-6493-4BAA-B52F-61BC014E53B6}"/>
              </a:ext>
            </a:extLst>
          </p:cNvPr>
          <p:cNvSpPr txBox="1"/>
          <p:nvPr/>
        </p:nvSpPr>
        <p:spPr>
          <a:xfrm>
            <a:off x="166332" y="3339921"/>
            <a:ext cx="45796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왜적</a:t>
            </a:r>
            <a:r>
              <a:rPr lang="en-US" altLang="ko-KR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폐단</a:t>
            </a:r>
            <a:r>
              <a:rPr lang="en-US" altLang="ko-KR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1400" b="1" dirty="0" err="1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유성룡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선조 시기 임진왜란으로 주된 키워드들은 전쟁과 관련 있는 단어이다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유성룡이 키워드에 있는 데 숙종 때 좌의정, 우의정, 이조판서까지 관직에 있던 사람으로 </a:t>
            </a:r>
            <a:br>
              <a:rPr lang="en-US" altLang="ko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이순신, 권율을 천거하기도 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29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97971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oogle Shape;260;p37">
            <a:extLst>
              <a:ext uri="{FF2B5EF4-FFF2-40B4-BE49-F238E27FC236}">
                <a16:creationId xmlns:a16="http://schemas.microsoft.com/office/drawing/2014/main" id="{DBE82550-CB68-4B1B-AEBB-F63F553459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50" y="1066522"/>
            <a:ext cx="3772410" cy="238689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634599" y="3165102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선조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왜적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C9D65-AD61-4092-8E31-41C60A9E8344}"/>
              </a:ext>
            </a:extLst>
          </p:cNvPr>
          <p:cNvSpPr txBox="1"/>
          <p:nvPr/>
        </p:nvSpPr>
        <p:spPr>
          <a:xfrm>
            <a:off x="734150" y="3505337"/>
            <a:ext cx="7505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비변사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임진 왜란을 겪으면서 주요 기구로 성장했다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중국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군사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조선의 군사가 부족하였고 자문이라는 단어에서 중국의 도움을 요청했던 것을 유추할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임진왜란으로 조정에서 군사에 대한 논의가 활발했던 것으로 보여진다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endParaRPr lang="ko-KR" altLang="en-US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이후 중국에서 파견된 군대인 제독에 대한 언급도 많은 것을 확인해볼 수 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2" name="Google Shape;267;p38">
            <a:extLst>
              <a:ext uri="{FF2B5EF4-FFF2-40B4-BE49-F238E27FC236}">
                <a16:creationId xmlns:a16="http://schemas.microsoft.com/office/drawing/2014/main" id="{83982295-9845-4F33-8C4A-6EC73CAF189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0288" y="1058286"/>
            <a:ext cx="3397852" cy="23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CFC6112-6BC2-4B10-A55D-5AC0A8BD4E15}"/>
              </a:ext>
            </a:extLst>
          </p:cNvPr>
          <p:cNvSpPr/>
          <p:nvPr/>
        </p:nvSpPr>
        <p:spPr>
          <a:xfrm>
            <a:off x="711291" y="1243193"/>
            <a:ext cx="368141" cy="99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C6F421-CABB-4BAC-A6C2-96CE853C14AA}"/>
              </a:ext>
            </a:extLst>
          </p:cNvPr>
          <p:cNvSpPr/>
          <p:nvPr/>
        </p:nvSpPr>
        <p:spPr>
          <a:xfrm>
            <a:off x="703671" y="1988723"/>
            <a:ext cx="368141" cy="176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959E056-9603-4A3D-AFE2-721E2EB05168}"/>
              </a:ext>
            </a:extLst>
          </p:cNvPr>
          <p:cNvSpPr/>
          <p:nvPr/>
        </p:nvSpPr>
        <p:spPr>
          <a:xfrm>
            <a:off x="734150" y="1556199"/>
            <a:ext cx="368141" cy="99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6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97971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>
                <a:effectLst/>
              </a:rPr>
              <a:t> 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9A5347-BC5A-44ED-834F-E56C03861D65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562650" y="2082009"/>
            <a:ext cx="6806167" cy="1376506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52;p36">
            <a:extLst>
              <a:ext uri="{FF2B5EF4-FFF2-40B4-BE49-F238E27FC236}">
                <a16:creationId xmlns:a16="http://schemas.microsoft.com/office/drawing/2014/main" id="{A1D3B927-8193-4819-B07C-AC45429B48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9561" y="3540217"/>
            <a:ext cx="8453998" cy="16337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endParaRPr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8" name="Google Shape;274;p39">
            <a:extLst>
              <a:ext uri="{FF2B5EF4-FFF2-40B4-BE49-F238E27FC236}">
                <a16:creationId xmlns:a16="http://schemas.microsoft.com/office/drawing/2014/main" id="{A05A335C-4E29-4F0B-B7DE-028CE509F13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54" y="1244710"/>
            <a:ext cx="3332563" cy="212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E3A4B3-8320-464D-8E59-D657F57E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1" y="1240370"/>
            <a:ext cx="4032890" cy="21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056844-A4F1-4506-AD85-4357CC9D3287}"/>
              </a:ext>
            </a:extLst>
          </p:cNvPr>
          <p:cNvSpPr txBox="1"/>
          <p:nvPr/>
        </p:nvSpPr>
        <p:spPr>
          <a:xfrm>
            <a:off x="2144280" y="3759811"/>
            <a:ext cx="51328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 err="1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호포</a:t>
            </a:r>
            <a:endParaRPr lang="en-US" altLang="ko-KR" sz="1400" b="1" i="0" u="none" strike="noStrike" dirty="0">
              <a:solidFill>
                <a:srgbClr val="12615F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호포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제를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실시하여 백성의 군납 부담을 줄여주었다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. 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북한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+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산성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+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도성 ⇒ 북한산성 축성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으로 추정할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b="0" dirty="0"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b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554819" y="3209905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숙종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백성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3291D7-1CBE-482B-8E0E-64FDD1293DCE}"/>
              </a:ext>
            </a:extLst>
          </p:cNvPr>
          <p:cNvSpPr/>
          <p:nvPr/>
        </p:nvSpPr>
        <p:spPr>
          <a:xfrm>
            <a:off x="524824" y="2135981"/>
            <a:ext cx="268134" cy="149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B67804A-9C22-468F-B582-6EA170D2C436}"/>
              </a:ext>
            </a:extLst>
          </p:cNvPr>
          <p:cNvSpPr/>
          <p:nvPr/>
        </p:nvSpPr>
        <p:spPr>
          <a:xfrm>
            <a:off x="547410" y="1656080"/>
            <a:ext cx="230308" cy="17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2AE0DE97-34A4-44C9-9F5F-8E6E17EC2A85}"/>
              </a:ext>
            </a:extLst>
          </p:cNvPr>
          <p:cNvSpPr/>
          <p:nvPr/>
        </p:nvSpPr>
        <p:spPr>
          <a:xfrm>
            <a:off x="0" y="7552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3221D8D-D480-4911-9082-287859FEE3F6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C712796-6F55-483D-A37D-70CF274DE16F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6792159-255B-4EF4-84BE-AA4287E93CCE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4F9198-42A9-4805-A595-ADB6A2010503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3E5A7-7B5A-434C-9C73-C9D5898A31A0}"/>
              </a:ext>
            </a:extLst>
          </p:cNvPr>
          <p:cNvSpPr txBox="1"/>
          <p:nvPr/>
        </p:nvSpPr>
        <p:spPr>
          <a:xfrm>
            <a:off x="2923023" y="822526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3200" b="1" spc="-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박희원</a:t>
            </a:r>
            <a:r>
              <a:rPr lang="en-US" altLang="ko-KR" sz="3200" b="1" spc="-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3200" spc="-5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이학민</a:t>
            </a:r>
            <a:r>
              <a:rPr lang="en-US" altLang="ko-KR" sz="3200" spc="-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3200" spc="-5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노용철</a:t>
            </a:r>
            <a:r>
              <a:rPr lang="en-US" altLang="ko-KR" sz="3200" spc="-50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3200" spc="-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조유정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C1B77D-7609-4266-84EF-E4D80A112421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B9EE26C-2427-43E2-AA5E-E1CF6BE1E2B0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6E33094-41DD-4301-A159-96DA01C22E8E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845ACFE-03FB-4C9D-8EEE-918B4647C6E8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F517AC9-6C4E-47DB-91D2-0258F5716D55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68;p15">
            <a:extLst>
              <a:ext uri="{FF2B5EF4-FFF2-40B4-BE49-F238E27FC236}">
                <a16:creationId xmlns:a16="http://schemas.microsoft.com/office/drawing/2014/main" id="{C9652ED9-7E7E-4B6B-BF66-842C1552F2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4716" y="792546"/>
            <a:ext cx="2044888" cy="665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팀원이름</a:t>
            </a:r>
            <a:endParaRPr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5374EF-A843-4A2B-AAA3-5966139E9E4B}"/>
              </a:ext>
            </a:extLst>
          </p:cNvPr>
          <p:cNvSpPr/>
          <p:nvPr/>
        </p:nvSpPr>
        <p:spPr>
          <a:xfrm rot="5400000">
            <a:off x="1192389" y="54206"/>
            <a:ext cx="852172" cy="2122252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800AE-1B04-4B85-8D34-DFD90D5FDC8D}"/>
              </a:ext>
            </a:extLst>
          </p:cNvPr>
          <p:cNvSpPr txBox="1"/>
          <p:nvPr/>
        </p:nvSpPr>
        <p:spPr>
          <a:xfrm>
            <a:off x="2998470" y="2579302"/>
            <a:ext cx="4579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조선왕조실록을 보고 조선왕들은 백성을 바라보는 시각은 어떠할까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CB8076-63FD-40E4-8B02-E82DC150C965}"/>
              </a:ext>
            </a:extLst>
          </p:cNvPr>
          <p:cNvSpPr/>
          <p:nvPr/>
        </p:nvSpPr>
        <p:spPr>
          <a:xfrm rot="5400000">
            <a:off x="945266" y="2106145"/>
            <a:ext cx="1346417" cy="2122252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Google Shape;68;p15">
            <a:extLst>
              <a:ext uri="{FF2B5EF4-FFF2-40B4-BE49-F238E27FC236}">
                <a16:creationId xmlns:a16="http://schemas.microsoft.com/office/drawing/2014/main" id="{97E73898-AA57-4EC7-A108-7EF8B25F3048}"/>
              </a:ext>
            </a:extLst>
          </p:cNvPr>
          <p:cNvSpPr txBox="1">
            <a:spLocks/>
          </p:cNvSpPr>
          <p:nvPr/>
        </p:nvSpPr>
        <p:spPr>
          <a:xfrm>
            <a:off x="604236" y="3055686"/>
            <a:ext cx="2044888" cy="66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주제선정이유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97971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-1144" y="6842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52;p36">
            <a:extLst>
              <a:ext uri="{FF2B5EF4-FFF2-40B4-BE49-F238E27FC236}">
                <a16:creationId xmlns:a16="http://schemas.microsoft.com/office/drawing/2014/main" id="{A1D3B927-8193-4819-B07C-AC45429B48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9561" y="3540217"/>
            <a:ext cx="8453998" cy="12451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endParaRPr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F7B2C-4BFB-4A70-9E18-7A66F026E17B}"/>
              </a:ext>
            </a:extLst>
          </p:cNvPr>
          <p:cNvSpPr txBox="1"/>
          <p:nvPr/>
        </p:nvSpPr>
        <p:spPr>
          <a:xfrm>
            <a:off x="2112783" y="3837873"/>
            <a:ext cx="45780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윤휴</a:t>
            </a:r>
            <a:r>
              <a:rPr lang="en-US" altLang="ko-KR" sz="1400" b="1" i="0" u="none" strike="noStrike" dirty="0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 err="1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김정중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송시열 </a:t>
            </a:r>
            <a:r>
              <a:rPr lang="ko-KR" altLang="en-US" b="1" dirty="0" err="1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김수향</a:t>
            </a:r>
            <a:endParaRPr lang="en-US" altLang="ko-KR" sz="1400" b="1" i="0" u="none" strike="noStrike" dirty="0">
              <a:solidFill>
                <a:srgbClr val="12615F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다양한 인물들이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추출되며 이들은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사림의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남인과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서인으로 서로 대립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관계에 있었다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b="0" dirty="0"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b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E185E8-038D-4E16-A89B-BDBB711EAFA8}"/>
              </a:ext>
            </a:extLst>
          </p:cNvPr>
          <p:cNvSpPr/>
          <p:nvPr/>
        </p:nvSpPr>
        <p:spPr>
          <a:xfrm>
            <a:off x="4144010" y="1912620"/>
            <a:ext cx="207808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88F98-9083-44FB-8CFF-16AA1F446268}"/>
              </a:ext>
            </a:extLst>
          </p:cNvPr>
          <p:cNvSpPr/>
          <p:nvPr/>
        </p:nvSpPr>
        <p:spPr>
          <a:xfrm>
            <a:off x="4117340" y="3261360"/>
            <a:ext cx="207808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BF74375-CD01-4DA4-8590-5084FC8A3238}"/>
              </a:ext>
            </a:extLst>
          </p:cNvPr>
          <p:cNvSpPr/>
          <p:nvPr/>
        </p:nvSpPr>
        <p:spPr>
          <a:xfrm>
            <a:off x="4117340" y="3124200"/>
            <a:ext cx="207808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F3E850-7B7A-4439-8885-2165AAD4CE0A}"/>
              </a:ext>
            </a:extLst>
          </p:cNvPr>
          <p:cNvSpPr/>
          <p:nvPr/>
        </p:nvSpPr>
        <p:spPr>
          <a:xfrm>
            <a:off x="4109720" y="2171700"/>
            <a:ext cx="207808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0F8DD1-DF2B-41DD-AC2E-5626E0EF67F5}"/>
              </a:ext>
            </a:extLst>
          </p:cNvPr>
          <p:cNvSpPr/>
          <p:nvPr/>
        </p:nvSpPr>
        <p:spPr>
          <a:xfrm>
            <a:off x="4147820" y="1905000"/>
            <a:ext cx="207808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17A7C18-9DBF-47B8-B580-E6FDDFFE6658}"/>
              </a:ext>
            </a:extLst>
          </p:cNvPr>
          <p:cNvSpPr/>
          <p:nvPr/>
        </p:nvSpPr>
        <p:spPr>
          <a:xfrm>
            <a:off x="711200" y="1501140"/>
            <a:ext cx="207808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C0FCD2-1B2D-4A71-A866-9499AF106255}"/>
              </a:ext>
            </a:extLst>
          </p:cNvPr>
          <p:cNvSpPr/>
          <p:nvPr/>
        </p:nvSpPr>
        <p:spPr>
          <a:xfrm>
            <a:off x="711200" y="1573530"/>
            <a:ext cx="207808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A99C1C-20C0-445D-A40E-598CD5BD9333}"/>
              </a:ext>
            </a:extLst>
          </p:cNvPr>
          <p:cNvSpPr/>
          <p:nvPr/>
        </p:nvSpPr>
        <p:spPr>
          <a:xfrm>
            <a:off x="741680" y="1885950"/>
            <a:ext cx="207808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57BE19-E39F-4FD3-A7C3-0F00BE4A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6" y="1113330"/>
            <a:ext cx="3967050" cy="226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554819" y="3209905"/>
            <a:ext cx="1691301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숙종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환국정치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90CCDD-BE4C-4C2B-A2CC-9FDC89A43733}"/>
              </a:ext>
            </a:extLst>
          </p:cNvPr>
          <p:cNvSpPr txBox="1"/>
          <p:nvPr/>
        </p:nvSpPr>
        <p:spPr>
          <a:xfrm>
            <a:off x="3362442" y="2034302"/>
            <a:ext cx="625357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서인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EBFF1-EEDF-49E6-AAAC-2A71946E1D95}"/>
              </a:ext>
            </a:extLst>
          </p:cNvPr>
          <p:cNvSpPr txBox="1"/>
          <p:nvPr/>
        </p:nvSpPr>
        <p:spPr>
          <a:xfrm>
            <a:off x="3306981" y="2710315"/>
            <a:ext cx="625357" cy="307777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Arial" panose="020B0604020202020204" pitchFamily="34" charset="0"/>
              </a:rPr>
              <a:t>남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731628B-49D5-437C-86E1-4B2D91693A08}"/>
              </a:ext>
            </a:extLst>
          </p:cNvPr>
          <p:cNvSpPr/>
          <p:nvPr/>
        </p:nvSpPr>
        <p:spPr>
          <a:xfrm>
            <a:off x="482600" y="1292723"/>
            <a:ext cx="259080" cy="114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3B5304-B6E5-433F-844C-9FD0795A490D}"/>
              </a:ext>
            </a:extLst>
          </p:cNvPr>
          <p:cNvSpPr/>
          <p:nvPr/>
        </p:nvSpPr>
        <p:spPr>
          <a:xfrm>
            <a:off x="508000" y="1856603"/>
            <a:ext cx="259080" cy="114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201A6E2-E3CF-4DEB-A176-EA39A31F8797}"/>
              </a:ext>
            </a:extLst>
          </p:cNvPr>
          <p:cNvSpPr/>
          <p:nvPr/>
        </p:nvSpPr>
        <p:spPr>
          <a:xfrm>
            <a:off x="477520" y="3101203"/>
            <a:ext cx="259080" cy="114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E56D272-BC9C-45B5-A56F-EFD210A76430}"/>
              </a:ext>
            </a:extLst>
          </p:cNvPr>
          <p:cNvSpPr/>
          <p:nvPr/>
        </p:nvSpPr>
        <p:spPr>
          <a:xfrm>
            <a:off x="467360" y="2130923"/>
            <a:ext cx="259080" cy="114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4133870-7E8B-4B8A-AF15-27C55D2C2A8A}"/>
              </a:ext>
            </a:extLst>
          </p:cNvPr>
          <p:cNvCxnSpPr>
            <a:cxnSpLocks/>
            <a:stCxn id="45" idx="6"/>
            <a:endCxn id="40" idx="1"/>
          </p:cNvCxnSpPr>
          <p:nvPr/>
        </p:nvCxnSpPr>
        <p:spPr>
          <a:xfrm>
            <a:off x="741680" y="1349991"/>
            <a:ext cx="2620762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F7F2544-072A-437D-A80D-2812C6483E72}"/>
              </a:ext>
            </a:extLst>
          </p:cNvPr>
          <p:cNvCxnSpPr>
            <a:cxnSpLocks/>
            <a:stCxn id="50" idx="6"/>
            <a:endCxn id="40" idx="1"/>
          </p:cNvCxnSpPr>
          <p:nvPr/>
        </p:nvCxnSpPr>
        <p:spPr>
          <a:xfrm>
            <a:off x="726440" y="2188191"/>
            <a:ext cx="26360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777922C-05C4-4386-9C0F-49A2F456E647}"/>
              </a:ext>
            </a:extLst>
          </p:cNvPr>
          <p:cNvCxnSpPr>
            <a:cxnSpLocks/>
            <a:stCxn id="46" idx="6"/>
            <a:endCxn id="38" idx="1"/>
          </p:cNvCxnSpPr>
          <p:nvPr/>
        </p:nvCxnSpPr>
        <p:spPr>
          <a:xfrm>
            <a:off x="767080" y="1913871"/>
            <a:ext cx="2539901" cy="950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E0E885F-69C8-48AB-BE55-D7AA1D8001E4}"/>
              </a:ext>
            </a:extLst>
          </p:cNvPr>
          <p:cNvCxnSpPr>
            <a:cxnSpLocks/>
            <a:stCxn id="48" idx="6"/>
            <a:endCxn id="38" idx="1"/>
          </p:cNvCxnSpPr>
          <p:nvPr/>
        </p:nvCxnSpPr>
        <p:spPr>
          <a:xfrm flipV="1">
            <a:off x="736600" y="2864204"/>
            <a:ext cx="2570381" cy="294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1" name="그림 2050">
            <a:extLst>
              <a:ext uri="{FF2B5EF4-FFF2-40B4-BE49-F238E27FC236}">
                <a16:creationId xmlns:a16="http://schemas.microsoft.com/office/drawing/2014/main" id="{F4DBCA57-85CE-43F6-BCBA-F9EBFC1FF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831" y="1110464"/>
            <a:ext cx="3896137" cy="2269989"/>
          </a:xfrm>
          <a:prstGeom prst="rect">
            <a:avLst/>
          </a:prstGeom>
        </p:spPr>
      </p:pic>
      <p:sp>
        <p:nvSpPr>
          <p:cNvPr id="2056" name="사각형: 둥근 모서리 2055">
            <a:extLst>
              <a:ext uri="{FF2B5EF4-FFF2-40B4-BE49-F238E27FC236}">
                <a16:creationId xmlns:a16="http://schemas.microsoft.com/office/drawing/2014/main" id="{336D3219-9376-47E4-AC2B-74729F2963F5}"/>
              </a:ext>
            </a:extLst>
          </p:cNvPr>
          <p:cNvSpPr/>
          <p:nvPr/>
        </p:nvSpPr>
        <p:spPr>
          <a:xfrm>
            <a:off x="4411616" y="1124973"/>
            <a:ext cx="320770" cy="225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사각형: 둥근 모서리 2056">
            <a:extLst>
              <a:ext uri="{FF2B5EF4-FFF2-40B4-BE49-F238E27FC236}">
                <a16:creationId xmlns:a16="http://schemas.microsoft.com/office/drawing/2014/main" id="{AB431681-1708-47D9-B546-41B5922AC5AC}"/>
              </a:ext>
            </a:extLst>
          </p:cNvPr>
          <p:cNvSpPr/>
          <p:nvPr/>
        </p:nvSpPr>
        <p:spPr>
          <a:xfrm>
            <a:off x="4624975" y="1993652"/>
            <a:ext cx="848263" cy="38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13B18339-599B-4868-98B1-8ED067F91FBC}"/>
              </a:ext>
            </a:extLst>
          </p:cNvPr>
          <p:cNvSpPr/>
          <p:nvPr/>
        </p:nvSpPr>
        <p:spPr>
          <a:xfrm>
            <a:off x="5872447" y="2627637"/>
            <a:ext cx="1609289" cy="704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9" name="사각형: 둥근 모서리 2058">
            <a:extLst>
              <a:ext uri="{FF2B5EF4-FFF2-40B4-BE49-F238E27FC236}">
                <a16:creationId xmlns:a16="http://schemas.microsoft.com/office/drawing/2014/main" id="{D542ADF0-C335-42AD-9F9C-A3A906B9C480}"/>
              </a:ext>
            </a:extLst>
          </p:cNvPr>
          <p:cNvSpPr/>
          <p:nvPr/>
        </p:nvSpPr>
        <p:spPr>
          <a:xfrm>
            <a:off x="6881959" y="2171028"/>
            <a:ext cx="764573" cy="378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사각형: 둥근 모서리 2059">
            <a:extLst>
              <a:ext uri="{FF2B5EF4-FFF2-40B4-BE49-F238E27FC236}">
                <a16:creationId xmlns:a16="http://schemas.microsoft.com/office/drawing/2014/main" id="{AAA27FD6-B383-448B-ACE7-703041CBCAD5}"/>
              </a:ext>
            </a:extLst>
          </p:cNvPr>
          <p:cNvSpPr/>
          <p:nvPr/>
        </p:nvSpPr>
        <p:spPr>
          <a:xfrm>
            <a:off x="6236885" y="3097296"/>
            <a:ext cx="589291" cy="292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사각형: 둥근 모서리 2060">
            <a:extLst>
              <a:ext uri="{FF2B5EF4-FFF2-40B4-BE49-F238E27FC236}">
                <a16:creationId xmlns:a16="http://schemas.microsoft.com/office/drawing/2014/main" id="{2FE8D3F4-E59B-4054-9027-18A043E4BDF4}"/>
              </a:ext>
            </a:extLst>
          </p:cNvPr>
          <p:cNvSpPr/>
          <p:nvPr/>
        </p:nvSpPr>
        <p:spPr>
          <a:xfrm>
            <a:off x="5468113" y="2809106"/>
            <a:ext cx="339175" cy="208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CDB6F09D-01FD-4ED6-848C-EEA50E37C17B}"/>
              </a:ext>
            </a:extLst>
          </p:cNvPr>
          <p:cNvSpPr/>
          <p:nvPr/>
        </p:nvSpPr>
        <p:spPr>
          <a:xfrm>
            <a:off x="8039294" y="2893467"/>
            <a:ext cx="250739" cy="456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B4D147A0-5122-4943-87B1-AAD708D7C89A}"/>
              </a:ext>
            </a:extLst>
          </p:cNvPr>
          <p:cNvSpPr/>
          <p:nvPr/>
        </p:nvSpPr>
        <p:spPr>
          <a:xfrm>
            <a:off x="7777518" y="1592580"/>
            <a:ext cx="370153" cy="264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1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97971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303;p42">
            <a:extLst>
              <a:ext uri="{FF2B5EF4-FFF2-40B4-BE49-F238E27FC236}">
                <a16:creationId xmlns:a16="http://schemas.microsoft.com/office/drawing/2014/main" id="{B3430F93-BE93-4486-91A4-9F1925EC807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67" y="1193848"/>
            <a:ext cx="3821001" cy="202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4;p42">
            <a:extLst>
              <a:ext uri="{FF2B5EF4-FFF2-40B4-BE49-F238E27FC236}">
                <a16:creationId xmlns:a16="http://schemas.microsoft.com/office/drawing/2014/main" id="{19027A98-A0E3-41F8-9521-CD71EC0D7F9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956" y="1204146"/>
            <a:ext cx="3597504" cy="201459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634599" y="3066042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숙종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C5A30-2221-438F-9C02-FC14172A8D77}"/>
              </a:ext>
            </a:extLst>
          </p:cNvPr>
          <p:cNvSpPr txBox="1"/>
          <p:nvPr/>
        </p:nvSpPr>
        <p:spPr>
          <a:xfrm>
            <a:off x="1599008" y="3636257"/>
            <a:ext cx="54762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역적</a:t>
            </a:r>
            <a:r>
              <a:rPr lang="en-US" altLang="ko-KR" sz="1400" b="1" i="0" u="none" strike="noStrike" dirty="0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400" b="1" i="0" u="none" strike="noStrike" dirty="0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숙청</a:t>
            </a:r>
            <a:r>
              <a:rPr lang="en-US" altLang="ko-KR" sz="1400" b="1" i="0" u="none" strike="noStrike" dirty="0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400" b="1" i="0" u="none" strike="noStrike" dirty="0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죄인</a:t>
            </a:r>
            <a:r>
              <a:rPr lang="en-US" altLang="ko-KR" sz="1400" b="1" i="0" u="none" strike="noStrike" dirty="0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400" b="1" i="0" u="none" strike="noStrike" dirty="0">
                <a:solidFill>
                  <a:srgbClr val="12615F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옥사 </a:t>
            </a:r>
            <a:endParaRPr lang="ko-KR" altLang="en-US" b="1" dirty="0">
              <a:solidFill>
                <a:srgbClr val="12615F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허견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남인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장희재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장희빈의 오빠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김익훈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서인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김환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서인</a:t>
            </a:r>
            <a:endParaRPr lang="ko-KR" altLang="en-US" b="0" dirty="0"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사림의 정권 대립은 숙청으로 이어졌고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왕권 강화에 도움이 되었다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058E4D-11DB-4607-B6D6-0D7CFEA65E37}"/>
              </a:ext>
            </a:extLst>
          </p:cNvPr>
          <p:cNvSpPr/>
          <p:nvPr/>
        </p:nvSpPr>
        <p:spPr>
          <a:xfrm>
            <a:off x="436379" y="1940423"/>
            <a:ext cx="259080" cy="114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1F5933-EBCA-459F-8F02-0A00DCF149B3}"/>
              </a:ext>
            </a:extLst>
          </p:cNvPr>
          <p:cNvSpPr/>
          <p:nvPr/>
        </p:nvSpPr>
        <p:spPr>
          <a:xfrm>
            <a:off x="467397" y="1681913"/>
            <a:ext cx="259080" cy="114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1FB5057-0D85-4349-8815-CEC8579CEFDF}"/>
              </a:ext>
            </a:extLst>
          </p:cNvPr>
          <p:cNvSpPr/>
          <p:nvPr/>
        </p:nvSpPr>
        <p:spPr>
          <a:xfrm>
            <a:off x="436379" y="2567512"/>
            <a:ext cx="259080" cy="114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59A24F9-6F57-4298-B0E0-E4BD13DEC6BA}"/>
              </a:ext>
            </a:extLst>
          </p:cNvPr>
          <p:cNvSpPr/>
          <p:nvPr/>
        </p:nvSpPr>
        <p:spPr>
          <a:xfrm>
            <a:off x="467397" y="2997090"/>
            <a:ext cx="259080" cy="114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6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FCA46A3-84F6-4570-99E6-9882531626D6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72C20D0A-2737-4A6F-A91E-B8EACDF2AC26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3A660F-369C-4B0F-B0EB-3D18B0415CD3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05F5E994-0B71-49DC-A500-8974E14B2654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5412324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" altLang="ko-KR" sz="20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백성 단어 언급 수 : 언급문서  / 재위기간</a:t>
            </a:r>
            <a:endParaRPr lang="en-US" altLang="ko" sz="2000" dirty="0"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D73226-EEC3-4857-B98C-212BD13D2741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DE98E8A-7997-4CAA-90F0-9D6122CD22DC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DE964F-523E-460C-A913-0E1CDFAA5DD5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ECFCFF-0680-4DC8-842A-82287C0CC59E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B6093F-0FFE-480D-8591-8D6A0F0C36A2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F87981-1D56-458A-AA76-DB3DFA835402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BD0D1E-9E6F-41C3-9592-FD16FE131B74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4DB967-D0EC-4E02-8620-40442A02E655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A738-38F7-4A7B-B1E8-7671940F9E56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6">
            <a:extLst>
              <a:ext uri="{FF2B5EF4-FFF2-40B4-BE49-F238E27FC236}">
                <a16:creationId xmlns:a16="http://schemas.microsoft.com/office/drawing/2014/main" id="{67FE1A0B-A410-48AD-9F00-433FA0A0D3AD}"/>
              </a:ext>
            </a:extLst>
          </p:cNvPr>
          <p:cNvSpPr/>
          <p:nvPr/>
        </p:nvSpPr>
        <p:spPr>
          <a:xfrm>
            <a:off x="1082040" y="4279720"/>
            <a:ext cx="6766554" cy="601468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정치적 혼란시기 숙종 보다 </a:t>
            </a:r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외세적 혼란 시기인 선조가 백성 관심이 높다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3F341A-8EFA-49DC-A61F-4F95859B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649" y="1496975"/>
            <a:ext cx="3429947" cy="25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0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D1B728E-FD0B-4FB4-9F8A-61B903592D3C}"/>
              </a:ext>
            </a:extLst>
          </p:cNvPr>
          <p:cNvSpPr/>
          <p:nvPr/>
        </p:nvSpPr>
        <p:spPr>
          <a:xfrm>
            <a:off x="762003" y="1504005"/>
            <a:ext cx="7265727" cy="3167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E32E49CC-5673-496C-B7F6-3C596C656CD4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5077406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시기별 역사적 배경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조선후기</a:t>
            </a:r>
            <a:endParaRPr lang="en-US" altLang="ko" sz="20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D164A8F1-3612-4417-BE0E-DDF6DB79B3F2}"/>
              </a:ext>
            </a:extLst>
          </p:cNvPr>
          <p:cNvSpPr/>
          <p:nvPr/>
        </p:nvSpPr>
        <p:spPr>
          <a:xfrm>
            <a:off x="1265629" y="4212913"/>
            <a:ext cx="6430571" cy="794531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영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정조 정치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경제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문화적으로 큰 발전을 이룬 르네상스와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민란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세도정치 등 정치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경제적 혼돈이 연속적으로 일어났던 시기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BEDFEDE-7E33-4B62-B830-2C2B02D2A4B3}"/>
              </a:ext>
            </a:extLst>
          </p:cNvPr>
          <p:cNvCxnSpPr>
            <a:cxnSpLocks/>
          </p:cNvCxnSpPr>
          <p:nvPr/>
        </p:nvCxnSpPr>
        <p:spPr>
          <a:xfrm>
            <a:off x="4394866" y="1711156"/>
            <a:ext cx="0" cy="2175044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C953105-236A-496F-9D0C-8DCC5B85DE86}"/>
              </a:ext>
            </a:extLst>
          </p:cNvPr>
          <p:cNvGrpSpPr/>
          <p:nvPr/>
        </p:nvGrpSpPr>
        <p:grpSpPr>
          <a:xfrm>
            <a:off x="2062596" y="1446558"/>
            <a:ext cx="820710" cy="1279796"/>
            <a:chOff x="8312461" y="1665290"/>
            <a:chExt cx="2292218" cy="355978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88C6A45-4F56-476A-B993-7B125637BC4F}"/>
                </a:ext>
              </a:extLst>
            </p:cNvPr>
            <p:cNvSpPr/>
            <p:nvPr/>
          </p:nvSpPr>
          <p:spPr>
            <a:xfrm>
              <a:off x="8538475" y="2326298"/>
              <a:ext cx="1791245" cy="15624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E6BD81E-39C9-43C4-90A9-584F47F6CECF}"/>
                </a:ext>
              </a:extLst>
            </p:cNvPr>
            <p:cNvSpPr/>
            <p:nvPr/>
          </p:nvSpPr>
          <p:spPr>
            <a:xfrm>
              <a:off x="9147688" y="3759310"/>
              <a:ext cx="608242" cy="455784"/>
            </a:xfrm>
            <a:prstGeom prst="rect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79F2640-B0CD-4CD2-B0CD-180D536D1509}"/>
                </a:ext>
              </a:extLst>
            </p:cNvPr>
            <p:cNvSpPr/>
            <p:nvPr/>
          </p:nvSpPr>
          <p:spPr>
            <a:xfrm>
              <a:off x="8390185" y="3150246"/>
              <a:ext cx="540809" cy="534994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8660393-A036-47D3-BDEB-C99401A77BB9}"/>
                </a:ext>
              </a:extLst>
            </p:cNvPr>
            <p:cNvSpPr/>
            <p:nvPr/>
          </p:nvSpPr>
          <p:spPr>
            <a:xfrm>
              <a:off x="9904378" y="3120775"/>
              <a:ext cx="583731" cy="577455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양쪽 모서리가 둥근 사각형 218">
              <a:extLst>
                <a:ext uri="{FF2B5EF4-FFF2-40B4-BE49-F238E27FC236}">
                  <a16:creationId xmlns:a16="http://schemas.microsoft.com/office/drawing/2014/main" id="{6E742DFC-9E5C-4CD3-990D-F7AA5EEF93B1}"/>
                </a:ext>
              </a:extLst>
            </p:cNvPr>
            <p:cNvSpPr/>
            <p:nvPr/>
          </p:nvSpPr>
          <p:spPr>
            <a:xfrm rot="10800000">
              <a:off x="8592306" y="2770520"/>
              <a:ext cx="1676208" cy="1285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42">
              <a:extLst>
                <a:ext uri="{FF2B5EF4-FFF2-40B4-BE49-F238E27FC236}">
                  <a16:creationId xmlns:a16="http://schemas.microsoft.com/office/drawing/2014/main" id="{5F4A692F-BAC9-4122-B0F3-FCB71387F6B2}"/>
                </a:ext>
              </a:extLst>
            </p:cNvPr>
            <p:cNvSpPr/>
            <p:nvPr/>
          </p:nvSpPr>
          <p:spPr>
            <a:xfrm rot="5400000">
              <a:off x="8838161" y="1847072"/>
              <a:ext cx="733087" cy="3742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101">
              <a:extLst>
                <a:ext uri="{FF2B5EF4-FFF2-40B4-BE49-F238E27FC236}">
                  <a16:creationId xmlns:a16="http://schemas.microsoft.com/office/drawing/2014/main" id="{8B80BA67-1D02-41FE-B147-2E9259E8558E}"/>
                </a:ext>
              </a:extLst>
            </p:cNvPr>
            <p:cNvSpPr/>
            <p:nvPr/>
          </p:nvSpPr>
          <p:spPr>
            <a:xfrm rot="16200000">
              <a:off x="8899633" y="3520029"/>
              <a:ext cx="1117874" cy="2292218"/>
            </a:xfrm>
            <a:prstGeom prst="flowChartDelay">
              <a:avLst/>
            </a:prstGeom>
            <a:solidFill>
              <a:srgbClr val="B44646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03" name="막힌 원호 102">
              <a:extLst>
                <a:ext uri="{FF2B5EF4-FFF2-40B4-BE49-F238E27FC236}">
                  <a16:creationId xmlns:a16="http://schemas.microsoft.com/office/drawing/2014/main" id="{A09C4F0F-6CBE-49C3-BB7B-C07F7E50B9E8}"/>
                </a:ext>
              </a:extLst>
            </p:cNvPr>
            <p:cNvSpPr/>
            <p:nvPr/>
          </p:nvSpPr>
          <p:spPr>
            <a:xfrm rot="10800000">
              <a:off x="9111625" y="3487372"/>
              <a:ext cx="678569" cy="380878"/>
            </a:xfrm>
            <a:prstGeom prst="blockArc">
              <a:avLst>
                <a:gd name="adj1" fmla="val 13425387"/>
                <a:gd name="adj2" fmla="val 19334170"/>
                <a:gd name="adj3" fmla="val 9408"/>
              </a:avLst>
            </a:prstGeom>
            <a:solidFill>
              <a:srgbClr val="E8A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E01E167-63D8-4392-B4E5-CBC99351BCE4}"/>
                </a:ext>
              </a:extLst>
            </p:cNvPr>
            <p:cNvSpPr/>
            <p:nvPr/>
          </p:nvSpPr>
          <p:spPr>
            <a:xfrm flipH="1">
              <a:off x="901462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8568B2E-F3FF-4294-9DC9-2DD52C2D69A3}"/>
                </a:ext>
              </a:extLst>
            </p:cNvPr>
            <p:cNvSpPr/>
            <p:nvPr/>
          </p:nvSpPr>
          <p:spPr>
            <a:xfrm flipH="1">
              <a:off x="966725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막힌 원호 105">
              <a:extLst>
                <a:ext uri="{FF2B5EF4-FFF2-40B4-BE49-F238E27FC236}">
                  <a16:creationId xmlns:a16="http://schemas.microsoft.com/office/drawing/2014/main" id="{14F2C6DB-D0F7-4661-97F6-155993A288BC}"/>
                </a:ext>
              </a:extLst>
            </p:cNvPr>
            <p:cNvSpPr/>
            <p:nvPr/>
          </p:nvSpPr>
          <p:spPr>
            <a:xfrm rot="17760173" flipH="1">
              <a:off x="9608634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자유형 154">
              <a:extLst>
                <a:ext uri="{FF2B5EF4-FFF2-40B4-BE49-F238E27FC236}">
                  <a16:creationId xmlns:a16="http://schemas.microsoft.com/office/drawing/2014/main" id="{F4B7C0D6-49DE-4F4E-A508-84E7D6CC7084}"/>
                </a:ext>
              </a:extLst>
            </p:cNvPr>
            <p:cNvSpPr/>
            <p:nvPr/>
          </p:nvSpPr>
          <p:spPr>
            <a:xfrm>
              <a:off x="8531992" y="2129529"/>
              <a:ext cx="1808693" cy="1036145"/>
            </a:xfrm>
            <a:custGeom>
              <a:avLst/>
              <a:gdLst>
                <a:gd name="connsiteX0" fmla="*/ 1423227 w 2846454"/>
                <a:gd name="connsiteY0" fmla="*/ 0 h 3671342"/>
                <a:gd name="connsiteX1" fmla="*/ 2846454 w 2846454"/>
                <a:gd name="connsiteY1" fmla="*/ 2986851 h 3671342"/>
                <a:gd name="connsiteX2" fmla="*/ 2817539 w 2846454"/>
                <a:gd name="connsiteY2" fmla="*/ 3588806 h 3671342"/>
                <a:gd name="connsiteX3" fmla="*/ 2807427 w 2846454"/>
                <a:gd name="connsiteY3" fmla="*/ 3671342 h 3671342"/>
                <a:gd name="connsiteX4" fmla="*/ 39027 w 2846454"/>
                <a:gd name="connsiteY4" fmla="*/ 3671342 h 3671342"/>
                <a:gd name="connsiteX5" fmla="*/ 28915 w 2846454"/>
                <a:gd name="connsiteY5" fmla="*/ 3588806 h 3671342"/>
                <a:gd name="connsiteX6" fmla="*/ 0 w 2846454"/>
                <a:gd name="connsiteY6" fmla="*/ 2986851 h 3671342"/>
                <a:gd name="connsiteX7" fmla="*/ 1423227 w 2846454"/>
                <a:gd name="connsiteY7" fmla="*/ 0 h 36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6454" h="3671342">
                  <a:moveTo>
                    <a:pt x="1423227" y="0"/>
                  </a:moveTo>
                  <a:cubicBezTo>
                    <a:pt x="2209254" y="0"/>
                    <a:pt x="2846454" y="1337259"/>
                    <a:pt x="2846454" y="2986851"/>
                  </a:cubicBezTo>
                  <a:cubicBezTo>
                    <a:pt x="2846454" y="3193050"/>
                    <a:pt x="2836498" y="3394369"/>
                    <a:pt x="2817539" y="3588806"/>
                  </a:cubicBezTo>
                  <a:lnTo>
                    <a:pt x="2807427" y="3671342"/>
                  </a:lnTo>
                  <a:lnTo>
                    <a:pt x="39027" y="3671342"/>
                  </a:lnTo>
                  <a:lnTo>
                    <a:pt x="28915" y="3588806"/>
                  </a:lnTo>
                  <a:cubicBezTo>
                    <a:pt x="9956" y="3394369"/>
                    <a:pt x="0" y="3193050"/>
                    <a:pt x="0" y="2986851"/>
                  </a:cubicBezTo>
                  <a:cubicBezTo>
                    <a:pt x="0" y="1337259"/>
                    <a:pt x="637200" y="0"/>
                    <a:pt x="142322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55">
              <a:extLst>
                <a:ext uri="{FF2B5EF4-FFF2-40B4-BE49-F238E27FC236}">
                  <a16:creationId xmlns:a16="http://schemas.microsoft.com/office/drawing/2014/main" id="{CA496DC5-BB60-4CBD-ACCA-865F5A2F208F}"/>
                </a:ext>
              </a:extLst>
            </p:cNvPr>
            <p:cNvSpPr/>
            <p:nvPr/>
          </p:nvSpPr>
          <p:spPr>
            <a:xfrm rot="5400000">
              <a:off x="9319960" y="1835302"/>
              <a:ext cx="758512" cy="4184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자유형 156">
              <a:extLst>
                <a:ext uri="{FF2B5EF4-FFF2-40B4-BE49-F238E27FC236}">
                  <a16:creationId xmlns:a16="http://schemas.microsoft.com/office/drawing/2014/main" id="{EE4CD853-8A74-4670-9005-B99D7AD599A1}"/>
                </a:ext>
              </a:extLst>
            </p:cNvPr>
            <p:cNvSpPr/>
            <p:nvPr/>
          </p:nvSpPr>
          <p:spPr>
            <a:xfrm>
              <a:off x="8737985" y="1855825"/>
              <a:ext cx="1384852" cy="627368"/>
            </a:xfrm>
            <a:custGeom>
              <a:avLst/>
              <a:gdLst>
                <a:gd name="connsiteX0" fmla="*/ 1794535 w 3589070"/>
                <a:gd name="connsiteY0" fmla="*/ 0 h 1764109"/>
                <a:gd name="connsiteX1" fmla="*/ 3569516 w 3589070"/>
                <a:gd name="connsiteY1" fmla="*/ 1620580 h 1764109"/>
                <a:gd name="connsiteX2" fmla="*/ 3589070 w 3589070"/>
                <a:gd name="connsiteY2" fmla="*/ 1764109 h 1764109"/>
                <a:gd name="connsiteX3" fmla="*/ 0 w 3589070"/>
                <a:gd name="connsiteY3" fmla="*/ 1764109 h 1764109"/>
                <a:gd name="connsiteX4" fmla="*/ 19554 w 3589070"/>
                <a:gd name="connsiteY4" fmla="*/ 1620580 h 1764109"/>
                <a:gd name="connsiteX5" fmla="*/ 1794535 w 3589070"/>
                <a:gd name="connsiteY5" fmla="*/ 0 h 176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070" h="1764109">
                  <a:moveTo>
                    <a:pt x="1794535" y="0"/>
                  </a:moveTo>
                  <a:cubicBezTo>
                    <a:pt x="2670081" y="0"/>
                    <a:pt x="3400573" y="695717"/>
                    <a:pt x="3569516" y="1620580"/>
                  </a:cubicBezTo>
                  <a:lnTo>
                    <a:pt x="3589070" y="1764109"/>
                  </a:lnTo>
                  <a:lnTo>
                    <a:pt x="0" y="1764109"/>
                  </a:lnTo>
                  <a:lnTo>
                    <a:pt x="19554" y="1620580"/>
                  </a:lnTo>
                  <a:cubicBezTo>
                    <a:pt x="188497" y="695717"/>
                    <a:pt x="918989" y="0"/>
                    <a:pt x="17945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달 109">
              <a:extLst>
                <a:ext uri="{FF2B5EF4-FFF2-40B4-BE49-F238E27FC236}">
                  <a16:creationId xmlns:a16="http://schemas.microsoft.com/office/drawing/2014/main" id="{1ACB48CB-E74B-4E2F-885C-C05C7DD3867A}"/>
                </a:ext>
              </a:extLst>
            </p:cNvPr>
            <p:cNvSpPr/>
            <p:nvPr/>
          </p:nvSpPr>
          <p:spPr>
            <a:xfrm rot="5400000">
              <a:off x="9378637" y="3459303"/>
              <a:ext cx="133279" cy="363965"/>
            </a:xfrm>
            <a:prstGeom prst="moon">
              <a:avLst>
                <a:gd name="adj" fmla="val 8390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6E5A974-4284-42DB-8D18-5F6DC73ABACA}"/>
                </a:ext>
              </a:extLst>
            </p:cNvPr>
            <p:cNvSpPr/>
            <p:nvPr/>
          </p:nvSpPr>
          <p:spPr>
            <a:xfrm>
              <a:off x="9106271" y="4093852"/>
              <a:ext cx="668231" cy="175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달 111">
              <a:extLst>
                <a:ext uri="{FF2B5EF4-FFF2-40B4-BE49-F238E27FC236}">
                  <a16:creationId xmlns:a16="http://schemas.microsoft.com/office/drawing/2014/main" id="{2914E068-A0AA-4AED-B240-8CBD47C218FF}"/>
                </a:ext>
              </a:extLst>
            </p:cNvPr>
            <p:cNvSpPr/>
            <p:nvPr/>
          </p:nvSpPr>
          <p:spPr>
            <a:xfrm rot="16200000">
              <a:off x="9373317" y="3826102"/>
              <a:ext cx="158878" cy="519561"/>
            </a:xfrm>
            <a:prstGeom prst="moon">
              <a:avLst>
                <a:gd name="adj" fmla="val 7030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60">
              <a:extLst>
                <a:ext uri="{FF2B5EF4-FFF2-40B4-BE49-F238E27FC236}">
                  <a16:creationId xmlns:a16="http://schemas.microsoft.com/office/drawing/2014/main" id="{F8DFA63B-5A4E-41A1-897E-A74957564181}"/>
                </a:ext>
              </a:extLst>
            </p:cNvPr>
            <p:cNvSpPr/>
            <p:nvPr/>
          </p:nvSpPr>
          <p:spPr>
            <a:xfrm rot="21236236">
              <a:off x="9318532" y="4095219"/>
              <a:ext cx="268444" cy="309077"/>
            </a:xfrm>
            <a:custGeom>
              <a:avLst/>
              <a:gdLst>
                <a:gd name="connsiteX0" fmla="*/ 34341 w 519408"/>
                <a:gd name="connsiteY0" fmla="*/ 46960 h 745515"/>
                <a:gd name="connsiteX1" fmla="*/ 59741 w 519408"/>
                <a:gd name="connsiteY1" fmla="*/ 97760 h 745515"/>
                <a:gd name="connsiteX2" fmla="*/ 224841 w 519408"/>
                <a:gd name="connsiteY2" fmla="*/ 745460 h 745515"/>
                <a:gd name="connsiteX3" fmla="*/ 516941 w 519408"/>
                <a:gd name="connsiteY3" fmla="*/ 59660 h 745515"/>
                <a:gd name="connsiteX4" fmla="*/ 34341 w 519408"/>
                <a:gd name="connsiteY4" fmla="*/ 46960 h 74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08" h="745515">
                  <a:moveTo>
                    <a:pt x="34341" y="46960"/>
                  </a:moveTo>
                  <a:cubicBezTo>
                    <a:pt x="-41859" y="53310"/>
                    <a:pt x="27991" y="-18657"/>
                    <a:pt x="59741" y="97760"/>
                  </a:cubicBezTo>
                  <a:cubicBezTo>
                    <a:pt x="91491" y="214177"/>
                    <a:pt x="148641" y="751810"/>
                    <a:pt x="224841" y="745460"/>
                  </a:cubicBezTo>
                  <a:cubicBezTo>
                    <a:pt x="301041" y="739110"/>
                    <a:pt x="546574" y="182427"/>
                    <a:pt x="516941" y="59660"/>
                  </a:cubicBezTo>
                  <a:cubicBezTo>
                    <a:pt x="487308" y="-63107"/>
                    <a:pt x="110541" y="40610"/>
                    <a:pt x="34341" y="469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5DCA1D2-493E-4C75-975D-CFB11C3A5463}"/>
                </a:ext>
              </a:extLst>
            </p:cNvPr>
            <p:cNvSpPr/>
            <p:nvPr/>
          </p:nvSpPr>
          <p:spPr>
            <a:xfrm>
              <a:off x="8553707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5278FE3-12F8-4E00-A57D-01561BDD3A7B}"/>
                </a:ext>
              </a:extLst>
            </p:cNvPr>
            <p:cNvSpPr/>
            <p:nvPr/>
          </p:nvSpPr>
          <p:spPr>
            <a:xfrm>
              <a:off x="10227165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막힌 원호 115">
              <a:extLst>
                <a:ext uri="{FF2B5EF4-FFF2-40B4-BE49-F238E27FC236}">
                  <a16:creationId xmlns:a16="http://schemas.microsoft.com/office/drawing/2014/main" id="{0ADA09A7-9E95-4758-80EA-27912CD3BA64}"/>
                </a:ext>
              </a:extLst>
            </p:cNvPr>
            <p:cNvSpPr/>
            <p:nvPr/>
          </p:nvSpPr>
          <p:spPr>
            <a:xfrm rot="3839827">
              <a:off x="8817085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달 116">
              <a:extLst>
                <a:ext uri="{FF2B5EF4-FFF2-40B4-BE49-F238E27FC236}">
                  <a16:creationId xmlns:a16="http://schemas.microsoft.com/office/drawing/2014/main" id="{878E6578-7518-48CA-B6A3-58B26D4866CB}"/>
                </a:ext>
              </a:extLst>
            </p:cNvPr>
            <p:cNvSpPr/>
            <p:nvPr/>
          </p:nvSpPr>
          <p:spPr>
            <a:xfrm rot="5400000">
              <a:off x="9221810" y="1633810"/>
              <a:ext cx="417200" cy="1605557"/>
            </a:xfrm>
            <a:prstGeom prst="moon">
              <a:avLst>
                <a:gd name="adj" fmla="val 170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A8AF973-EE11-4153-9FF5-502E1D22CBF8}"/>
                </a:ext>
              </a:extLst>
            </p:cNvPr>
            <p:cNvSpPr/>
            <p:nvPr/>
          </p:nvSpPr>
          <p:spPr>
            <a:xfrm>
              <a:off x="9391821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4239BE-210D-4691-AE83-C3B65A46FDB8}"/>
                </a:ext>
              </a:extLst>
            </p:cNvPr>
            <p:cNvSpPr/>
            <p:nvPr/>
          </p:nvSpPr>
          <p:spPr>
            <a:xfrm>
              <a:off x="9464600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3FDF384-D96D-44B3-A0EC-D92CC49F651F}"/>
                </a:ext>
              </a:extLst>
            </p:cNvPr>
            <p:cNvGrpSpPr/>
            <p:nvPr/>
          </p:nvGrpSpPr>
          <p:grpSpPr>
            <a:xfrm>
              <a:off x="8315071" y="4188324"/>
              <a:ext cx="2289608" cy="1030804"/>
              <a:chOff x="5207955" y="4347068"/>
              <a:chExt cx="3128908" cy="1412775"/>
            </a:xfrm>
          </p:grpSpPr>
          <p:sp>
            <p:nvSpPr>
              <p:cNvPr id="123" name="자유형 194">
                <a:extLst>
                  <a:ext uri="{FF2B5EF4-FFF2-40B4-BE49-F238E27FC236}">
                    <a16:creationId xmlns:a16="http://schemas.microsoft.com/office/drawing/2014/main" id="{93B50A56-B85C-4E2C-A94F-34E118BC0435}"/>
                  </a:ext>
                </a:extLst>
              </p:cNvPr>
              <p:cNvSpPr/>
              <p:nvPr/>
            </p:nvSpPr>
            <p:spPr>
              <a:xfrm>
                <a:off x="5929900" y="4831220"/>
                <a:ext cx="1648306" cy="928623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자유형 195">
                <a:extLst>
                  <a:ext uri="{FF2B5EF4-FFF2-40B4-BE49-F238E27FC236}">
                    <a16:creationId xmlns:a16="http://schemas.microsoft.com/office/drawing/2014/main" id="{72B220D9-3DC4-4155-8D5A-D7F4D550D5A3}"/>
                  </a:ext>
                </a:extLst>
              </p:cNvPr>
              <p:cNvSpPr/>
              <p:nvPr/>
            </p:nvSpPr>
            <p:spPr>
              <a:xfrm>
                <a:off x="5207955" y="4347068"/>
                <a:ext cx="777440" cy="102729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자유형 196">
                <a:extLst>
                  <a:ext uri="{FF2B5EF4-FFF2-40B4-BE49-F238E27FC236}">
                    <a16:creationId xmlns:a16="http://schemas.microsoft.com/office/drawing/2014/main" id="{81D69AFA-E82A-4A93-A4B3-731CF1B84EFE}"/>
                  </a:ext>
                </a:extLst>
              </p:cNvPr>
              <p:cNvSpPr/>
              <p:nvPr/>
            </p:nvSpPr>
            <p:spPr>
              <a:xfrm>
                <a:off x="7634917" y="4376923"/>
                <a:ext cx="701946" cy="1011365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막힌 원호 120">
              <a:extLst>
                <a:ext uri="{FF2B5EF4-FFF2-40B4-BE49-F238E27FC236}">
                  <a16:creationId xmlns:a16="http://schemas.microsoft.com/office/drawing/2014/main" id="{3689FA1E-D56E-4B35-9140-6B06C9E4B715}"/>
                </a:ext>
              </a:extLst>
            </p:cNvPr>
            <p:cNvSpPr/>
            <p:nvPr/>
          </p:nvSpPr>
          <p:spPr>
            <a:xfrm rot="8445690">
              <a:off x="9555755" y="3254765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막힌 원호 121">
              <a:extLst>
                <a:ext uri="{FF2B5EF4-FFF2-40B4-BE49-F238E27FC236}">
                  <a16:creationId xmlns:a16="http://schemas.microsoft.com/office/drawing/2014/main" id="{DDDD2575-D137-4955-BA2D-5021138B16D6}"/>
                </a:ext>
              </a:extLst>
            </p:cNvPr>
            <p:cNvSpPr/>
            <p:nvPr/>
          </p:nvSpPr>
          <p:spPr>
            <a:xfrm rot="7418115">
              <a:off x="8927677" y="3264338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8623135-2B6C-4E7D-A892-A0A9B507C418}"/>
              </a:ext>
            </a:extLst>
          </p:cNvPr>
          <p:cNvGrpSpPr/>
          <p:nvPr/>
        </p:nvGrpSpPr>
        <p:grpSpPr>
          <a:xfrm>
            <a:off x="5754327" y="1328898"/>
            <a:ext cx="884836" cy="1380800"/>
            <a:chOff x="1245878" y="1742792"/>
            <a:chExt cx="2292218" cy="348228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552EC3A-39CD-4A87-9C02-F8914C8F4E51}"/>
                </a:ext>
              </a:extLst>
            </p:cNvPr>
            <p:cNvGrpSpPr/>
            <p:nvPr/>
          </p:nvGrpSpPr>
          <p:grpSpPr>
            <a:xfrm>
              <a:off x="1245878" y="1742792"/>
              <a:ext cx="2292218" cy="3482283"/>
              <a:chOff x="1245878" y="1742792"/>
              <a:chExt cx="2292218" cy="3482283"/>
            </a:xfrm>
          </p:grpSpPr>
          <p:sp>
            <p:nvSpPr>
              <p:cNvPr id="131" name="모서리가 둥근 직사각형 42">
                <a:extLst>
                  <a:ext uri="{FF2B5EF4-FFF2-40B4-BE49-F238E27FC236}">
                    <a16:creationId xmlns:a16="http://schemas.microsoft.com/office/drawing/2014/main" id="{33492E15-4C71-4AB5-8D29-3CA5F2E54B7C}"/>
                  </a:ext>
                </a:extLst>
              </p:cNvPr>
              <p:cNvSpPr/>
              <p:nvPr/>
            </p:nvSpPr>
            <p:spPr>
              <a:xfrm rot="5400000">
                <a:off x="1798637" y="1922219"/>
                <a:ext cx="733087" cy="37423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E3CCBAC2-96DC-4A91-834C-EAF20681402A}"/>
                  </a:ext>
                </a:extLst>
              </p:cNvPr>
              <p:cNvSpPr/>
              <p:nvPr/>
            </p:nvSpPr>
            <p:spPr>
              <a:xfrm>
                <a:off x="1471892" y="2326298"/>
                <a:ext cx="1791245" cy="15624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순서도: 지연 132">
                <a:extLst>
                  <a:ext uri="{FF2B5EF4-FFF2-40B4-BE49-F238E27FC236}">
                    <a16:creationId xmlns:a16="http://schemas.microsoft.com/office/drawing/2014/main" id="{DB0A6153-DE9B-4FD5-A879-F3C636CED9F7}"/>
                  </a:ext>
                </a:extLst>
              </p:cNvPr>
              <p:cNvSpPr/>
              <p:nvPr/>
            </p:nvSpPr>
            <p:spPr>
              <a:xfrm rot="16200000">
                <a:off x="1833050" y="3520029"/>
                <a:ext cx="1117874" cy="2292218"/>
              </a:xfrm>
              <a:prstGeom prst="flowChartDelay">
                <a:avLst/>
              </a:prstGeom>
              <a:solidFill>
                <a:srgbClr val="B44646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B79C5FE-E762-4E40-B9D2-28167A54B3A9}"/>
                  </a:ext>
                </a:extLst>
              </p:cNvPr>
              <p:cNvSpPr/>
              <p:nvPr/>
            </p:nvSpPr>
            <p:spPr>
              <a:xfrm>
                <a:off x="2081105" y="3759310"/>
                <a:ext cx="608242" cy="455784"/>
              </a:xfrm>
              <a:prstGeom prst="rect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D5D0C19-2D97-4F52-ACF9-0310A099DF2A}"/>
                  </a:ext>
                </a:extLst>
              </p:cNvPr>
              <p:cNvSpPr/>
              <p:nvPr/>
            </p:nvSpPr>
            <p:spPr>
              <a:xfrm>
                <a:off x="1323602" y="3150246"/>
                <a:ext cx="540809" cy="534994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7766E45F-04F4-4177-9DCD-932CC4BAFBCE}"/>
                  </a:ext>
                </a:extLst>
              </p:cNvPr>
              <p:cNvSpPr/>
              <p:nvPr/>
            </p:nvSpPr>
            <p:spPr>
              <a:xfrm>
                <a:off x="2837795" y="3120775"/>
                <a:ext cx="583731" cy="577455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D9E2921-32DC-48EF-897D-25CD4FCD681E}"/>
                  </a:ext>
                </a:extLst>
              </p:cNvPr>
              <p:cNvSpPr/>
              <p:nvPr/>
            </p:nvSpPr>
            <p:spPr>
              <a:xfrm>
                <a:off x="1526105" y="2586100"/>
                <a:ext cx="1695396" cy="1495905"/>
              </a:xfrm>
              <a:prstGeom prst="ellipse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막힌 원호 137">
                <a:extLst>
                  <a:ext uri="{FF2B5EF4-FFF2-40B4-BE49-F238E27FC236}">
                    <a16:creationId xmlns:a16="http://schemas.microsoft.com/office/drawing/2014/main" id="{5CB525A7-FEC0-4AF9-B830-F0DFCDA9D9DE}"/>
                  </a:ext>
                </a:extLst>
              </p:cNvPr>
              <p:cNvSpPr/>
              <p:nvPr/>
            </p:nvSpPr>
            <p:spPr>
              <a:xfrm rot="20850915">
                <a:off x="2057568" y="3777983"/>
                <a:ext cx="613824" cy="380878"/>
              </a:xfrm>
              <a:prstGeom prst="blockArc">
                <a:avLst>
                  <a:gd name="adj1" fmla="val 14857361"/>
                  <a:gd name="adj2" fmla="val 19739543"/>
                  <a:gd name="adj3" fmla="val 15938"/>
                </a:avLst>
              </a:prstGeom>
              <a:solidFill>
                <a:srgbClr val="E8A2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2E7A20CA-D662-4BE0-9909-D9BF5A13B39A}"/>
                  </a:ext>
                </a:extLst>
              </p:cNvPr>
              <p:cNvSpPr/>
              <p:nvPr/>
            </p:nvSpPr>
            <p:spPr>
              <a:xfrm flipH="1">
                <a:off x="194803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E83B839F-A026-40A8-9BF1-8CCC7590D589}"/>
                  </a:ext>
                </a:extLst>
              </p:cNvPr>
              <p:cNvSpPr/>
              <p:nvPr/>
            </p:nvSpPr>
            <p:spPr>
              <a:xfrm flipH="1">
                <a:off x="260066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자유형 52">
                <a:extLst>
                  <a:ext uri="{FF2B5EF4-FFF2-40B4-BE49-F238E27FC236}">
                    <a16:creationId xmlns:a16="http://schemas.microsoft.com/office/drawing/2014/main" id="{F63B8172-522C-47B3-B02E-78A172AF2F94}"/>
                  </a:ext>
                </a:extLst>
              </p:cNvPr>
              <p:cNvSpPr/>
              <p:nvPr/>
            </p:nvSpPr>
            <p:spPr>
              <a:xfrm>
                <a:off x="1465409" y="2129529"/>
                <a:ext cx="1808693" cy="1036145"/>
              </a:xfrm>
              <a:custGeom>
                <a:avLst/>
                <a:gdLst>
                  <a:gd name="connsiteX0" fmla="*/ 1423227 w 2846454"/>
                  <a:gd name="connsiteY0" fmla="*/ 0 h 3671342"/>
                  <a:gd name="connsiteX1" fmla="*/ 2846454 w 2846454"/>
                  <a:gd name="connsiteY1" fmla="*/ 2986851 h 3671342"/>
                  <a:gd name="connsiteX2" fmla="*/ 2817539 w 2846454"/>
                  <a:gd name="connsiteY2" fmla="*/ 3588806 h 3671342"/>
                  <a:gd name="connsiteX3" fmla="*/ 2807427 w 2846454"/>
                  <a:gd name="connsiteY3" fmla="*/ 3671342 h 3671342"/>
                  <a:gd name="connsiteX4" fmla="*/ 39027 w 2846454"/>
                  <a:gd name="connsiteY4" fmla="*/ 3671342 h 3671342"/>
                  <a:gd name="connsiteX5" fmla="*/ 28915 w 2846454"/>
                  <a:gd name="connsiteY5" fmla="*/ 3588806 h 3671342"/>
                  <a:gd name="connsiteX6" fmla="*/ 0 w 2846454"/>
                  <a:gd name="connsiteY6" fmla="*/ 2986851 h 3671342"/>
                  <a:gd name="connsiteX7" fmla="*/ 1423227 w 2846454"/>
                  <a:gd name="connsiteY7" fmla="*/ 0 h 367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6454" h="3671342">
                    <a:moveTo>
                      <a:pt x="1423227" y="0"/>
                    </a:moveTo>
                    <a:cubicBezTo>
                      <a:pt x="2209254" y="0"/>
                      <a:pt x="2846454" y="1337259"/>
                      <a:pt x="2846454" y="2986851"/>
                    </a:cubicBezTo>
                    <a:cubicBezTo>
                      <a:pt x="2846454" y="3193050"/>
                      <a:pt x="2836498" y="3394369"/>
                      <a:pt x="2817539" y="3588806"/>
                    </a:cubicBezTo>
                    <a:lnTo>
                      <a:pt x="2807427" y="3671342"/>
                    </a:lnTo>
                    <a:lnTo>
                      <a:pt x="39027" y="3671342"/>
                    </a:lnTo>
                    <a:lnTo>
                      <a:pt x="28915" y="3588806"/>
                    </a:lnTo>
                    <a:cubicBezTo>
                      <a:pt x="9956" y="3394369"/>
                      <a:pt x="0" y="3193050"/>
                      <a:pt x="0" y="2986851"/>
                    </a:cubicBezTo>
                    <a:cubicBezTo>
                      <a:pt x="0" y="1337259"/>
                      <a:pt x="637200" y="0"/>
                      <a:pt x="142322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53">
                <a:extLst>
                  <a:ext uri="{FF2B5EF4-FFF2-40B4-BE49-F238E27FC236}">
                    <a16:creationId xmlns:a16="http://schemas.microsoft.com/office/drawing/2014/main" id="{74A94793-4337-46F4-A560-B0547FE724C5}"/>
                  </a:ext>
                </a:extLst>
              </p:cNvPr>
              <p:cNvSpPr/>
              <p:nvPr/>
            </p:nvSpPr>
            <p:spPr>
              <a:xfrm rot="5400000">
                <a:off x="2240505" y="1920192"/>
                <a:ext cx="758512" cy="4184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자유형 54">
                <a:extLst>
                  <a:ext uri="{FF2B5EF4-FFF2-40B4-BE49-F238E27FC236}">
                    <a16:creationId xmlns:a16="http://schemas.microsoft.com/office/drawing/2014/main" id="{AB2FE1C4-EEDF-4054-B71F-5BFD9E4CDA9F}"/>
                  </a:ext>
                </a:extLst>
              </p:cNvPr>
              <p:cNvSpPr/>
              <p:nvPr/>
            </p:nvSpPr>
            <p:spPr>
              <a:xfrm>
                <a:off x="1671402" y="1855825"/>
                <a:ext cx="1384852" cy="627368"/>
              </a:xfrm>
              <a:custGeom>
                <a:avLst/>
                <a:gdLst>
                  <a:gd name="connsiteX0" fmla="*/ 1794535 w 3589070"/>
                  <a:gd name="connsiteY0" fmla="*/ 0 h 1764109"/>
                  <a:gd name="connsiteX1" fmla="*/ 3569516 w 3589070"/>
                  <a:gd name="connsiteY1" fmla="*/ 1620580 h 1764109"/>
                  <a:gd name="connsiteX2" fmla="*/ 3589070 w 3589070"/>
                  <a:gd name="connsiteY2" fmla="*/ 1764109 h 1764109"/>
                  <a:gd name="connsiteX3" fmla="*/ 0 w 3589070"/>
                  <a:gd name="connsiteY3" fmla="*/ 1764109 h 1764109"/>
                  <a:gd name="connsiteX4" fmla="*/ 19554 w 3589070"/>
                  <a:gd name="connsiteY4" fmla="*/ 1620580 h 1764109"/>
                  <a:gd name="connsiteX5" fmla="*/ 1794535 w 3589070"/>
                  <a:gd name="connsiteY5" fmla="*/ 0 h 17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9070" h="1764109">
                    <a:moveTo>
                      <a:pt x="1794535" y="0"/>
                    </a:moveTo>
                    <a:cubicBezTo>
                      <a:pt x="2670081" y="0"/>
                      <a:pt x="3400573" y="695717"/>
                      <a:pt x="3569516" y="1620580"/>
                    </a:cubicBezTo>
                    <a:lnTo>
                      <a:pt x="3589070" y="1764109"/>
                    </a:lnTo>
                    <a:lnTo>
                      <a:pt x="0" y="1764109"/>
                    </a:lnTo>
                    <a:lnTo>
                      <a:pt x="19554" y="1620580"/>
                    </a:lnTo>
                    <a:cubicBezTo>
                      <a:pt x="188497" y="695717"/>
                      <a:pt x="918989" y="0"/>
                      <a:pt x="1794535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달 143">
                <a:extLst>
                  <a:ext uri="{FF2B5EF4-FFF2-40B4-BE49-F238E27FC236}">
                    <a16:creationId xmlns:a16="http://schemas.microsoft.com/office/drawing/2014/main" id="{DE24B23F-1B0D-4B39-92E9-84B868D286C5}"/>
                  </a:ext>
                </a:extLst>
              </p:cNvPr>
              <p:cNvSpPr/>
              <p:nvPr/>
            </p:nvSpPr>
            <p:spPr>
              <a:xfrm rot="5400000">
                <a:off x="2358821" y="3564386"/>
                <a:ext cx="89765" cy="353478"/>
              </a:xfrm>
              <a:prstGeom prst="moon">
                <a:avLst>
                  <a:gd name="adj" fmla="val 5763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757039CB-E236-431B-B387-5E5D4C07D5F3}"/>
                  </a:ext>
                </a:extLst>
              </p:cNvPr>
              <p:cNvSpPr/>
              <p:nvPr/>
            </p:nvSpPr>
            <p:spPr>
              <a:xfrm>
                <a:off x="2039688" y="4093852"/>
                <a:ext cx="668231" cy="175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4EDE2DD-3459-4B1C-B711-2245AE959641}"/>
                  </a:ext>
                </a:extLst>
              </p:cNvPr>
              <p:cNvSpPr/>
              <p:nvPr/>
            </p:nvSpPr>
            <p:spPr>
              <a:xfrm>
                <a:off x="1487124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904350E-7C2F-4CA7-80C8-75FC64BC3413}"/>
                  </a:ext>
                </a:extLst>
              </p:cNvPr>
              <p:cNvSpPr/>
              <p:nvPr/>
            </p:nvSpPr>
            <p:spPr>
              <a:xfrm>
                <a:off x="3160582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달 147">
                <a:extLst>
                  <a:ext uri="{FF2B5EF4-FFF2-40B4-BE49-F238E27FC236}">
                    <a16:creationId xmlns:a16="http://schemas.microsoft.com/office/drawing/2014/main" id="{F3F76737-A96C-4359-950D-5810940752A3}"/>
                  </a:ext>
                </a:extLst>
              </p:cNvPr>
              <p:cNvSpPr/>
              <p:nvPr/>
            </p:nvSpPr>
            <p:spPr>
              <a:xfrm rot="5400000">
                <a:off x="2155227" y="1633810"/>
                <a:ext cx="417200" cy="1605557"/>
              </a:xfrm>
              <a:prstGeom prst="moon">
                <a:avLst>
                  <a:gd name="adj" fmla="val 17011"/>
                </a:avLst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CC90B88-17A9-48F7-920A-769BC71C341D}"/>
                  </a:ext>
                </a:extLst>
              </p:cNvPr>
              <p:cNvSpPr/>
              <p:nvPr/>
            </p:nvSpPr>
            <p:spPr>
              <a:xfrm>
                <a:off x="2325238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AB03D03-EB76-4232-B427-4B8393C4B72A}"/>
                  </a:ext>
                </a:extLst>
              </p:cNvPr>
              <p:cNvSpPr/>
              <p:nvPr/>
            </p:nvSpPr>
            <p:spPr>
              <a:xfrm>
                <a:off x="2398017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자유형 62">
                <a:extLst>
                  <a:ext uri="{FF2B5EF4-FFF2-40B4-BE49-F238E27FC236}">
                    <a16:creationId xmlns:a16="http://schemas.microsoft.com/office/drawing/2014/main" id="{F8C2BA5D-1A48-4EC9-A892-AFE5E7131DB8}"/>
                  </a:ext>
                </a:extLst>
              </p:cNvPr>
              <p:cNvSpPr/>
              <p:nvPr/>
            </p:nvSpPr>
            <p:spPr>
              <a:xfrm>
                <a:off x="1776778" y="4541576"/>
                <a:ext cx="1206163" cy="677552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자유형 63">
                <a:extLst>
                  <a:ext uri="{FF2B5EF4-FFF2-40B4-BE49-F238E27FC236}">
                    <a16:creationId xmlns:a16="http://schemas.microsoft.com/office/drawing/2014/main" id="{3E5BDC31-7981-4FFA-9470-6C5FBF699592}"/>
                  </a:ext>
                </a:extLst>
              </p:cNvPr>
              <p:cNvSpPr/>
              <p:nvPr/>
            </p:nvSpPr>
            <p:spPr>
              <a:xfrm>
                <a:off x="1248488" y="4188324"/>
                <a:ext cx="568899" cy="74954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자유형 64">
                <a:extLst>
                  <a:ext uri="{FF2B5EF4-FFF2-40B4-BE49-F238E27FC236}">
                    <a16:creationId xmlns:a16="http://schemas.microsoft.com/office/drawing/2014/main" id="{F8F346FC-103A-46A1-804D-D24B37197DAE}"/>
                  </a:ext>
                </a:extLst>
              </p:cNvPr>
              <p:cNvSpPr/>
              <p:nvPr/>
            </p:nvSpPr>
            <p:spPr>
              <a:xfrm>
                <a:off x="3024440" y="4210107"/>
                <a:ext cx="513656" cy="737923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56F300D8-AFD1-4B76-8492-D13DD8BBA5A2}"/>
                  </a:ext>
                </a:extLst>
              </p:cNvPr>
              <p:cNvSpPr/>
              <p:nvPr/>
            </p:nvSpPr>
            <p:spPr>
              <a:xfrm rot="19211531">
                <a:off x="2277269" y="2128316"/>
                <a:ext cx="50472" cy="158725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118E56B-6A81-4702-8861-70071A22C0D0}"/>
                  </a:ext>
                </a:extLst>
              </p:cNvPr>
              <p:cNvSpPr/>
              <p:nvPr/>
            </p:nvSpPr>
            <p:spPr>
              <a:xfrm rot="13500000">
                <a:off x="2445765" y="2125919"/>
                <a:ext cx="51053" cy="160552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758101C3-3B1D-49E7-BEE6-EB2040AC5A35}"/>
                  </a:ext>
                </a:extLst>
              </p:cNvPr>
              <p:cNvSpPr/>
              <p:nvPr/>
            </p:nvSpPr>
            <p:spPr>
              <a:xfrm>
                <a:off x="2369652" y="3689006"/>
                <a:ext cx="45719" cy="74930"/>
              </a:xfrm>
              <a:prstGeom prst="rect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3612CE22-CDA4-49C8-8BE1-A5606CCD5908}"/>
                  </a:ext>
                </a:extLst>
              </p:cNvPr>
              <p:cNvCxnSpPr/>
              <p:nvPr/>
            </p:nvCxnSpPr>
            <p:spPr>
              <a:xfrm flipH="1">
                <a:off x="2190644" y="4032145"/>
                <a:ext cx="35628" cy="62458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86DACDFF-8DA1-4C8D-9061-CEF0ABE943F7}"/>
                  </a:ext>
                </a:extLst>
              </p:cNvPr>
              <p:cNvCxnSpPr/>
              <p:nvPr/>
            </p:nvCxnSpPr>
            <p:spPr>
              <a:xfrm flipH="1">
                <a:off x="2292831" y="4043141"/>
                <a:ext cx="13284" cy="64193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8F724D3F-8DA4-466F-B1F8-387EF6B9F44C}"/>
                  </a:ext>
                </a:extLst>
              </p:cNvPr>
              <p:cNvCxnSpPr/>
              <p:nvPr/>
            </p:nvCxnSpPr>
            <p:spPr>
              <a:xfrm flipV="1">
                <a:off x="2381034" y="4056948"/>
                <a:ext cx="645" cy="5717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10994192-1855-41BC-9EAF-0C77946478BC}"/>
                  </a:ext>
                </a:extLst>
              </p:cNvPr>
              <p:cNvCxnSpPr/>
              <p:nvPr/>
            </p:nvCxnSpPr>
            <p:spPr>
              <a:xfrm>
                <a:off x="2468388" y="4042776"/>
                <a:ext cx="15513" cy="59784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C3250A5C-CD60-4F9F-8120-798E9AE0A61F}"/>
                  </a:ext>
                </a:extLst>
              </p:cNvPr>
              <p:cNvCxnSpPr/>
              <p:nvPr/>
            </p:nvCxnSpPr>
            <p:spPr>
              <a:xfrm>
                <a:off x="2558820" y="4021069"/>
                <a:ext cx="15107" cy="5822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CDBF0811-B95D-4998-9656-B02C50D1AFFE}"/>
                  </a:ext>
                </a:extLst>
              </p:cNvPr>
              <p:cNvSpPr/>
              <p:nvPr/>
            </p:nvSpPr>
            <p:spPr>
              <a:xfrm>
                <a:off x="2036841" y="4132530"/>
                <a:ext cx="671078" cy="141340"/>
              </a:xfrm>
              <a:prstGeom prst="rect">
                <a:avLst/>
              </a:prstGeom>
              <a:solidFill>
                <a:srgbClr val="A8C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막힌 원호 162">
                <a:extLst>
                  <a:ext uri="{FF2B5EF4-FFF2-40B4-BE49-F238E27FC236}">
                    <a16:creationId xmlns:a16="http://schemas.microsoft.com/office/drawing/2014/main" id="{F1FD63D5-11D2-4525-B591-29239F209753}"/>
                  </a:ext>
                </a:extLst>
              </p:cNvPr>
              <p:cNvSpPr/>
              <p:nvPr/>
            </p:nvSpPr>
            <p:spPr>
              <a:xfrm rot="7200000">
                <a:off x="1801448" y="3210860"/>
                <a:ext cx="613824" cy="380878"/>
              </a:xfrm>
              <a:prstGeom prst="blockArc">
                <a:avLst>
                  <a:gd name="adj1" fmla="val 16460505"/>
                  <a:gd name="adj2" fmla="val 20124306"/>
                  <a:gd name="adj3" fmla="val 8711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막힌 원호 163">
                <a:extLst>
                  <a:ext uri="{FF2B5EF4-FFF2-40B4-BE49-F238E27FC236}">
                    <a16:creationId xmlns:a16="http://schemas.microsoft.com/office/drawing/2014/main" id="{F2F196C7-37DB-417D-AC34-B4DA1334AD5F}"/>
                  </a:ext>
                </a:extLst>
              </p:cNvPr>
              <p:cNvSpPr/>
              <p:nvPr/>
            </p:nvSpPr>
            <p:spPr>
              <a:xfrm rot="14400000" flipH="1">
                <a:off x="2367978" y="3223316"/>
                <a:ext cx="613824" cy="380878"/>
              </a:xfrm>
              <a:prstGeom prst="blockArc">
                <a:avLst>
                  <a:gd name="adj1" fmla="val 16460505"/>
                  <a:gd name="adj2" fmla="val 20064344"/>
                  <a:gd name="adj3" fmla="val 9706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C0CE9E3-4A66-4354-8D40-166421B05548}"/>
                </a:ext>
              </a:extLst>
            </p:cNvPr>
            <p:cNvSpPr/>
            <p:nvPr/>
          </p:nvSpPr>
          <p:spPr>
            <a:xfrm>
              <a:off x="2344648" y="3871186"/>
              <a:ext cx="99088" cy="457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 40">
              <a:extLst>
                <a:ext uri="{FF2B5EF4-FFF2-40B4-BE49-F238E27FC236}">
                  <a16:creationId xmlns:a16="http://schemas.microsoft.com/office/drawing/2014/main" id="{61AB292C-3540-43EF-A015-608EBDC8F518}"/>
                </a:ext>
              </a:extLst>
            </p:cNvPr>
            <p:cNvSpPr/>
            <p:nvPr/>
          </p:nvSpPr>
          <p:spPr>
            <a:xfrm rot="868482">
              <a:off x="2583629" y="3241691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 41">
              <a:extLst>
                <a:ext uri="{FF2B5EF4-FFF2-40B4-BE49-F238E27FC236}">
                  <a16:creationId xmlns:a16="http://schemas.microsoft.com/office/drawing/2014/main" id="{4C562337-3605-48E3-8BB7-8A7FC3DCF93F}"/>
                </a:ext>
              </a:extLst>
            </p:cNvPr>
            <p:cNvSpPr/>
            <p:nvPr/>
          </p:nvSpPr>
          <p:spPr>
            <a:xfrm rot="20878178" flipH="1">
              <a:off x="1821309" y="3233499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Google Shape;322;p44">
            <a:extLst>
              <a:ext uri="{FF2B5EF4-FFF2-40B4-BE49-F238E27FC236}">
                <a16:creationId xmlns:a16="http://schemas.microsoft.com/office/drawing/2014/main" id="{29BAA6A0-A87E-485A-B06A-07155296072D}"/>
              </a:ext>
            </a:extLst>
          </p:cNvPr>
          <p:cNvSpPr txBox="1"/>
          <p:nvPr/>
        </p:nvSpPr>
        <p:spPr>
          <a:xfrm>
            <a:off x="1431476" y="2804216"/>
            <a:ext cx="2186100" cy="120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 21대 왕</a:t>
            </a:r>
            <a:r>
              <a:rPr lang="en-US" alt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영조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탕평책 실시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균역법 시행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조선의 르네상스를 이끈 왕이라는 평가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Google Shape;323;p44">
            <a:extLst>
              <a:ext uri="{FF2B5EF4-FFF2-40B4-BE49-F238E27FC236}">
                <a16:creationId xmlns:a16="http://schemas.microsoft.com/office/drawing/2014/main" id="{4479ACCE-356E-445A-BC0E-8EF95655FC47}"/>
              </a:ext>
            </a:extLst>
          </p:cNvPr>
          <p:cNvSpPr txBox="1"/>
          <p:nvPr/>
        </p:nvSpPr>
        <p:spPr>
          <a:xfrm>
            <a:off x="4936569" y="2737878"/>
            <a:ext cx="24438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 23대 왕</a:t>
            </a:r>
            <a:r>
              <a:rPr lang="en-US" alt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순조 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홍경래의 난 등 </a:t>
            </a:r>
            <a:endParaRPr lang="en-US" altLang="ko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수 많은 민란을 겪음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세도정치 절정, 삼정의 문란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일제 강점기의 시작점이라는 평가를 받기도함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053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334;p46">
            <a:extLst>
              <a:ext uri="{FF2B5EF4-FFF2-40B4-BE49-F238E27FC236}">
                <a16:creationId xmlns:a16="http://schemas.microsoft.com/office/drawing/2014/main" id="{2294898C-F89C-41EB-BF18-8C4AA8C084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96" y="1251943"/>
            <a:ext cx="3573327" cy="19027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F09022-9262-4C12-A7C4-CAAAC23B18BA}"/>
              </a:ext>
            </a:extLst>
          </p:cNvPr>
          <p:cNvSpPr txBox="1"/>
          <p:nvPr/>
        </p:nvSpPr>
        <p:spPr>
          <a:xfrm>
            <a:off x="254919" y="3472830"/>
            <a:ext cx="46062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폐단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고을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수령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지방에 나타나고 있는 문제점을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균역청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시행 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민생 안정에 적극적인 해결 방안 모색했음을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8" name="Google Shape;348;p47">
            <a:extLst>
              <a:ext uri="{FF2B5EF4-FFF2-40B4-BE49-F238E27FC236}">
                <a16:creationId xmlns:a16="http://schemas.microsoft.com/office/drawing/2014/main" id="{8C0A45BD-E2F0-49A0-B46D-460C9FF3ECC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4208" y="1251943"/>
            <a:ext cx="3723752" cy="19027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50DC51-82AB-42F9-BE55-3C442FCD9E84}"/>
              </a:ext>
            </a:extLst>
          </p:cNvPr>
          <p:cNvSpPr txBox="1"/>
          <p:nvPr/>
        </p:nvSpPr>
        <p:spPr>
          <a:xfrm>
            <a:off x="4075842" y="3375749"/>
            <a:ext cx="45796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폐단</a:t>
            </a:r>
            <a:r>
              <a:rPr lang="en-US" altLang="ko-KR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고을</a:t>
            </a:r>
            <a:r>
              <a:rPr lang="en-US" altLang="ko-KR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수령</a:t>
            </a:r>
            <a:endParaRPr lang="en-US" altLang="ko-KR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지방에서 심각한 문제가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발생하고 있음을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영조 때와 달리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그에 대한 해결책을 모색하는 모습이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토픽에 잡히지 않는다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690399" y="2891214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영조</a:t>
            </a:r>
          </a:p>
        </p:txBody>
      </p:sp>
      <p:sp>
        <p:nvSpPr>
          <p:cNvPr id="44" name="Rounded Rectangle 26">
            <a:extLst>
              <a:ext uri="{FF2B5EF4-FFF2-40B4-BE49-F238E27FC236}">
                <a16:creationId xmlns:a16="http://schemas.microsoft.com/office/drawing/2014/main" id="{0C36680F-550E-4BF8-8B5E-BE2B4F6C5603}"/>
              </a:ext>
            </a:extLst>
          </p:cNvPr>
          <p:cNvSpPr/>
          <p:nvPr/>
        </p:nvSpPr>
        <p:spPr>
          <a:xfrm>
            <a:off x="5647942" y="2874883"/>
            <a:ext cx="1304574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순조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E2A560-0026-4A7C-ACF4-C7467BED6B94}"/>
              </a:ext>
            </a:extLst>
          </p:cNvPr>
          <p:cNvSpPr/>
          <p:nvPr/>
        </p:nvSpPr>
        <p:spPr>
          <a:xfrm>
            <a:off x="647702" y="1459832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671E26E-261C-46E0-BB4A-B601E2737888}"/>
              </a:ext>
            </a:extLst>
          </p:cNvPr>
          <p:cNvSpPr/>
          <p:nvPr/>
        </p:nvSpPr>
        <p:spPr>
          <a:xfrm>
            <a:off x="638174" y="2993042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9DE361-DDAE-43B2-A9DA-7CBBA33A7BDE}"/>
              </a:ext>
            </a:extLst>
          </p:cNvPr>
          <p:cNvSpPr/>
          <p:nvPr/>
        </p:nvSpPr>
        <p:spPr>
          <a:xfrm>
            <a:off x="655778" y="2277724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BB4706B-6F2D-45BC-800B-D0E82E4C8C28}"/>
              </a:ext>
            </a:extLst>
          </p:cNvPr>
          <p:cNvSpPr/>
          <p:nvPr/>
        </p:nvSpPr>
        <p:spPr>
          <a:xfrm>
            <a:off x="663854" y="1824535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4B4C8DD-537F-4F73-AD20-3B75132E58B3}"/>
              </a:ext>
            </a:extLst>
          </p:cNvPr>
          <p:cNvSpPr/>
          <p:nvPr/>
        </p:nvSpPr>
        <p:spPr>
          <a:xfrm>
            <a:off x="4362601" y="1451967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8719E6-0954-430E-8A00-C73981A5B226}"/>
              </a:ext>
            </a:extLst>
          </p:cNvPr>
          <p:cNvSpPr/>
          <p:nvPr/>
        </p:nvSpPr>
        <p:spPr>
          <a:xfrm>
            <a:off x="4362601" y="2051909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BF9CEE-E9A3-4F48-AD5A-886EF53A85FE}"/>
              </a:ext>
            </a:extLst>
          </p:cNvPr>
          <p:cNvSpPr/>
          <p:nvPr/>
        </p:nvSpPr>
        <p:spPr>
          <a:xfrm>
            <a:off x="4363058" y="2347219"/>
            <a:ext cx="300980" cy="21380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9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FCA46A3-84F6-4570-99E6-9882531626D6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72C20D0A-2737-4A6F-A91E-B8EACDF2AC26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3A660F-369C-4B0F-B0EB-3D18B0415CD3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05F5E994-0B71-49DC-A500-8974E14B2654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5412324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" altLang="ko-KR" sz="20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백성 단어 언급 수 : 언급문서  / 재위기간</a:t>
            </a:r>
            <a:endParaRPr lang="en-US" altLang="ko" sz="2000" dirty="0"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D73226-EEC3-4857-B98C-212BD13D2741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DE98E8A-7997-4CAA-90F0-9D6122CD22DC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DE964F-523E-460C-A913-0E1CDFAA5DD5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ECFCFF-0680-4DC8-842A-82287C0CC59E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B6093F-0FFE-480D-8591-8D6A0F0C36A2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F87981-1D56-458A-AA76-DB3DFA835402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BD0D1E-9E6F-41C3-9592-FD16FE131B74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4DB967-D0EC-4E02-8620-40442A02E655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A738-38F7-4A7B-B1E8-7671940F9E56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6">
            <a:extLst>
              <a:ext uri="{FF2B5EF4-FFF2-40B4-BE49-F238E27FC236}">
                <a16:creationId xmlns:a16="http://schemas.microsoft.com/office/drawing/2014/main" id="{67FE1A0B-A410-48AD-9F00-433FA0A0D3AD}"/>
              </a:ext>
            </a:extLst>
          </p:cNvPr>
          <p:cNvSpPr/>
          <p:nvPr/>
        </p:nvSpPr>
        <p:spPr>
          <a:xfrm>
            <a:off x="601014" y="4279720"/>
            <a:ext cx="7517330" cy="601468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민생에 대한 관심도 자체가 영조에 비해 </a:t>
            </a:r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순조가 현저히 낮았음을 알 수 있다</a:t>
            </a:r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Google Shape;328;p45">
            <a:extLst>
              <a:ext uri="{FF2B5EF4-FFF2-40B4-BE49-F238E27FC236}">
                <a16:creationId xmlns:a16="http://schemas.microsoft.com/office/drawing/2014/main" id="{B73B5DE4-5DAF-44BE-BCB6-013C735B1B6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512" y="1568747"/>
            <a:ext cx="4701868" cy="252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939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D1B728E-FD0B-4FB4-9F8A-61B903592D3C}"/>
              </a:ext>
            </a:extLst>
          </p:cNvPr>
          <p:cNvSpPr/>
          <p:nvPr/>
        </p:nvSpPr>
        <p:spPr>
          <a:xfrm>
            <a:off x="762003" y="1504005"/>
            <a:ext cx="7265727" cy="3167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E32E49CC-5673-496C-B7F6-3C596C656CD4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5077406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시기별 역사적 배경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근대</a:t>
            </a:r>
            <a:endParaRPr lang="en-US" altLang="ko" sz="20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D164A8F1-3612-4417-BE0E-DDF6DB79B3F2}"/>
              </a:ext>
            </a:extLst>
          </p:cNvPr>
          <p:cNvSpPr/>
          <p:nvPr/>
        </p:nvSpPr>
        <p:spPr>
          <a:xfrm>
            <a:off x="1269542" y="4296120"/>
            <a:ext cx="6430571" cy="689849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내부 정치다툼과 세계 열강들의 간섭으로 혼란스러운 시기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BEDFEDE-7E33-4B62-B830-2C2B02D2A4B3}"/>
              </a:ext>
            </a:extLst>
          </p:cNvPr>
          <p:cNvCxnSpPr>
            <a:cxnSpLocks/>
          </p:cNvCxnSpPr>
          <p:nvPr/>
        </p:nvCxnSpPr>
        <p:spPr>
          <a:xfrm>
            <a:off x="4484827" y="1590756"/>
            <a:ext cx="0" cy="2607864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228;p33">
            <a:extLst>
              <a:ext uri="{FF2B5EF4-FFF2-40B4-BE49-F238E27FC236}">
                <a16:creationId xmlns:a16="http://schemas.microsoft.com/office/drawing/2014/main" id="{92463C68-E7ED-43CB-87E3-944094253AB9}"/>
              </a:ext>
            </a:extLst>
          </p:cNvPr>
          <p:cNvSpPr txBox="1"/>
          <p:nvPr/>
        </p:nvSpPr>
        <p:spPr>
          <a:xfrm>
            <a:off x="1419780" y="2734264"/>
            <a:ext cx="2186100" cy="41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 </a:t>
            </a:r>
            <a:r>
              <a:rPr lang="en-US" alt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26</a:t>
            </a: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대 왕</a:t>
            </a:r>
            <a:r>
              <a:rPr lang="en-US" alt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고종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Google Shape;229;p33">
            <a:extLst>
              <a:ext uri="{FF2B5EF4-FFF2-40B4-BE49-F238E27FC236}">
                <a16:creationId xmlns:a16="http://schemas.microsoft.com/office/drawing/2014/main" id="{BAAFF609-1831-48D6-AE48-BFFD856308E4}"/>
              </a:ext>
            </a:extLst>
          </p:cNvPr>
          <p:cNvSpPr txBox="1"/>
          <p:nvPr/>
        </p:nvSpPr>
        <p:spPr>
          <a:xfrm>
            <a:off x="5026804" y="2740853"/>
            <a:ext cx="2456403" cy="41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27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대 왕 순종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64D249E-AB50-4CBA-8DCD-C0530008DF1A}"/>
              </a:ext>
            </a:extLst>
          </p:cNvPr>
          <p:cNvGrpSpPr/>
          <p:nvPr/>
        </p:nvGrpSpPr>
        <p:grpSpPr>
          <a:xfrm>
            <a:off x="2060894" y="1590756"/>
            <a:ext cx="881650" cy="1098544"/>
            <a:chOff x="8360098" y="1854336"/>
            <a:chExt cx="2292218" cy="3482283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D402BB4-9018-44AC-98CD-C256DA8AF008}"/>
                </a:ext>
              </a:extLst>
            </p:cNvPr>
            <p:cNvSpPr/>
            <p:nvPr/>
          </p:nvSpPr>
          <p:spPr>
            <a:xfrm>
              <a:off x="8586112" y="2437842"/>
              <a:ext cx="1791245" cy="15624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D68A495-2D09-401A-8E69-08F80BD3416D}"/>
                </a:ext>
              </a:extLst>
            </p:cNvPr>
            <p:cNvSpPr/>
            <p:nvPr/>
          </p:nvSpPr>
          <p:spPr>
            <a:xfrm>
              <a:off x="9195325" y="3870854"/>
              <a:ext cx="608242" cy="455784"/>
            </a:xfrm>
            <a:prstGeom prst="rect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41598F4-AF41-4770-AEF2-91801AFC1BA4}"/>
                </a:ext>
              </a:extLst>
            </p:cNvPr>
            <p:cNvSpPr/>
            <p:nvPr/>
          </p:nvSpPr>
          <p:spPr>
            <a:xfrm>
              <a:off x="8437822" y="3261790"/>
              <a:ext cx="540809" cy="534994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ECD8EDDC-DC88-4329-8993-5814D120D1F3}"/>
                </a:ext>
              </a:extLst>
            </p:cNvPr>
            <p:cNvSpPr/>
            <p:nvPr/>
          </p:nvSpPr>
          <p:spPr>
            <a:xfrm>
              <a:off x="9952015" y="3232319"/>
              <a:ext cx="583731" cy="577455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양쪽 모서리가 둥근 사각형 6">
              <a:extLst>
                <a:ext uri="{FF2B5EF4-FFF2-40B4-BE49-F238E27FC236}">
                  <a16:creationId xmlns:a16="http://schemas.microsoft.com/office/drawing/2014/main" id="{E4DAA879-E019-4562-B8FA-629841B830EA}"/>
                </a:ext>
              </a:extLst>
            </p:cNvPr>
            <p:cNvSpPr/>
            <p:nvPr/>
          </p:nvSpPr>
          <p:spPr>
            <a:xfrm rot="10800000">
              <a:off x="8655975" y="2841692"/>
              <a:ext cx="1676208" cy="13284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모서리가 둥근 직사각형 7">
              <a:extLst>
                <a:ext uri="{FF2B5EF4-FFF2-40B4-BE49-F238E27FC236}">
                  <a16:creationId xmlns:a16="http://schemas.microsoft.com/office/drawing/2014/main" id="{8B8389CD-DDED-4236-9196-BC9D5DC01AED}"/>
                </a:ext>
              </a:extLst>
            </p:cNvPr>
            <p:cNvSpPr/>
            <p:nvPr/>
          </p:nvSpPr>
          <p:spPr>
            <a:xfrm rot="5400000">
              <a:off x="8912857" y="2033763"/>
              <a:ext cx="733087" cy="3742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F0C39F47-8AEB-4DF1-A71E-B7D7BE7CFB7E}"/>
                </a:ext>
              </a:extLst>
            </p:cNvPr>
            <p:cNvSpPr/>
            <p:nvPr/>
          </p:nvSpPr>
          <p:spPr>
            <a:xfrm rot="16200000">
              <a:off x="8947270" y="3631573"/>
              <a:ext cx="1117874" cy="2292218"/>
            </a:xfrm>
            <a:prstGeom prst="flowChartDelay">
              <a:avLst/>
            </a:prstGeom>
            <a:solidFill>
              <a:srgbClr val="F2C282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68" name="막힌 원호 167">
              <a:extLst>
                <a:ext uri="{FF2B5EF4-FFF2-40B4-BE49-F238E27FC236}">
                  <a16:creationId xmlns:a16="http://schemas.microsoft.com/office/drawing/2014/main" id="{FE6A20D1-7D5F-48FD-8C5F-6BD83D886847}"/>
                </a:ext>
              </a:extLst>
            </p:cNvPr>
            <p:cNvSpPr/>
            <p:nvPr/>
          </p:nvSpPr>
          <p:spPr>
            <a:xfrm rot="21248649">
              <a:off x="9171135" y="3912076"/>
              <a:ext cx="613824" cy="380878"/>
            </a:xfrm>
            <a:prstGeom prst="blockArc">
              <a:avLst>
                <a:gd name="adj1" fmla="val 14345809"/>
                <a:gd name="adj2" fmla="val 19631735"/>
                <a:gd name="adj3" fmla="val 14951"/>
              </a:avLst>
            </a:prstGeom>
            <a:solidFill>
              <a:srgbClr val="E8A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A0C2199A-735B-4C6F-ABDE-CE4BECC171C0}"/>
                </a:ext>
              </a:extLst>
            </p:cNvPr>
            <p:cNvSpPr/>
            <p:nvPr/>
          </p:nvSpPr>
          <p:spPr>
            <a:xfrm flipH="1">
              <a:off x="9062257" y="3436096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0" name="막힌 원호 169">
              <a:extLst>
                <a:ext uri="{FF2B5EF4-FFF2-40B4-BE49-F238E27FC236}">
                  <a16:creationId xmlns:a16="http://schemas.microsoft.com/office/drawing/2014/main" id="{70AE054C-0C58-4334-879C-388FFCA5E4BF}"/>
                </a:ext>
              </a:extLst>
            </p:cNvPr>
            <p:cNvSpPr/>
            <p:nvPr/>
          </p:nvSpPr>
          <p:spPr>
            <a:xfrm rot="16537156" flipH="1">
              <a:off x="9013212" y="3237039"/>
              <a:ext cx="393722" cy="604387"/>
            </a:xfrm>
            <a:prstGeom prst="blockArc">
              <a:avLst>
                <a:gd name="adj1" fmla="val 10138377"/>
                <a:gd name="adj2" fmla="val 14592912"/>
                <a:gd name="adj3" fmla="val 632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351B17FB-0FD4-4206-BBE6-8E80BDCA2413}"/>
                </a:ext>
              </a:extLst>
            </p:cNvPr>
            <p:cNvSpPr/>
            <p:nvPr/>
          </p:nvSpPr>
          <p:spPr>
            <a:xfrm flipH="1">
              <a:off x="9714887" y="3436096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막힌 원호 171">
              <a:extLst>
                <a:ext uri="{FF2B5EF4-FFF2-40B4-BE49-F238E27FC236}">
                  <a16:creationId xmlns:a16="http://schemas.microsoft.com/office/drawing/2014/main" id="{897D3051-B2E1-44B7-BCDA-8B73BC7964CF}"/>
                </a:ext>
              </a:extLst>
            </p:cNvPr>
            <p:cNvSpPr/>
            <p:nvPr/>
          </p:nvSpPr>
          <p:spPr>
            <a:xfrm rot="20547488" flipH="1">
              <a:off x="9431585" y="3339733"/>
              <a:ext cx="566968" cy="352640"/>
            </a:xfrm>
            <a:prstGeom prst="blockArc">
              <a:avLst>
                <a:gd name="adj1" fmla="val 11190089"/>
                <a:gd name="adj2" fmla="val 15399686"/>
                <a:gd name="adj3" fmla="val 718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자유형 14">
              <a:extLst>
                <a:ext uri="{FF2B5EF4-FFF2-40B4-BE49-F238E27FC236}">
                  <a16:creationId xmlns:a16="http://schemas.microsoft.com/office/drawing/2014/main" id="{7BE9BA06-3361-4F12-9768-BD5B8CB27E7D}"/>
                </a:ext>
              </a:extLst>
            </p:cNvPr>
            <p:cNvSpPr/>
            <p:nvPr/>
          </p:nvSpPr>
          <p:spPr>
            <a:xfrm>
              <a:off x="8579629" y="2241073"/>
              <a:ext cx="1808693" cy="1036145"/>
            </a:xfrm>
            <a:custGeom>
              <a:avLst/>
              <a:gdLst>
                <a:gd name="connsiteX0" fmla="*/ 1423227 w 2846454"/>
                <a:gd name="connsiteY0" fmla="*/ 0 h 3671342"/>
                <a:gd name="connsiteX1" fmla="*/ 2846454 w 2846454"/>
                <a:gd name="connsiteY1" fmla="*/ 2986851 h 3671342"/>
                <a:gd name="connsiteX2" fmla="*/ 2817539 w 2846454"/>
                <a:gd name="connsiteY2" fmla="*/ 3588806 h 3671342"/>
                <a:gd name="connsiteX3" fmla="*/ 2807427 w 2846454"/>
                <a:gd name="connsiteY3" fmla="*/ 3671342 h 3671342"/>
                <a:gd name="connsiteX4" fmla="*/ 39027 w 2846454"/>
                <a:gd name="connsiteY4" fmla="*/ 3671342 h 3671342"/>
                <a:gd name="connsiteX5" fmla="*/ 28915 w 2846454"/>
                <a:gd name="connsiteY5" fmla="*/ 3588806 h 3671342"/>
                <a:gd name="connsiteX6" fmla="*/ 0 w 2846454"/>
                <a:gd name="connsiteY6" fmla="*/ 2986851 h 3671342"/>
                <a:gd name="connsiteX7" fmla="*/ 1423227 w 2846454"/>
                <a:gd name="connsiteY7" fmla="*/ 0 h 36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6454" h="3671342">
                  <a:moveTo>
                    <a:pt x="1423227" y="0"/>
                  </a:moveTo>
                  <a:cubicBezTo>
                    <a:pt x="2209254" y="0"/>
                    <a:pt x="2846454" y="1337259"/>
                    <a:pt x="2846454" y="2986851"/>
                  </a:cubicBezTo>
                  <a:cubicBezTo>
                    <a:pt x="2846454" y="3193050"/>
                    <a:pt x="2836498" y="3394369"/>
                    <a:pt x="2817539" y="3588806"/>
                  </a:cubicBezTo>
                  <a:lnTo>
                    <a:pt x="2807427" y="3671342"/>
                  </a:lnTo>
                  <a:lnTo>
                    <a:pt x="39027" y="3671342"/>
                  </a:lnTo>
                  <a:lnTo>
                    <a:pt x="28915" y="3588806"/>
                  </a:lnTo>
                  <a:cubicBezTo>
                    <a:pt x="9956" y="3394369"/>
                    <a:pt x="0" y="3193050"/>
                    <a:pt x="0" y="2986851"/>
                  </a:cubicBezTo>
                  <a:cubicBezTo>
                    <a:pt x="0" y="1337259"/>
                    <a:pt x="637200" y="0"/>
                    <a:pt x="142322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모서리가 둥근 직사각형 15">
              <a:extLst>
                <a:ext uri="{FF2B5EF4-FFF2-40B4-BE49-F238E27FC236}">
                  <a16:creationId xmlns:a16="http://schemas.microsoft.com/office/drawing/2014/main" id="{488E2E2B-BD75-4AEE-A1D5-EE92674C30E8}"/>
                </a:ext>
              </a:extLst>
            </p:cNvPr>
            <p:cNvSpPr/>
            <p:nvPr/>
          </p:nvSpPr>
          <p:spPr>
            <a:xfrm rot="5400000">
              <a:off x="9354725" y="2031736"/>
              <a:ext cx="758512" cy="4184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자유형 16">
              <a:extLst>
                <a:ext uri="{FF2B5EF4-FFF2-40B4-BE49-F238E27FC236}">
                  <a16:creationId xmlns:a16="http://schemas.microsoft.com/office/drawing/2014/main" id="{8E4988C6-5E03-4E0F-97BB-5C5EDDAF860E}"/>
                </a:ext>
              </a:extLst>
            </p:cNvPr>
            <p:cNvSpPr/>
            <p:nvPr/>
          </p:nvSpPr>
          <p:spPr>
            <a:xfrm>
              <a:off x="8785622" y="1967369"/>
              <a:ext cx="1384852" cy="627368"/>
            </a:xfrm>
            <a:custGeom>
              <a:avLst/>
              <a:gdLst>
                <a:gd name="connsiteX0" fmla="*/ 1794535 w 3589070"/>
                <a:gd name="connsiteY0" fmla="*/ 0 h 1764109"/>
                <a:gd name="connsiteX1" fmla="*/ 3569516 w 3589070"/>
                <a:gd name="connsiteY1" fmla="*/ 1620580 h 1764109"/>
                <a:gd name="connsiteX2" fmla="*/ 3589070 w 3589070"/>
                <a:gd name="connsiteY2" fmla="*/ 1764109 h 1764109"/>
                <a:gd name="connsiteX3" fmla="*/ 0 w 3589070"/>
                <a:gd name="connsiteY3" fmla="*/ 1764109 h 1764109"/>
                <a:gd name="connsiteX4" fmla="*/ 19554 w 3589070"/>
                <a:gd name="connsiteY4" fmla="*/ 1620580 h 1764109"/>
                <a:gd name="connsiteX5" fmla="*/ 1794535 w 3589070"/>
                <a:gd name="connsiteY5" fmla="*/ 0 h 176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070" h="1764109">
                  <a:moveTo>
                    <a:pt x="1794535" y="0"/>
                  </a:moveTo>
                  <a:cubicBezTo>
                    <a:pt x="2670081" y="0"/>
                    <a:pt x="3400573" y="695717"/>
                    <a:pt x="3569516" y="1620580"/>
                  </a:cubicBezTo>
                  <a:lnTo>
                    <a:pt x="3589070" y="1764109"/>
                  </a:lnTo>
                  <a:lnTo>
                    <a:pt x="0" y="1764109"/>
                  </a:lnTo>
                  <a:lnTo>
                    <a:pt x="19554" y="1620580"/>
                  </a:lnTo>
                  <a:cubicBezTo>
                    <a:pt x="188497" y="695717"/>
                    <a:pt x="918989" y="0"/>
                    <a:pt x="17945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6E2DE66-8F7C-4EFA-B3DE-CEEFCE0D3A70}"/>
                </a:ext>
              </a:extLst>
            </p:cNvPr>
            <p:cNvSpPr/>
            <p:nvPr/>
          </p:nvSpPr>
          <p:spPr>
            <a:xfrm>
              <a:off x="9153908" y="4175594"/>
              <a:ext cx="668231" cy="250182"/>
            </a:xfrm>
            <a:prstGeom prst="rect">
              <a:avLst/>
            </a:prstGeom>
            <a:solidFill>
              <a:srgbClr val="B4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2F0E768-AB82-41B3-A879-58D769EC127F}"/>
                </a:ext>
              </a:extLst>
            </p:cNvPr>
            <p:cNvSpPr/>
            <p:nvPr/>
          </p:nvSpPr>
          <p:spPr>
            <a:xfrm>
              <a:off x="8601344" y="3277265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31C9B6AC-EEA4-44BB-AAE0-70A445A94468}"/>
                </a:ext>
              </a:extLst>
            </p:cNvPr>
            <p:cNvSpPr/>
            <p:nvPr/>
          </p:nvSpPr>
          <p:spPr>
            <a:xfrm>
              <a:off x="10274802" y="3277265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달 178">
              <a:extLst>
                <a:ext uri="{FF2B5EF4-FFF2-40B4-BE49-F238E27FC236}">
                  <a16:creationId xmlns:a16="http://schemas.microsoft.com/office/drawing/2014/main" id="{961DFCB9-3915-44FD-A320-83A8CFB005A3}"/>
                </a:ext>
              </a:extLst>
            </p:cNvPr>
            <p:cNvSpPr/>
            <p:nvPr/>
          </p:nvSpPr>
          <p:spPr>
            <a:xfrm rot="5400000">
              <a:off x="9269447" y="1745354"/>
              <a:ext cx="417200" cy="1605557"/>
            </a:xfrm>
            <a:prstGeom prst="moon">
              <a:avLst>
                <a:gd name="adj" fmla="val 17011"/>
              </a:avLst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F39513-4045-445E-B5C2-0034A5C97113}"/>
                </a:ext>
              </a:extLst>
            </p:cNvPr>
            <p:cNvSpPr/>
            <p:nvPr/>
          </p:nvSpPr>
          <p:spPr>
            <a:xfrm>
              <a:off x="9439458" y="1967369"/>
              <a:ext cx="45719" cy="372163"/>
            </a:xfrm>
            <a:prstGeom prst="rect">
              <a:avLst/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A16576EC-0770-4025-81DA-6350863A9FA6}"/>
                </a:ext>
              </a:extLst>
            </p:cNvPr>
            <p:cNvSpPr/>
            <p:nvPr/>
          </p:nvSpPr>
          <p:spPr>
            <a:xfrm>
              <a:off x="9512237" y="1967369"/>
              <a:ext cx="45719" cy="372163"/>
            </a:xfrm>
            <a:prstGeom prst="rect">
              <a:avLst/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자유형 23">
              <a:extLst>
                <a:ext uri="{FF2B5EF4-FFF2-40B4-BE49-F238E27FC236}">
                  <a16:creationId xmlns:a16="http://schemas.microsoft.com/office/drawing/2014/main" id="{CBA567B1-C8DA-4570-A99E-594B25FDFCB3}"/>
                </a:ext>
              </a:extLst>
            </p:cNvPr>
            <p:cNvSpPr/>
            <p:nvPr/>
          </p:nvSpPr>
          <p:spPr>
            <a:xfrm>
              <a:off x="8362708" y="4299868"/>
              <a:ext cx="568899" cy="749547"/>
            </a:xfrm>
            <a:custGeom>
              <a:avLst/>
              <a:gdLst>
                <a:gd name="connsiteX0" fmla="*/ 157028 w 777440"/>
                <a:gd name="connsiteY0" fmla="*/ 321413 h 1027297"/>
                <a:gd name="connsiteX1" fmla="*/ 154663 w 777440"/>
                <a:gd name="connsiteY1" fmla="*/ 325003 h 1027297"/>
                <a:gd name="connsiteX2" fmla="*/ 150171 w 777440"/>
                <a:gd name="connsiteY2" fmla="*/ 327574 h 1027297"/>
                <a:gd name="connsiteX3" fmla="*/ 414793 w 777440"/>
                <a:gd name="connsiteY3" fmla="*/ 134937 h 1027297"/>
                <a:gd name="connsiteX4" fmla="*/ 422912 w 777440"/>
                <a:gd name="connsiteY4" fmla="*/ 154538 h 1027297"/>
                <a:gd name="connsiteX5" fmla="*/ 380727 w 777440"/>
                <a:gd name="connsiteY5" fmla="*/ 196724 h 1027297"/>
                <a:gd name="connsiteX6" fmla="*/ 350897 w 777440"/>
                <a:gd name="connsiteY6" fmla="*/ 184368 h 1027297"/>
                <a:gd name="connsiteX7" fmla="*/ 347016 w 777440"/>
                <a:gd name="connsiteY7" fmla="*/ 174998 h 1027297"/>
                <a:gd name="connsiteX8" fmla="*/ 585174 w 777440"/>
                <a:gd name="connsiteY8" fmla="*/ 57917 h 1027297"/>
                <a:gd name="connsiteX9" fmla="*/ 591766 w 777440"/>
                <a:gd name="connsiteY9" fmla="*/ 67695 h 1027297"/>
                <a:gd name="connsiteX10" fmla="*/ 608104 w 777440"/>
                <a:gd name="connsiteY10" fmla="*/ 148620 h 1027297"/>
                <a:gd name="connsiteX11" fmla="*/ 442100 w 777440"/>
                <a:gd name="connsiteY11" fmla="*/ 352300 h 1027297"/>
                <a:gd name="connsiteX12" fmla="*/ 406652 w 777440"/>
                <a:gd name="connsiteY12" fmla="*/ 355873 h 1027297"/>
                <a:gd name="connsiteX13" fmla="*/ 423184 w 777440"/>
                <a:gd name="connsiteY13" fmla="*/ 366941 h 1027297"/>
                <a:gd name="connsiteX14" fmla="*/ 345592 w 777440"/>
                <a:gd name="connsiteY14" fmla="*/ 654166 h 1027297"/>
                <a:gd name="connsiteX15" fmla="*/ 52705 w 777440"/>
                <a:gd name="connsiteY15" fmla="*/ 784451 h 1027297"/>
                <a:gd name="connsiteX16" fmla="*/ 0 w 777440"/>
                <a:gd name="connsiteY16" fmla="*/ 794381 h 1027297"/>
                <a:gd name="connsiteX17" fmla="*/ 0 w 777440"/>
                <a:gd name="connsiteY17" fmla="*/ 649595 h 1027297"/>
                <a:gd name="connsiteX18" fmla="*/ 2833 w 777440"/>
                <a:gd name="connsiteY18" fmla="*/ 622235 h 1027297"/>
                <a:gd name="connsiteX19" fmla="*/ 24375 w 777440"/>
                <a:gd name="connsiteY19" fmla="*/ 617649 h 1027297"/>
                <a:gd name="connsiteX20" fmla="*/ 120937 w 777440"/>
                <a:gd name="connsiteY20" fmla="*/ 588623 h 1027297"/>
                <a:gd name="connsiteX21" fmla="*/ 306974 w 777440"/>
                <a:gd name="connsiteY21" fmla="*/ 487917 h 1027297"/>
                <a:gd name="connsiteX22" fmla="*/ 307099 w 777440"/>
                <a:gd name="connsiteY22" fmla="*/ 485142 h 1027297"/>
                <a:gd name="connsiteX23" fmla="*/ 245058 w 777440"/>
                <a:gd name="connsiteY23" fmla="*/ 523779 h 1027297"/>
                <a:gd name="connsiteX24" fmla="*/ 169215 w 777440"/>
                <a:gd name="connsiteY24" fmla="*/ 552514 h 1027297"/>
                <a:gd name="connsiteX25" fmla="*/ 22976 w 777440"/>
                <a:gd name="connsiteY25" fmla="*/ 566954 h 1027297"/>
                <a:gd name="connsiteX26" fmla="*/ 10167 w 777440"/>
                <a:gd name="connsiteY26" fmla="*/ 564745 h 1027297"/>
                <a:gd name="connsiteX27" fmla="*/ 31883 w 777440"/>
                <a:gd name="connsiteY27" fmla="*/ 495355 h 1027297"/>
                <a:gd name="connsiteX28" fmla="*/ 70553 w 777440"/>
                <a:gd name="connsiteY28" fmla="*/ 422010 h 1027297"/>
                <a:gd name="connsiteX29" fmla="*/ 91183 w 777440"/>
                <a:gd name="connsiteY29" fmla="*/ 394522 h 1027297"/>
                <a:gd name="connsiteX30" fmla="*/ 117185 w 777440"/>
                <a:gd name="connsiteY30" fmla="*/ 391789 h 1027297"/>
                <a:gd name="connsiteX31" fmla="*/ 171507 w 777440"/>
                <a:gd name="connsiteY31" fmla="*/ 373985 h 1027297"/>
                <a:gd name="connsiteX32" fmla="*/ 189307 w 777440"/>
                <a:gd name="connsiteY32" fmla="*/ 364087 h 1027297"/>
                <a:gd name="connsiteX33" fmla="*/ 241145 w 777440"/>
                <a:gd name="connsiteY33" fmla="*/ 306853 h 1027297"/>
                <a:gd name="connsiteX34" fmla="*/ 397054 w 777440"/>
                <a:gd name="connsiteY34" fmla="*/ 349448 h 1027297"/>
                <a:gd name="connsiteX35" fmla="*/ 403268 w 777440"/>
                <a:gd name="connsiteY35" fmla="*/ 353607 h 1027297"/>
                <a:gd name="connsiteX36" fmla="*/ 444050 w 777440"/>
                <a:gd name="connsiteY36" fmla="*/ 314836 h 1027297"/>
                <a:gd name="connsiteX37" fmla="*/ 504152 w 777440"/>
                <a:gd name="connsiteY37" fmla="*/ 148620 h 1027297"/>
                <a:gd name="connsiteX38" fmla="*/ 491626 w 777440"/>
                <a:gd name="connsiteY38" fmla="*/ 95558 h 1027297"/>
                <a:gd name="connsiteX39" fmla="*/ 748464 w 777440"/>
                <a:gd name="connsiteY39" fmla="*/ 0 h 1027297"/>
                <a:gd name="connsiteX40" fmla="*/ 760696 w 777440"/>
                <a:gd name="connsiteY40" fmla="*/ 39408 h 1027297"/>
                <a:gd name="connsiteX41" fmla="*/ 777440 w 777440"/>
                <a:gd name="connsiteY41" fmla="*/ 205503 h 1027297"/>
                <a:gd name="connsiteX42" fmla="*/ 37552 w 777440"/>
                <a:gd name="connsiteY42" fmla="*/ 1025401 h 1027297"/>
                <a:gd name="connsiteX43" fmla="*/ 0 w 777440"/>
                <a:gd name="connsiteY43" fmla="*/ 1027297 h 1027297"/>
                <a:gd name="connsiteX44" fmla="*/ 0 w 777440"/>
                <a:gd name="connsiteY44" fmla="*/ 923849 h 1027297"/>
                <a:gd name="connsiteX45" fmla="*/ 26975 w 777440"/>
                <a:gd name="connsiteY45" fmla="*/ 922487 h 1027297"/>
                <a:gd name="connsiteX46" fmla="*/ 673992 w 777440"/>
                <a:gd name="connsiteY46" fmla="*/ 205503 h 1027297"/>
                <a:gd name="connsiteX47" fmla="*/ 659350 w 777440"/>
                <a:gd name="connsiteY47" fmla="*/ 60256 h 1027297"/>
                <a:gd name="connsiteX48" fmla="*/ 650468 w 777440"/>
                <a:gd name="connsiteY48" fmla="*/ 31644 h 1027297"/>
                <a:gd name="connsiteX49" fmla="*/ 691895 w 777440"/>
                <a:gd name="connsiteY49" fmla="*/ 14974 h 102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77440" h="1027297">
                  <a:moveTo>
                    <a:pt x="157028" y="321413"/>
                  </a:moveTo>
                  <a:lnTo>
                    <a:pt x="154663" y="325003"/>
                  </a:lnTo>
                  <a:lnTo>
                    <a:pt x="150171" y="327574"/>
                  </a:lnTo>
                  <a:close/>
                  <a:moveTo>
                    <a:pt x="414793" y="134937"/>
                  </a:moveTo>
                  <a:lnTo>
                    <a:pt x="422912" y="154538"/>
                  </a:lnTo>
                  <a:cubicBezTo>
                    <a:pt x="422912" y="177837"/>
                    <a:pt x="404025" y="196724"/>
                    <a:pt x="380727" y="196724"/>
                  </a:cubicBezTo>
                  <a:cubicBezTo>
                    <a:pt x="369078" y="196724"/>
                    <a:pt x="358531" y="192002"/>
                    <a:pt x="350897" y="184368"/>
                  </a:cubicBezTo>
                  <a:lnTo>
                    <a:pt x="347016" y="174998"/>
                  </a:lnTo>
                  <a:close/>
                  <a:moveTo>
                    <a:pt x="585174" y="57917"/>
                  </a:moveTo>
                  <a:lnTo>
                    <a:pt x="591766" y="67695"/>
                  </a:lnTo>
                  <a:cubicBezTo>
                    <a:pt x="602287" y="92568"/>
                    <a:pt x="608104" y="119914"/>
                    <a:pt x="608104" y="148620"/>
                  </a:cubicBezTo>
                  <a:cubicBezTo>
                    <a:pt x="608104" y="249089"/>
                    <a:pt x="536839" y="332913"/>
                    <a:pt x="442100" y="352300"/>
                  </a:cubicBezTo>
                  <a:lnTo>
                    <a:pt x="406652" y="355873"/>
                  </a:lnTo>
                  <a:lnTo>
                    <a:pt x="423184" y="366941"/>
                  </a:lnTo>
                  <a:cubicBezTo>
                    <a:pt x="509346" y="435357"/>
                    <a:pt x="488910" y="549145"/>
                    <a:pt x="345592" y="654166"/>
                  </a:cubicBezTo>
                  <a:cubicBezTo>
                    <a:pt x="268106" y="710946"/>
                    <a:pt x="164007" y="757253"/>
                    <a:pt x="52705" y="784451"/>
                  </a:cubicBezTo>
                  <a:lnTo>
                    <a:pt x="0" y="794381"/>
                  </a:lnTo>
                  <a:lnTo>
                    <a:pt x="0" y="649595"/>
                  </a:lnTo>
                  <a:lnTo>
                    <a:pt x="2833" y="622235"/>
                  </a:lnTo>
                  <a:lnTo>
                    <a:pt x="24375" y="617649"/>
                  </a:lnTo>
                  <a:cubicBezTo>
                    <a:pt x="57454" y="608918"/>
                    <a:pt x="90101" y="599105"/>
                    <a:pt x="120937" y="588623"/>
                  </a:cubicBezTo>
                  <a:cubicBezTo>
                    <a:pt x="237514" y="548998"/>
                    <a:pt x="298488" y="512140"/>
                    <a:pt x="306974" y="487917"/>
                  </a:cubicBezTo>
                  <a:lnTo>
                    <a:pt x="307099" y="485142"/>
                  </a:lnTo>
                  <a:lnTo>
                    <a:pt x="245058" y="523779"/>
                  </a:lnTo>
                  <a:cubicBezTo>
                    <a:pt x="221391" y="535460"/>
                    <a:pt x="195947" y="545165"/>
                    <a:pt x="169215" y="552514"/>
                  </a:cubicBezTo>
                  <a:cubicBezTo>
                    <a:pt x="120381" y="565940"/>
                    <a:pt x="70319" y="570651"/>
                    <a:pt x="22976" y="566954"/>
                  </a:cubicBezTo>
                  <a:lnTo>
                    <a:pt x="10167" y="564745"/>
                  </a:lnTo>
                  <a:lnTo>
                    <a:pt x="31883" y="495355"/>
                  </a:lnTo>
                  <a:cubicBezTo>
                    <a:pt x="42335" y="470444"/>
                    <a:pt x="55269" y="445975"/>
                    <a:pt x="70553" y="422010"/>
                  </a:cubicBezTo>
                  <a:lnTo>
                    <a:pt x="91183" y="394522"/>
                  </a:lnTo>
                  <a:lnTo>
                    <a:pt x="117185" y="391789"/>
                  </a:lnTo>
                  <a:cubicBezTo>
                    <a:pt x="136513" y="387160"/>
                    <a:pt x="154945" y="381087"/>
                    <a:pt x="171507" y="373985"/>
                  </a:cubicBezTo>
                  <a:lnTo>
                    <a:pt x="189307" y="364087"/>
                  </a:lnTo>
                  <a:lnTo>
                    <a:pt x="241145" y="306853"/>
                  </a:lnTo>
                  <a:cubicBezTo>
                    <a:pt x="306493" y="312665"/>
                    <a:pt x="358724" y="327731"/>
                    <a:pt x="397054" y="349448"/>
                  </a:cubicBezTo>
                  <a:lnTo>
                    <a:pt x="403268" y="353607"/>
                  </a:lnTo>
                  <a:lnTo>
                    <a:pt x="444050" y="314836"/>
                  </a:lnTo>
                  <a:cubicBezTo>
                    <a:pt x="482488" y="268633"/>
                    <a:pt x="504152" y="209969"/>
                    <a:pt x="504152" y="148620"/>
                  </a:cubicBezTo>
                  <a:lnTo>
                    <a:pt x="491626" y="95558"/>
                  </a:lnTo>
                  <a:close/>
                  <a:moveTo>
                    <a:pt x="748464" y="0"/>
                  </a:moveTo>
                  <a:lnTo>
                    <a:pt x="760696" y="39408"/>
                  </a:lnTo>
                  <a:cubicBezTo>
                    <a:pt x="771675" y="93058"/>
                    <a:pt x="777440" y="148607"/>
                    <a:pt x="777440" y="205503"/>
                  </a:cubicBezTo>
                  <a:cubicBezTo>
                    <a:pt x="777440" y="632222"/>
                    <a:pt x="453136" y="983196"/>
                    <a:pt x="37552" y="1025401"/>
                  </a:cubicBezTo>
                  <a:lnTo>
                    <a:pt x="0" y="1027297"/>
                  </a:lnTo>
                  <a:lnTo>
                    <a:pt x="0" y="923849"/>
                  </a:lnTo>
                  <a:lnTo>
                    <a:pt x="26975" y="922487"/>
                  </a:lnTo>
                  <a:cubicBezTo>
                    <a:pt x="390395" y="885580"/>
                    <a:pt x="673992" y="578660"/>
                    <a:pt x="673992" y="205503"/>
                  </a:cubicBezTo>
                  <a:cubicBezTo>
                    <a:pt x="673992" y="155749"/>
                    <a:pt x="668951" y="107172"/>
                    <a:pt x="659350" y="60256"/>
                  </a:cubicBezTo>
                  <a:lnTo>
                    <a:pt x="650468" y="31644"/>
                  </a:lnTo>
                  <a:lnTo>
                    <a:pt x="691895" y="14974"/>
                  </a:lnTo>
                  <a:close/>
                </a:path>
              </a:pathLst>
            </a:custGeom>
            <a:solidFill>
              <a:srgbClr val="B9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schemeClr val="tx1"/>
                </a:solidFill>
              </a:endParaRPr>
            </a:p>
          </p:txBody>
        </p:sp>
        <p:sp>
          <p:nvSpPr>
            <p:cNvPr id="183" name="자유형 24">
              <a:extLst>
                <a:ext uri="{FF2B5EF4-FFF2-40B4-BE49-F238E27FC236}">
                  <a16:creationId xmlns:a16="http://schemas.microsoft.com/office/drawing/2014/main" id="{51633F20-4FFB-4CA5-8CA2-6CEA99BB1DD2}"/>
                </a:ext>
              </a:extLst>
            </p:cNvPr>
            <p:cNvSpPr/>
            <p:nvPr/>
          </p:nvSpPr>
          <p:spPr>
            <a:xfrm>
              <a:off x="10138660" y="4321651"/>
              <a:ext cx="513656" cy="737923"/>
            </a:xfrm>
            <a:custGeom>
              <a:avLst/>
              <a:gdLst>
                <a:gd name="connsiteX0" fmla="*/ 692690 w 692690"/>
                <a:gd name="connsiteY0" fmla="*/ 682812 h 1006134"/>
                <a:gd name="connsiteX1" fmla="*/ 692690 w 692690"/>
                <a:gd name="connsiteY1" fmla="*/ 796705 h 1006134"/>
                <a:gd name="connsiteX2" fmla="*/ 638256 w 692690"/>
                <a:gd name="connsiteY2" fmla="*/ 793927 h 1006134"/>
                <a:gd name="connsiteX3" fmla="*/ 560000 w 692690"/>
                <a:gd name="connsiteY3" fmla="*/ 777608 h 1006134"/>
                <a:gd name="connsiteX4" fmla="*/ 497652 w 692690"/>
                <a:gd name="connsiteY4" fmla="*/ 445915 h 1006134"/>
                <a:gd name="connsiteX5" fmla="*/ 634679 w 692690"/>
                <a:gd name="connsiteY5" fmla="*/ 521516 h 1006134"/>
                <a:gd name="connsiteX6" fmla="*/ 673304 w 692690"/>
                <a:gd name="connsiteY6" fmla="*/ 510481 h 1006134"/>
                <a:gd name="connsiteX7" fmla="*/ 684083 w 692690"/>
                <a:gd name="connsiteY7" fmla="*/ 544925 h 1006134"/>
                <a:gd name="connsiteX8" fmla="*/ 658304 w 692690"/>
                <a:gd name="connsiteY8" fmla="*/ 554592 h 1006134"/>
                <a:gd name="connsiteX9" fmla="*/ 681930 w 692690"/>
                <a:gd name="connsiteY9" fmla="*/ 601843 h 1006134"/>
                <a:gd name="connsiteX10" fmla="*/ 606328 w 692690"/>
                <a:gd name="connsiteY10" fmla="*/ 691619 h 1006134"/>
                <a:gd name="connsiteX11" fmla="*/ 634679 w 692690"/>
                <a:gd name="connsiteY11" fmla="*/ 592393 h 1006134"/>
                <a:gd name="connsiteX12" fmla="*/ 573253 w 692690"/>
                <a:gd name="connsiteY12" fmla="*/ 597118 h 1006134"/>
                <a:gd name="connsiteX13" fmla="*/ 469301 w 692690"/>
                <a:gd name="connsiteY13" fmla="*/ 630193 h 1006134"/>
                <a:gd name="connsiteX14" fmla="*/ 521277 w 692690"/>
                <a:gd name="connsiteY14" fmla="*/ 530966 h 1006134"/>
                <a:gd name="connsiteX15" fmla="*/ 379525 w 692690"/>
                <a:gd name="connsiteY15" fmla="*/ 512066 h 1006134"/>
                <a:gd name="connsiteX16" fmla="*/ 427330 w 692690"/>
                <a:gd name="connsiteY16" fmla="*/ 199271 h 1006134"/>
                <a:gd name="connsiteX17" fmla="*/ 569365 w 692690"/>
                <a:gd name="connsiteY17" fmla="*/ 326887 h 1006134"/>
                <a:gd name="connsiteX18" fmla="*/ 618932 w 692690"/>
                <a:gd name="connsiteY18" fmla="*/ 404759 h 1006134"/>
                <a:gd name="connsiteX19" fmla="*/ 615176 w 692690"/>
                <a:gd name="connsiteY19" fmla="*/ 405023 h 1006134"/>
                <a:gd name="connsiteX20" fmla="*/ 576240 w 692690"/>
                <a:gd name="connsiteY20" fmla="*/ 402822 h 1006134"/>
                <a:gd name="connsiteX21" fmla="*/ 574601 w 692690"/>
                <a:gd name="connsiteY21" fmla="*/ 406236 h 1006134"/>
                <a:gd name="connsiteX22" fmla="*/ 562600 w 692690"/>
                <a:gd name="connsiteY22" fmla="*/ 402051 h 1006134"/>
                <a:gd name="connsiteX23" fmla="*/ 560163 w 692690"/>
                <a:gd name="connsiteY23" fmla="*/ 401913 h 1006134"/>
                <a:gd name="connsiteX24" fmla="*/ 560435 w 692690"/>
                <a:gd name="connsiteY24" fmla="*/ 401296 h 1006134"/>
                <a:gd name="connsiteX25" fmla="*/ 528504 w 692690"/>
                <a:gd name="connsiteY25" fmla="*/ 390159 h 1006134"/>
                <a:gd name="connsiteX26" fmla="*/ 420681 w 692690"/>
                <a:gd name="connsiteY26" fmla="*/ 219150 h 1006134"/>
                <a:gd name="connsiteX27" fmla="*/ 226525 w 692690"/>
                <a:gd name="connsiteY27" fmla="*/ 80995 h 1006134"/>
                <a:gd name="connsiteX28" fmla="*/ 233048 w 692690"/>
                <a:gd name="connsiteY28" fmla="*/ 83620 h 1006134"/>
                <a:gd name="connsiteX29" fmla="*/ 316139 w 692690"/>
                <a:gd name="connsiteY29" fmla="*/ 132732 h 1006134"/>
                <a:gd name="connsiteX30" fmla="*/ 306614 w 692690"/>
                <a:gd name="connsiteY30" fmla="*/ 173080 h 1006134"/>
                <a:gd name="connsiteX31" fmla="*/ 410566 w 692690"/>
                <a:gd name="connsiteY31" fmla="*/ 380984 h 1006134"/>
                <a:gd name="connsiteX32" fmla="*/ 202662 w 692690"/>
                <a:gd name="connsiteY32" fmla="*/ 173080 h 1006134"/>
                <a:gd name="connsiteX33" fmla="*/ 219000 w 692690"/>
                <a:gd name="connsiteY33" fmla="*/ 92155 h 1006134"/>
                <a:gd name="connsiteX34" fmla="*/ 25232 w 692690"/>
                <a:gd name="connsiteY34" fmla="*/ 0 h 1006134"/>
                <a:gd name="connsiteX35" fmla="*/ 121079 w 692690"/>
                <a:gd name="connsiteY35" fmla="*/ 38566 h 1006134"/>
                <a:gd name="connsiteX36" fmla="*/ 118090 w 692690"/>
                <a:gd name="connsiteY36" fmla="*/ 48192 h 1006134"/>
                <a:gd name="connsiteX37" fmla="*/ 103448 w 692690"/>
                <a:gd name="connsiteY37" fmla="*/ 193439 h 1006134"/>
                <a:gd name="connsiteX38" fmla="*/ 678906 w 692690"/>
                <a:gd name="connsiteY38" fmla="*/ 899502 h 1006134"/>
                <a:gd name="connsiteX39" fmla="*/ 692689 w 692690"/>
                <a:gd name="connsiteY39" fmla="*/ 901606 h 1006134"/>
                <a:gd name="connsiteX40" fmla="*/ 692689 w 692690"/>
                <a:gd name="connsiteY40" fmla="*/ 1006134 h 1006134"/>
                <a:gd name="connsiteX41" fmla="*/ 658058 w 692690"/>
                <a:gd name="connsiteY41" fmla="*/ 1000848 h 1006134"/>
                <a:gd name="connsiteX42" fmla="*/ 0 w 692690"/>
                <a:gd name="connsiteY42" fmla="*/ 193439 h 1006134"/>
                <a:gd name="connsiteX43" fmla="*/ 16744 w 692690"/>
                <a:gd name="connsiteY43" fmla="*/ 27344 h 100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92690" h="1006134">
                  <a:moveTo>
                    <a:pt x="692690" y="682812"/>
                  </a:moveTo>
                  <a:lnTo>
                    <a:pt x="692690" y="796705"/>
                  </a:lnTo>
                  <a:lnTo>
                    <a:pt x="638256" y="793927"/>
                  </a:lnTo>
                  <a:cubicBezTo>
                    <a:pt x="610214" y="790453"/>
                    <a:pt x="583945" y="785017"/>
                    <a:pt x="560000" y="777608"/>
                  </a:cubicBezTo>
                  <a:close/>
                  <a:moveTo>
                    <a:pt x="497652" y="445915"/>
                  </a:moveTo>
                  <a:lnTo>
                    <a:pt x="634679" y="521516"/>
                  </a:lnTo>
                  <a:lnTo>
                    <a:pt x="673304" y="510481"/>
                  </a:lnTo>
                  <a:lnTo>
                    <a:pt x="684083" y="544925"/>
                  </a:lnTo>
                  <a:lnTo>
                    <a:pt x="658304" y="554592"/>
                  </a:lnTo>
                  <a:lnTo>
                    <a:pt x="681930" y="601843"/>
                  </a:lnTo>
                  <a:lnTo>
                    <a:pt x="606328" y="691619"/>
                  </a:lnTo>
                  <a:lnTo>
                    <a:pt x="634679" y="592393"/>
                  </a:lnTo>
                  <a:lnTo>
                    <a:pt x="573253" y="597118"/>
                  </a:lnTo>
                  <a:lnTo>
                    <a:pt x="469301" y="630193"/>
                  </a:lnTo>
                  <a:lnTo>
                    <a:pt x="521277" y="530966"/>
                  </a:lnTo>
                  <a:lnTo>
                    <a:pt x="379525" y="512066"/>
                  </a:lnTo>
                  <a:close/>
                  <a:moveTo>
                    <a:pt x="427330" y="199271"/>
                  </a:moveTo>
                  <a:lnTo>
                    <a:pt x="569365" y="326887"/>
                  </a:lnTo>
                  <a:lnTo>
                    <a:pt x="618932" y="404759"/>
                  </a:lnTo>
                  <a:lnTo>
                    <a:pt x="615176" y="405023"/>
                  </a:lnTo>
                  <a:lnTo>
                    <a:pt x="576240" y="402822"/>
                  </a:lnTo>
                  <a:lnTo>
                    <a:pt x="574601" y="406236"/>
                  </a:lnTo>
                  <a:lnTo>
                    <a:pt x="562600" y="402051"/>
                  </a:lnTo>
                  <a:lnTo>
                    <a:pt x="560163" y="401913"/>
                  </a:lnTo>
                  <a:lnTo>
                    <a:pt x="560435" y="401296"/>
                  </a:lnTo>
                  <a:lnTo>
                    <a:pt x="528504" y="390159"/>
                  </a:lnTo>
                  <a:cubicBezTo>
                    <a:pt x="454102" y="355651"/>
                    <a:pt x="413504" y="289436"/>
                    <a:pt x="420681" y="219150"/>
                  </a:cubicBezTo>
                  <a:close/>
                  <a:moveTo>
                    <a:pt x="226525" y="80995"/>
                  </a:moveTo>
                  <a:lnTo>
                    <a:pt x="233048" y="83620"/>
                  </a:lnTo>
                  <a:lnTo>
                    <a:pt x="316139" y="132732"/>
                  </a:lnTo>
                  <a:lnTo>
                    <a:pt x="306614" y="173080"/>
                  </a:lnTo>
                  <a:cubicBezTo>
                    <a:pt x="306614" y="254879"/>
                    <a:pt x="345127" y="331905"/>
                    <a:pt x="410566" y="380984"/>
                  </a:cubicBezTo>
                  <a:cubicBezTo>
                    <a:pt x="295744" y="380984"/>
                    <a:pt x="202662" y="287902"/>
                    <a:pt x="202662" y="173080"/>
                  </a:cubicBezTo>
                  <a:cubicBezTo>
                    <a:pt x="202662" y="144375"/>
                    <a:pt x="208480" y="117028"/>
                    <a:pt x="219000" y="92155"/>
                  </a:cubicBezTo>
                  <a:close/>
                  <a:moveTo>
                    <a:pt x="25232" y="0"/>
                  </a:moveTo>
                  <a:lnTo>
                    <a:pt x="121079" y="38566"/>
                  </a:lnTo>
                  <a:lnTo>
                    <a:pt x="118090" y="48192"/>
                  </a:lnTo>
                  <a:cubicBezTo>
                    <a:pt x="108490" y="95108"/>
                    <a:pt x="103448" y="143685"/>
                    <a:pt x="103448" y="193439"/>
                  </a:cubicBezTo>
                  <a:cubicBezTo>
                    <a:pt x="103448" y="541719"/>
                    <a:pt x="350493" y="832299"/>
                    <a:pt x="678906" y="899502"/>
                  </a:cubicBezTo>
                  <a:lnTo>
                    <a:pt x="692689" y="901606"/>
                  </a:lnTo>
                  <a:lnTo>
                    <a:pt x="692689" y="1006134"/>
                  </a:lnTo>
                  <a:lnTo>
                    <a:pt x="658058" y="1000848"/>
                  </a:lnTo>
                  <a:cubicBezTo>
                    <a:pt x="282505" y="923999"/>
                    <a:pt x="0" y="591710"/>
                    <a:pt x="0" y="193439"/>
                  </a:cubicBezTo>
                  <a:cubicBezTo>
                    <a:pt x="0" y="136543"/>
                    <a:pt x="5766" y="80994"/>
                    <a:pt x="16744" y="27344"/>
                  </a:cubicBezTo>
                  <a:close/>
                </a:path>
              </a:pathLst>
            </a:custGeom>
            <a:solidFill>
              <a:srgbClr val="B9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705D70D9-3152-447C-BA73-5BC34077E352}"/>
                </a:ext>
              </a:extLst>
            </p:cNvPr>
            <p:cNvSpPr/>
            <p:nvPr/>
          </p:nvSpPr>
          <p:spPr>
            <a:xfrm rot="19211531">
              <a:off x="9391489" y="2239860"/>
              <a:ext cx="50472" cy="158725"/>
            </a:xfrm>
            <a:prstGeom prst="rect">
              <a:avLst/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5A9DA41-71C3-49C9-919D-D8AF9AA70A53}"/>
                </a:ext>
              </a:extLst>
            </p:cNvPr>
            <p:cNvSpPr/>
            <p:nvPr/>
          </p:nvSpPr>
          <p:spPr>
            <a:xfrm rot="13500000">
              <a:off x="9559985" y="2237463"/>
              <a:ext cx="51053" cy="160552"/>
            </a:xfrm>
            <a:prstGeom prst="rect">
              <a:avLst/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막힌 원호 185">
              <a:extLst>
                <a:ext uri="{FF2B5EF4-FFF2-40B4-BE49-F238E27FC236}">
                  <a16:creationId xmlns:a16="http://schemas.microsoft.com/office/drawing/2014/main" id="{CB4C89BC-468E-4E26-B69C-2ED3BD3E8CB6}"/>
                </a:ext>
              </a:extLst>
            </p:cNvPr>
            <p:cNvSpPr/>
            <p:nvPr/>
          </p:nvSpPr>
          <p:spPr>
            <a:xfrm rot="6195971">
              <a:off x="8909121" y="3317397"/>
              <a:ext cx="369458" cy="380878"/>
            </a:xfrm>
            <a:prstGeom prst="blockArc">
              <a:avLst>
                <a:gd name="adj1" fmla="val 16460505"/>
                <a:gd name="adj2" fmla="val 21033500"/>
                <a:gd name="adj3" fmla="val 7716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자유형 28">
              <a:extLst>
                <a:ext uri="{FF2B5EF4-FFF2-40B4-BE49-F238E27FC236}">
                  <a16:creationId xmlns:a16="http://schemas.microsoft.com/office/drawing/2014/main" id="{2F0ACE46-CA87-43A7-83C9-F37A33A216B2}"/>
                </a:ext>
              </a:extLst>
            </p:cNvPr>
            <p:cNvSpPr/>
            <p:nvPr/>
          </p:nvSpPr>
          <p:spPr>
            <a:xfrm>
              <a:off x="8890998" y="4653120"/>
              <a:ext cx="1206163" cy="677552"/>
            </a:xfrm>
            <a:custGeom>
              <a:avLst/>
              <a:gdLst>
                <a:gd name="connsiteX0" fmla="*/ 1112011 w 1648306"/>
                <a:gd name="connsiteY0" fmla="*/ 925503 h 928623"/>
                <a:gd name="connsiteX1" fmla="*/ 1129935 w 1648306"/>
                <a:gd name="connsiteY1" fmla="*/ 928623 h 928623"/>
                <a:gd name="connsiteX2" fmla="*/ 1109185 w 1648306"/>
                <a:gd name="connsiteY2" fmla="*/ 928623 h 928623"/>
                <a:gd name="connsiteX3" fmla="*/ 709887 w 1648306"/>
                <a:gd name="connsiteY3" fmla="*/ 813091 h 928623"/>
                <a:gd name="connsiteX4" fmla="*/ 670624 w 1648306"/>
                <a:gd name="connsiteY4" fmla="*/ 814196 h 928623"/>
                <a:gd name="connsiteX5" fmla="*/ 610338 w 1648306"/>
                <a:gd name="connsiteY5" fmla="*/ 831680 h 928623"/>
                <a:gd name="connsiteX6" fmla="*/ 624086 w 1648306"/>
                <a:gd name="connsiteY6" fmla="*/ 885076 h 928623"/>
                <a:gd name="connsiteX7" fmla="*/ 625088 w 1648306"/>
                <a:gd name="connsiteY7" fmla="*/ 885064 h 928623"/>
                <a:gd name="connsiteX8" fmla="*/ 634587 w 1648306"/>
                <a:gd name="connsiteY8" fmla="*/ 863475 h 928623"/>
                <a:gd name="connsiteX9" fmla="*/ 698399 w 1648306"/>
                <a:gd name="connsiteY9" fmla="*/ 850018 h 928623"/>
                <a:gd name="connsiteX10" fmla="*/ 747189 w 1648306"/>
                <a:gd name="connsiteY10" fmla="*/ 829460 h 928623"/>
                <a:gd name="connsiteX11" fmla="*/ 745365 w 1648306"/>
                <a:gd name="connsiteY11" fmla="*/ 825954 h 928623"/>
                <a:gd name="connsiteX12" fmla="*/ 709887 w 1648306"/>
                <a:gd name="connsiteY12" fmla="*/ 813091 h 928623"/>
                <a:gd name="connsiteX13" fmla="*/ 1251593 w 1648306"/>
                <a:gd name="connsiteY13" fmla="*/ 731003 h 928623"/>
                <a:gd name="connsiteX14" fmla="*/ 1293778 w 1648306"/>
                <a:gd name="connsiteY14" fmla="*/ 773188 h 928623"/>
                <a:gd name="connsiteX15" fmla="*/ 1251593 w 1648306"/>
                <a:gd name="connsiteY15" fmla="*/ 815374 h 928623"/>
                <a:gd name="connsiteX16" fmla="*/ 1209407 w 1648306"/>
                <a:gd name="connsiteY16" fmla="*/ 773188 h 928623"/>
                <a:gd name="connsiteX17" fmla="*/ 1251593 w 1648306"/>
                <a:gd name="connsiteY17" fmla="*/ 731003 h 928623"/>
                <a:gd name="connsiteX18" fmla="*/ 410566 w 1648306"/>
                <a:gd name="connsiteY18" fmla="*/ 595891 h 928623"/>
                <a:gd name="connsiteX19" fmla="*/ 306614 w 1648306"/>
                <a:gd name="connsiteY19" fmla="*/ 803794 h 928623"/>
                <a:gd name="connsiteX20" fmla="*/ 334051 w 1648306"/>
                <a:gd name="connsiteY20" fmla="*/ 920016 h 928623"/>
                <a:gd name="connsiteX21" fmla="*/ 339674 w 1648306"/>
                <a:gd name="connsiteY21" fmla="*/ 928623 h 928623"/>
                <a:gd name="connsiteX22" fmla="*/ 248601 w 1648306"/>
                <a:gd name="connsiteY22" fmla="*/ 928623 h 928623"/>
                <a:gd name="connsiteX23" fmla="*/ 219000 w 1648306"/>
                <a:gd name="connsiteY23" fmla="*/ 884720 h 928623"/>
                <a:gd name="connsiteX24" fmla="*/ 202662 w 1648306"/>
                <a:gd name="connsiteY24" fmla="*/ 803794 h 928623"/>
                <a:gd name="connsiteX25" fmla="*/ 410566 w 1648306"/>
                <a:gd name="connsiteY25" fmla="*/ 595891 h 928623"/>
                <a:gd name="connsiteX26" fmla="*/ 1271066 w 1648306"/>
                <a:gd name="connsiteY26" fmla="*/ 559366 h 928623"/>
                <a:gd name="connsiteX27" fmla="*/ 1478970 w 1648306"/>
                <a:gd name="connsiteY27" fmla="*/ 767270 h 928623"/>
                <a:gd name="connsiteX28" fmla="*/ 1431495 w 1648306"/>
                <a:gd name="connsiteY28" fmla="*/ 899516 h 928623"/>
                <a:gd name="connsiteX29" fmla="*/ 1397874 w 1648306"/>
                <a:gd name="connsiteY29" fmla="*/ 928623 h 928623"/>
                <a:gd name="connsiteX30" fmla="*/ 1317708 w 1648306"/>
                <a:gd name="connsiteY30" fmla="*/ 928623 h 928623"/>
                <a:gd name="connsiteX31" fmla="*/ 1359381 w 1648306"/>
                <a:gd name="connsiteY31" fmla="*/ 856058 h 928623"/>
                <a:gd name="connsiteX32" fmla="*/ 1375018 w 1648306"/>
                <a:gd name="connsiteY32" fmla="*/ 767270 h 928623"/>
                <a:gd name="connsiteX33" fmla="*/ 1271066 w 1648306"/>
                <a:gd name="connsiteY33" fmla="*/ 559366 h 928623"/>
                <a:gd name="connsiteX34" fmla="*/ 682092 w 1648306"/>
                <a:gd name="connsiteY34" fmla="*/ 521847 h 928623"/>
                <a:gd name="connsiteX35" fmla="*/ 785224 w 1648306"/>
                <a:gd name="connsiteY35" fmla="*/ 622334 h 928623"/>
                <a:gd name="connsiteX36" fmla="*/ 661368 w 1648306"/>
                <a:gd name="connsiteY36" fmla="*/ 598362 h 928623"/>
                <a:gd name="connsiteX37" fmla="*/ 678099 w 1648306"/>
                <a:gd name="connsiteY37" fmla="*/ 530692 h 928623"/>
                <a:gd name="connsiteX38" fmla="*/ 690858 w 1648306"/>
                <a:gd name="connsiteY38" fmla="*/ 179815 h 928623"/>
                <a:gd name="connsiteX39" fmla="*/ 709759 w 1648306"/>
                <a:gd name="connsiteY39" fmla="*/ 217616 h 928623"/>
                <a:gd name="connsiteX40" fmla="*/ 780635 w 1648306"/>
                <a:gd name="connsiteY40" fmla="*/ 208165 h 928623"/>
                <a:gd name="connsiteX41" fmla="*/ 650555 w 1648306"/>
                <a:gd name="connsiteY41" fmla="*/ 304014 h 928623"/>
                <a:gd name="connsiteX42" fmla="*/ 657783 w 1648306"/>
                <a:gd name="connsiteY42" fmla="*/ 302666 h 928623"/>
                <a:gd name="connsiteX43" fmla="*/ 680339 w 1648306"/>
                <a:gd name="connsiteY43" fmla="*/ 298197 h 928623"/>
                <a:gd name="connsiteX44" fmla="*/ 710010 w 1648306"/>
                <a:gd name="connsiteY44" fmla="*/ 279465 h 928623"/>
                <a:gd name="connsiteX45" fmla="*/ 886042 w 1648306"/>
                <a:gd name="connsiteY45" fmla="*/ 236514 h 928623"/>
                <a:gd name="connsiteX46" fmla="*/ 967581 w 1648306"/>
                <a:gd name="connsiteY46" fmla="*/ 245642 h 928623"/>
                <a:gd name="connsiteX47" fmla="*/ 1114590 w 1648306"/>
                <a:gd name="connsiteY47" fmla="*/ 314211 h 928623"/>
                <a:gd name="connsiteX48" fmla="*/ 1121363 w 1648306"/>
                <a:gd name="connsiteY48" fmla="*/ 320651 h 928623"/>
                <a:gd name="connsiteX49" fmla="*/ 1151925 w 1648306"/>
                <a:gd name="connsiteY49" fmla="*/ 322012 h 928623"/>
                <a:gd name="connsiteX50" fmla="*/ 1209806 w 1648306"/>
                <a:gd name="connsiteY50" fmla="*/ 348667 h 928623"/>
                <a:gd name="connsiteX51" fmla="*/ 1203014 w 1648306"/>
                <a:gd name="connsiteY51" fmla="*/ 403295 h 928623"/>
                <a:gd name="connsiteX52" fmla="*/ 1200517 w 1648306"/>
                <a:gd name="connsiteY52" fmla="*/ 410258 h 928623"/>
                <a:gd name="connsiteX53" fmla="*/ 1219323 w 1648306"/>
                <a:gd name="connsiteY53" fmla="*/ 438085 h 928623"/>
                <a:gd name="connsiteX54" fmla="*/ 1187909 w 1648306"/>
                <a:gd name="connsiteY54" fmla="*/ 454664 h 928623"/>
                <a:gd name="connsiteX55" fmla="*/ 1187127 w 1648306"/>
                <a:gd name="connsiteY55" fmla="*/ 459119 h 928623"/>
                <a:gd name="connsiteX56" fmla="*/ 1222551 w 1648306"/>
                <a:gd name="connsiteY56" fmla="*/ 449533 h 928623"/>
                <a:gd name="connsiteX57" fmla="*/ 1215855 w 1648306"/>
                <a:gd name="connsiteY57" fmla="*/ 503399 h 928623"/>
                <a:gd name="connsiteX58" fmla="*/ 1213996 w 1648306"/>
                <a:gd name="connsiteY58" fmla="*/ 511159 h 928623"/>
                <a:gd name="connsiteX59" fmla="*/ 1222062 w 1648306"/>
                <a:gd name="connsiteY59" fmla="*/ 521025 h 928623"/>
                <a:gd name="connsiteX60" fmla="*/ 1223982 w 1648306"/>
                <a:gd name="connsiteY60" fmla="*/ 532955 h 928623"/>
                <a:gd name="connsiteX61" fmla="*/ 1217757 w 1648306"/>
                <a:gd name="connsiteY61" fmla="*/ 536708 h 928623"/>
                <a:gd name="connsiteX62" fmla="*/ 1207488 w 1648306"/>
                <a:gd name="connsiteY62" fmla="*/ 538337 h 928623"/>
                <a:gd name="connsiteX63" fmla="*/ 1202853 w 1648306"/>
                <a:gd name="connsiteY63" fmla="*/ 557694 h 928623"/>
                <a:gd name="connsiteX64" fmla="*/ 1192083 w 1648306"/>
                <a:gd name="connsiteY64" fmla="*/ 588369 h 928623"/>
                <a:gd name="connsiteX65" fmla="*/ 1208626 w 1648306"/>
                <a:gd name="connsiteY65" fmla="*/ 610289 h 928623"/>
                <a:gd name="connsiteX66" fmla="*/ 1223982 w 1648306"/>
                <a:gd name="connsiteY66" fmla="*/ 654058 h 928623"/>
                <a:gd name="connsiteX67" fmla="*/ 1138931 w 1648306"/>
                <a:gd name="connsiteY67" fmla="*/ 711976 h 928623"/>
                <a:gd name="connsiteX68" fmla="*/ 1143656 w 1648306"/>
                <a:gd name="connsiteY68" fmla="*/ 827814 h 928623"/>
                <a:gd name="connsiteX69" fmla="*/ 1063330 w 1648306"/>
                <a:gd name="connsiteY69" fmla="*/ 854142 h 928623"/>
                <a:gd name="connsiteX70" fmla="*/ 1039298 w 1648306"/>
                <a:gd name="connsiteY70" fmla="*/ 922756 h 928623"/>
                <a:gd name="connsiteX71" fmla="*/ 1035432 w 1648306"/>
                <a:gd name="connsiteY71" fmla="*/ 928623 h 928623"/>
                <a:gd name="connsiteX72" fmla="*/ 435708 w 1648306"/>
                <a:gd name="connsiteY72" fmla="*/ 928623 h 928623"/>
                <a:gd name="connsiteX73" fmla="*/ 428912 w 1648306"/>
                <a:gd name="connsiteY73" fmla="*/ 917769 h 928623"/>
                <a:gd name="connsiteX74" fmla="*/ 444301 w 1648306"/>
                <a:gd name="connsiteY74" fmla="*/ 779243 h 928623"/>
                <a:gd name="connsiteX75" fmla="*/ 697370 w 1648306"/>
                <a:gd name="connsiteY75" fmla="*/ 652839 h 928623"/>
                <a:gd name="connsiteX76" fmla="*/ 858154 w 1648306"/>
                <a:gd name="connsiteY76" fmla="*/ 715361 h 928623"/>
                <a:gd name="connsiteX77" fmla="*/ 879476 w 1648306"/>
                <a:gd name="connsiteY77" fmla="*/ 740620 h 928623"/>
                <a:gd name="connsiteX78" fmla="*/ 894350 w 1648306"/>
                <a:gd name="connsiteY78" fmla="*/ 728237 h 928623"/>
                <a:gd name="connsiteX79" fmla="*/ 995691 w 1648306"/>
                <a:gd name="connsiteY79" fmla="*/ 602255 h 928623"/>
                <a:gd name="connsiteX80" fmla="*/ 1000523 w 1648306"/>
                <a:gd name="connsiteY80" fmla="*/ 593125 h 928623"/>
                <a:gd name="connsiteX81" fmla="*/ 960188 w 1648306"/>
                <a:gd name="connsiteY81" fmla="*/ 586171 h 928623"/>
                <a:gd name="connsiteX82" fmla="*/ 761735 w 1648306"/>
                <a:gd name="connsiteY82" fmla="*/ 562545 h 928623"/>
                <a:gd name="connsiteX83" fmla="*/ 875137 w 1648306"/>
                <a:gd name="connsiteY83" fmla="*/ 496395 h 928623"/>
                <a:gd name="connsiteX84" fmla="*/ 912937 w 1648306"/>
                <a:gd name="connsiteY84" fmla="*/ 482219 h 928623"/>
                <a:gd name="connsiteX85" fmla="*/ 1025675 w 1648306"/>
                <a:gd name="connsiteY85" fmla="*/ 540532 h 928623"/>
                <a:gd name="connsiteX86" fmla="*/ 1039946 w 1648306"/>
                <a:gd name="connsiteY86" fmla="*/ 502296 h 928623"/>
                <a:gd name="connsiteX87" fmla="*/ 1031743 w 1648306"/>
                <a:gd name="connsiteY87" fmla="*/ 490158 h 928623"/>
                <a:gd name="connsiteX88" fmla="*/ 927028 w 1648306"/>
                <a:gd name="connsiteY88" fmla="*/ 426828 h 928623"/>
                <a:gd name="connsiteX89" fmla="*/ 769418 w 1648306"/>
                <a:gd name="connsiteY89" fmla="*/ 460802 h 928623"/>
                <a:gd name="connsiteX90" fmla="*/ 769102 w 1648306"/>
                <a:gd name="connsiteY90" fmla="*/ 460382 h 928623"/>
                <a:gd name="connsiteX91" fmla="*/ 757536 w 1648306"/>
                <a:gd name="connsiteY91" fmla="*/ 471445 h 928623"/>
                <a:gd name="connsiteX92" fmla="*/ 733162 w 1648306"/>
                <a:gd name="connsiteY92" fmla="*/ 489491 h 928623"/>
                <a:gd name="connsiteX93" fmla="*/ 683515 w 1648306"/>
                <a:gd name="connsiteY93" fmla="*/ 518694 h 928623"/>
                <a:gd name="connsiteX94" fmla="*/ 682092 w 1648306"/>
                <a:gd name="connsiteY94" fmla="*/ 521847 h 928623"/>
                <a:gd name="connsiteX95" fmla="*/ 680610 w 1648306"/>
                <a:gd name="connsiteY95" fmla="*/ 520403 h 928623"/>
                <a:gd name="connsiteX96" fmla="*/ 673730 w 1648306"/>
                <a:gd name="connsiteY96" fmla="*/ 524450 h 928623"/>
                <a:gd name="connsiteX97" fmla="*/ 563282 w 1648306"/>
                <a:gd name="connsiteY97" fmla="*/ 571996 h 928623"/>
                <a:gd name="connsiteX98" fmla="*/ 527216 w 1648306"/>
                <a:gd name="connsiteY98" fmla="*/ 575761 h 928623"/>
                <a:gd name="connsiteX99" fmla="*/ 526514 w 1648306"/>
                <a:gd name="connsiteY99" fmla="*/ 575589 h 928623"/>
                <a:gd name="connsiteX100" fmla="*/ 519551 w 1648306"/>
                <a:gd name="connsiteY100" fmla="*/ 577943 h 928623"/>
                <a:gd name="connsiteX101" fmla="*/ 455504 w 1648306"/>
                <a:gd name="connsiteY101" fmla="*/ 596105 h 928623"/>
                <a:gd name="connsiteX102" fmla="*/ 384628 w 1648306"/>
                <a:gd name="connsiteY102" fmla="*/ 553579 h 928623"/>
                <a:gd name="connsiteX103" fmla="*/ 397659 w 1648306"/>
                <a:gd name="connsiteY103" fmla="*/ 551475 h 928623"/>
                <a:gd name="connsiteX104" fmla="*/ 406262 w 1648306"/>
                <a:gd name="connsiteY104" fmla="*/ 552055 h 928623"/>
                <a:gd name="connsiteX105" fmla="*/ 417704 w 1648306"/>
                <a:gd name="connsiteY105" fmla="*/ 553579 h 928623"/>
                <a:gd name="connsiteX106" fmla="*/ 419692 w 1648306"/>
                <a:gd name="connsiteY106" fmla="*/ 552960 h 928623"/>
                <a:gd name="connsiteX107" fmla="*/ 424496 w 1648306"/>
                <a:gd name="connsiteY107" fmla="*/ 553284 h 928623"/>
                <a:gd name="connsiteX108" fmla="*/ 474404 w 1648306"/>
                <a:gd name="connsiteY108" fmla="*/ 553579 h 928623"/>
                <a:gd name="connsiteX109" fmla="*/ 476555 w 1648306"/>
                <a:gd name="connsiteY109" fmla="*/ 551697 h 928623"/>
                <a:gd name="connsiteX110" fmla="*/ 473505 w 1648306"/>
                <a:gd name="connsiteY110" fmla="*/ 543645 h 928623"/>
                <a:gd name="connsiteX111" fmla="*/ 480141 w 1648306"/>
                <a:gd name="connsiteY111" fmla="*/ 538021 h 928623"/>
                <a:gd name="connsiteX112" fmla="*/ 488151 w 1648306"/>
                <a:gd name="connsiteY112" fmla="*/ 534277 h 928623"/>
                <a:gd name="connsiteX113" fmla="*/ 488875 w 1648306"/>
                <a:gd name="connsiteY113" fmla="*/ 532316 h 928623"/>
                <a:gd name="connsiteX114" fmla="*/ 483855 w 1648306"/>
                <a:gd name="connsiteY114" fmla="*/ 515778 h 928623"/>
                <a:gd name="connsiteX115" fmla="*/ 436678 w 1648306"/>
                <a:gd name="connsiteY115" fmla="*/ 547673 h 928623"/>
                <a:gd name="connsiteX116" fmla="*/ 419692 w 1648306"/>
                <a:gd name="connsiteY116" fmla="*/ 552960 h 928623"/>
                <a:gd name="connsiteX117" fmla="*/ 406262 w 1648306"/>
                <a:gd name="connsiteY117" fmla="*/ 552055 h 928623"/>
                <a:gd name="connsiteX118" fmla="*/ 395813 w 1648306"/>
                <a:gd name="connsiteY118" fmla="*/ 550663 h 928623"/>
                <a:gd name="connsiteX119" fmla="*/ 342103 w 1648306"/>
                <a:gd name="connsiteY119" fmla="*/ 515778 h 928623"/>
                <a:gd name="connsiteX120" fmla="*/ 352881 w 1648306"/>
                <a:gd name="connsiteY120" fmla="*/ 496103 h 928623"/>
                <a:gd name="connsiteX121" fmla="*/ 375524 w 1648306"/>
                <a:gd name="connsiteY121" fmla="*/ 473217 h 928623"/>
                <a:gd name="connsiteX122" fmla="*/ 388159 w 1648306"/>
                <a:gd name="connsiteY122" fmla="*/ 437922 h 928623"/>
                <a:gd name="connsiteX123" fmla="*/ 428123 w 1648306"/>
                <a:gd name="connsiteY123" fmla="*/ 378701 h 928623"/>
                <a:gd name="connsiteX124" fmla="*/ 430250 w 1648306"/>
                <a:gd name="connsiteY124" fmla="*/ 376876 h 928623"/>
                <a:gd name="connsiteX125" fmla="*/ 431879 w 1648306"/>
                <a:gd name="connsiteY125" fmla="*/ 374026 h 928623"/>
                <a:gd name="connsiteX126" fmla="*/ 433500 w 1648306"/>
                <a:gd name="connsiteY126" fmla="*/ 374089 h 928623"/>
                <a:gd name="connsiteX127" fmla="*/ 445155 w 1648306"/>
                <a:gd name="connsiteY127" fmla="*/ 364092 h 928623"/>
                <a:gd name="connsiteX128" fmla="*/ 547039 w 1648306"/>
                <a:gd name="connsiteY128" fmla="*/ 325110 h 928623"/>
                <a:gd name="connsiteX129" fmla="*/ 576153 w 1648306"/>
                <a:gd name="connsiteY129" fmla="*/ 318798 h 928623"/>
                <a:gd name="connsiteX130" fmla="*/ 577456 w 1648306"/>
                <a:gd name="connsiteY130" fmla="*/ 316842 h 928623"/>
                <a:gd name="connsiteX131" fmla="*/ 824153 w 1648306"/>
                <a:gd name="connsiteY131" fmla="*/ 0 h 928623"/>
                <a:gd name="connsiteX132" fmla="*/ 1648306 w 1648306"/>
                <a:gd name="connsiteY132" fmla="*/ 824153 h 928623"/>
                <a:gd name="connsiteX133" fmla="*/ 1637775 w 1648306"/>
                <a:gd name="connsiteY133" fmla="*/ 928623 h 928623"/>
                <a:gd name="connsiteX134" fmla="*/ 1534327 w 1648306"/>
                <a:gd name="connsiteY134" fmla="*/ 928623 h 928623"/>
                <a:gd name="connsiteX135" fmla="*/ 1544858 w 1648306"/>
                <a:gd name="connsiteY135" fmla="*/ 824153 h 928623"/>
                <a:gd name="connsiteX136" fmla="*/ 824153 w 1648306"/>
                <a:gd name="connsiteY136" fmla="*/ 103448 h 928623"/>
                <a:gd name="connsiteX137" fmla="*/ 103448 w 1648306"/>
                <a:gd name="connsiteY137" fmla="*/ 824153 h 928623"/>
                <a:gd name="connsiteX138" fmla="*/ 113980 w 1648306"/>
                <a:gd name="connsiteY138" fmla="*/ 928623 h 928623"/>
                <a:gd name="connsiteX139" fmla="*/ 10532 w 1648306"/>
                <a:gd name="connsiteY139" fmla="*/ 928623 h 928623"/>
                <a:gd name="connsiteX140" fmla="*/ 0 w 1648306"/>
                <a:gd name="connsiteY140" fmla="*/ 824153 h 928623"/>
                <a:gd name="connsiteX141" fmla="*/ 824153 w 1648306"/>
                <a:gd name="connsiteY141" fmla="*/ 0 h 92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648306" h="928623">
                  <a:moveTo>
                    <a:pt x="1112011" y="925503"/>
                  </a:moveTo>
                  <a:lnTo>
                    <a:pt x="1129935" y="928623"/>
                  </a:lnTo>
                  <a:lnTo>
                    <a:pt x="1109185" y="928623"/>
                  </a:lnTo>
                  <a:close/>
                  <a:moveTo>
                    <a:pt x="709887" y="813091"/>
                  </a:moveTo>
                  <a:cubicBezTo>
                    <a:pt x="698577" y="812013"/>
                    <a:pt x="685287" y="812278"/>
                    <a:pt x="670624" y="814196"/>
                  </a:cubicBezTo>
                  <a:cubicBezTo>
                    <a:pt x="648719" y="817062"/>
                    <a:pt x="627094" y="823334"/>
                    <a:pt x="610338" y="831680"/>
                  </a:cubicBezTo>
                  <a:cubicBezTo>
                    <a:pt x="563403" y="855059"/>
                    <a:pt x="574488" y="882114"/>
                    <a:pt x="624086" y="885076"/>
                  </a:cubicBezTo>
                  <a:lnTo>
                    <a:pt x="625088" y="885064"/>
                  </a:lnTo>
                  <a:lnTo>
                    <a:pt x="634587" y="863475"/>
                  </a:lnTo>
                  <a:cubicBezTo>
                    <a:pt x="655129" y="861564"/>
                    <a:pt x="676551" y="857000"/>
                    <a:pt x="698399" y="850018"/>
                  </a:cubicBezTo>
                  <a:lnTo>
                    <a:pt x="747189" y="829460"/>
                  </a:lnTo>
                  <a:lnTo>
                    <a:pt x="745365" y="825954"/>
                  </a:lnTo>
                  <a:cubicBezTo>
                    <a:pt x="739361" y="819345"/>
                    <a:pt x="726852" y="814708"/>
                    <a:pt x="709887" y="813091"/>
                  </a:cubicBezTo>
                  <a:close/>
                  <a:moveTo>
                    <a:pt x="1251593" y="731003"/>
                  </a:moveTo>
                  <a:cubicBezTo>
                    <a:pt x="1274891" y="731003"/>
                    <a:pt x="1293778" y="749890"/>
                    <a:pt x="1293778" y="773188"/>
                  </a:cubicBezTo>
                  <a:cubicBezTo>
                    <a:pt x="1293778" y="796487"/>
                    <a:pt x="1274891" y="815374"/>
                    <a:pt x="1251593" y="815374"/>
                  </a:cubicBezTo>
                  <a:cubicBezTo>
                    <a:pt x="1228294" y="815374"/>
                    <a:pt x="1209407" y="796487"/>
                    <a:pt x="1209407" y="773188"/>
                  </a:cubicBezTo>
                  <a:cubicBezTo>
                    <a:pt x="1209407" y="749890"/>
                    <a:pt x="1228294" y="731003"/>
                    <a:pt x="1251593" y="731003"/>
                  </a:cubicBezTo>
                  <a:close/>
                  <a:moveTo>
                    <a:pt x="410566" y="595891"/>
                  </a:moveTo>
                  <a:cubicBezTo>
                    <a:pt x="345126" y="644970"/>
                    <a:pt x="306614" y="721996"/>
                    <a:pt x="306614" y="803794"/>
                  </a:cubicBezTo>
                  <a:cubicBezTo>
                    <a:pt x="306614" y="844694"/>
                    <a:pt x="316243" y="884400"/>
                    <a:pt x="334051" y="920016"/>
                  </a:cubicBezTo>
                  <a:lnTo>
                    <a:pt x="339674" y="928623"/>
                  </a:lnTo>
                  <a:lnTo>
                    <a:pt x="248601" y="928623"/>
                  </a:lnTo>
                  <a:lnTo>
                    <a:pt x="219000" y="884720"/>
                  </a:lnTo>
                  <a:cubicBezTo>
                    <a:pt x="208480" y="859846"/>
                    <a:pt x="202662" y="832500"/>
                    <a:pt x="202662" y="803794"/>
                  </a:cubicBezTo>
                  <a:cubicBezTo>
                    <a:pt x="202662" y="688973"/>
                    <a:pt x="295744" y="595891"/>
                    <a:pt x="410566" y="595891"/>
                  </a:cubicBezTo>
                  <a:close/>
                  <a:moveTo>
                    <a:pt x="1271066" y="559366"/>
                  </a:moveTo>
                  <a:cubicBezTo>
                    <a:pt x="1385888" y="559366"/>
                    <a:pt x="1478970" y="652448"/>
                    <a:pt x="1478970" y="767270"/>
                  </a:cubicBezTo>
                  <a:cubicBezTo>
                    <a:pt x="1478970" y="817504"/>
                    <a:pt x="1461154" y="863578"/>
                    <a:pt x="1431495" y="899516"/>
                  </a:cubicBezTo>
                  <a:lnTo>
                    <a:pt x="1397874" y="928623"/>
                  </a:lnTo>
                  <a:lnTo>
                    <a:pt x="1317708" y="928623"/>
                  </a:lnTo>
                  <a:lnTo>
                    <a:pt x="1359381" y="856058"/>
                  </a:lnTo>
                  <a:cubicBezTo>
                    <a:pt x="1369602" y="827948"/>
                    <a:pt x="1375018" y="797945"/>
                    <a:pt x="1375018" y="767270"/>
                  </a:cubicBezTo>
                  <a:cubicBezTo>
                    <a:pt x="1375018" y="685471"/>
                    <a:pt x="1336506" y="608446"/>
                    <a:pt x="1271066" y="559366"/>
                  </a:cubicBezTo>
                  <a:close/>
                  <a:moveTo>
                    <a:pt x="682092" y="521847"/>
                  </a:moveTo>
                  <a:lnTo>
                    <a:pt x="785224" y="622334"/>
                  </a:lnTo>
                  <a:cubicBezTo>
                    <a:pt x="730287" y="623333"/>
                    <a:pt x="675352" y="624332"/>
                    <a:pt x="661368" y="598362"/>
                  </a:cubicBezTo>
                  <a:cubicBezTo>
                    <a:pt x="654377" y="585378"/>
                    <a:pt x="665697" y="557744"/>
                    <a:pt x="678099" y="530692"/>
                  </a:cubicBezTo>
                  <a:close/>
                  <a:moveTo>
                    <a:pt x="690858" y="179815"/>
                  </a:moveTo>
                  <a:lnTo>
                    <a:pt x="709759" y="217616"/>
                  </a:lnTo>
                  <a:lnTo>
                    <a:pt x="780635" y="208165"/>
                  </a:lnTo>
                  <a:lnTo>
                    <a:pt x="650555" y="304014"/>
                  </a:lnTo>
                  <a:lnTo>
                    <a:pt x="657783" y="302666"/>
                  </a:lnTo>
                  <a:lnTo>
                    <a:pt x="680339" y="298197"/>
                  </a:lnTo>
                  <a:lnTo>
                    <a:pt x="710010" y="279465"/>
                  </a:lnTo>
                  <a:cubicBezTo>
                    <a:pt x="764410" y="251049"/>
                    <a:pt x="824861" y="236350"/>
                    <a:pt x="886042" y="236514"/>
                  </a:cubicBezTo>
                  <a:cubicBezTo>
                    <a:pt x="913233" y="236587"/>
                    <a:pt x="940569" y="239596"/>
                    <a:pt x="967581" y="245642"/>
                  </a:cubicBezTo>
                  <a:cubicBezTo>
                    <a:pt x="1021605" y="257733"/>
                    <a:pt x="1071620" y="281364"/>
                    <a:pt x="1114590" y="314211"/>
                  </a:cubicBezTo>
                  <a:lnTo>
                    <a:pt x="1121363" y="320651"/>
                  </a:lnTo>
                  <a:lnTo>
                    <a:pt x="1151925" y="322012"/>
                  </a:lnTo>
                  <a:cubicBezTo>
                    <a:pt x="1177125" y="326728"/>
                    <a:pt x="1201931" y="337698"/>
                    <a:pt x="1209806" y="348667"/>
                  </a:cubicBezTo>
                  <a:cubicBezTo>
                    <a:pt x="1217681" y="359636"/>
                    <a:pt x="1211185" y="380917"/>
                    <a:pt x="1203014" y="403295"/>
                  </a:cubicBezTo>
                  <a:lnTo>
                    <a:pt x="1200517" y="410258"/>
                  </a:lnTo>
                  <a:lnTo>
                    <a:pt x="1219323" y="438085"/>
                  </a:lnTo>
                  <a:lnTo>
                    <a:pt x="1187909" y="454664"/>
                  </a:lnTo>
                  <a:lnTo>
                    <a:pt x="1187127" y="459119"/>
                  </a:lnTo>
                  <a:lnTo>
                    <a:pt x="1222551" y="449533"/>
                  </a:lnTo>
                  <a:cubicBezTo>
                    <a:pt x="1221402" y="467355"/>
                    <a:pt x="1219154" y="485341"/>
                    <a:pt x="1215855" y="503399"/>
                  </a:cubicBezTo>
                  <a:lnTo>
                    <a:pt x="1213996" y="511159"/>
                  </a:lnTo>
                  <a:lnTo>
                    <a:pt x="1222062" y="521025"/>
                  </a:lnTo>
                  <a:cubicBezTo>
                    <a:pt x="1225016" y="525660"/>
                    <a:pt x="1226148" y="529664"/>
                    <a:pt x="1223982" y="532955"/>
                  </a:cubicBezTo>
                  <a:cubicBezTo>
                    <a:pt x="1222899" y="534600"/>
                    <a:pt x="1220733" y="535820"/>
                    <a:pt x="1217757" y="536708"/>
                  </a:cubicBezTo>
                  <a:lnTo>
                    <a:pt x="1207488" y="538337"/>
                  </a:lnTo>
                  <a:lnTo>
                    <a:pt x="1202853" y="557694"/>
                  </a:lnTo>
                  <a:lnTo>
                    <a:pt x="1192083" y="588369"/>
                  </a:lnTo>
                  <a:lnTo>
                    <a:pt x="1208626" y="610289"/>
                  </a:lnTo>
                  <a:cubicBezTo>
                    <a:pt x="1219257" y="625976"/>
                    <a:pt x="1227132" y="642211"/>
                    <a:pt x="1223982" y="654058"/>
                  </a:cubicBezTo>
                  <a:cubicBezTo>
                    <a:pt x="1217681" y="677752"/>
                    <a:pt x="1152318" y="683017"/>
                    <a:pt x="1138931" y="711976"/>
                  </a:cubicBezTo>
                  <a:cubicBezTo>
                    <a:pt x="1125543" y="740936"/>
                    <a:pt x="1156256" y="804120"/>
                    <a:pt x="1143656" y="827814"/>
                  </a:cubicBezTo>
                  <a:cubicBezTo>
                    <a:pt x="1131055" y="851509"/>
                    <a:pt x="1083018" y="834835"/>
                    <a:pt x="1063330" y="854142"/>
                  </a:cubicBezTo>
                  <a:cubicBezTo>
                    <a:pt x="1048564" y="868621"/>
                    <a:pt x="1048859" y="898897"/>
                    <a:pt x="1039298" y="922756"/>
                  </a:cubicBezTo>
                  <a:lnTo>
                    <a:pt x="1035432" y="928623"/>
                  </a:lnTo>
                  <a:lnTo>
                    <a:pt x="435708" y="928623"/>
                  </a:lnTo>
                  <a:lnTo>
                    <a:pt x="428912" y="917769"/>
                  </a:lnTo>
                  <a:cubicBezTo>
                    <a:pt x="413498" y="874769"/>
                    <a:pt x="417248" y="825864"/>
                    <a:pt x="444301" y="779243"/>
                  </a:cubicBezTo>
                  <a:cubicBezTo>
                    <a:pt x="490333" y="699917"/>
                    <a:pt x="592424" y="648924"/>
                    <a:pt x="697370" y="652839"/>
                  </a:cubicBezTo>
                  <a:cubicBezTo>
                    <a:pt x="763549" y="655308"/>
                    <a:pt x="820082" y="678957"/>
                    <a:pt x="858154" y="715361"/>
                  </a:cubicBezTo>
                  <a:lnTo>
                    <a:pt x="879476" y="740620"/>
                  </a:lnTo>
                  <a:lnTo>
                    <a:pt x="894350" y="728237"/>
                  </a:lnTo>
                  <a:cubicBezTo>
                    <a:pt x="934777" y="689726"/>
                    <a:pt x="969317" y="646546"/>
                    <a:pt x="995691" y="602255"/>
                  </a:cubicBezTo>
                  <a:lnTo>
                    <a:pt x="1000523" y="593125"/>
                  </a:lnTo>
                  <a:lnTo>
                    <a:pt x="960188" y="586171"/>
                  </a:lnTo>
                  <a:lnTo>
                    <a:pt x="761735" y="562545"/>
                  </a:lnTo>
                  <a:lnTo>
                    <a:pt x="875137" y="496395"/>
                  </a:lnTo>
                  <a:lnTo>
                    <a:pt x="912937" y="482219"/>
                  </a:lnTo>
                  <a:lnTo>
                    <a:pt x="1025675" y="540532"/>
                  </a:lnTo>
                  <a:lnTo>
                    <a:pt x="1039946" y="502296"/>
                  </a:lnTo>
                  <a:lnTo>
                    <a:pt x="1031743" y="490158"/>
                  </a:lnTo>
                  <a:cubicBezTo>
                    <a:pt x="1004905" y="458496"/>
                    <a:pt x="968261" y="436056"/>
                    <a:pt x="927028" y="426828"/>
                  </a:cubicBezTo>
                  <a:cubicBezTo>
                    <a:pt x="872051" y="414524"/>
                    <a:pt x="814444" y="426941"/>
                    <a:pt x="769418" y="460802"/>
                  </a:cubicBezTo>
                  <a:lnTo>
                    <a:pt x="769102" y="460382"/>
                  </a:lnTo>
                  <a:lnTo>
                    <a:pt x="757536" y="471445"/>
                  </a:lnTo>
                  <a:cubicBezTo>
                    <a:pt x="750309" y="477418"/>
                    <a:pt x="742084" y="483468"/>
                    <a:pt x="733162" y="489491"/>
                  </a:cubicBezTo>
                  <a:lnTo>
                    <a:pt x="683515" y="518694"/>
                  </a:lnTo>
                  <a:lnTo>
                    <a:pt x="682092" y="521847"/>
                  </a:lnTo>
                  <a:lnTo>
                    <a:pt x="680610" y="520403"/>
                  </a:lnTo>
                  <a:lnTo>
                    <a:pt x="673730" y="524450"/>
                  </a:lnTo>
                  <a:cubicBezTo>
                    <a:pt x="631795" y="546401"/>
                    <a:pt x="588482" y="564514"/>
                    <a:pt x="563282" y="571996"/>
                  </a:cubicBezTo>
                  <a:cubicBezTo>
                    <a:pt x="550681" y="575737"/>
                    <a:pt x="538426" y="576672"/>
                    <a:pt x="527216" y="575761"/>
                  </a:cubicBezTo>
                  <a:lnTo>
                    <a:pt x="526514" y="575589"/>
                  </a:lnTo>
                  <a:lnTo>
                    <a:pt x="519551" y="577943"/>
                  </a:lnTo>
                  <a:cubicBezTo>
                    <a:pt x="492616" y="586605"/>
                    <a:pt x="469482" y="593151"/>
                    <a:pt x="455504" y="596105"/>
                  </a:cubicBezTo>
                  <a:cubicBezTo>
                    <a:pt x="399590" y="607917"/>
                    <a:pt x="381478" y="560667"/>
                    <a:pt x="384628" y="553579"/>
                  </a:cubicBezTo>
                  <a:cubicBezTo>
                    <a:pt x="385415" y="551807"/>
                    <a:pt x="390387" y="551315"/>
                    <a:pt x="397659" y="551475"/>
                  </a:cubicBezTo>
                  <a:lnTo>
                    <a:pt x="406262" y="552055"/>
                  </a:lnTo>
                  <a:lnTo>
                    <a:pt x="417704" y="553579"/>
                  </a:lnTo>
                  <a:lnTo>
                    <a:pt x="419692" y="552960"/>
                  </a:lnTo>
                  <a:lnTo>
                    <a:pt x="424496" y="553284"/>
                  </a:lnTo>
                  <a:cubicBezTo>
                    <a:pt x="444479" y="554957"/>
                    <a:pt x="466136" y="556729"/>
                    <a:pt x="474404" y="553579"/>
                  </a:cubicBezTo>
                  <a:lnTo>
                    <a:pt x="476555" y="551697"/>
                  </a:lnTo>
                  <a:lnTo>
                    <a:pt x="473505" y="543645"/>
                  </a:lnTo>
                  <a:cubicBezTo>
                    <a:pt x="474194" y="541972"/>
                    <a:pt x="476544" y="540077"/>
                    <a:pt x="480141" y="538021"/>
                  </a:cubicBezTo>
                  <a:lnTo>
                    <a:pt x="488151" y="534277"/>
                  </a:lnTo>
                  <a:lnTo>
                    <a:pt x="488875" y="532316"/>
                  </a:lnTo>
                  <a:cubicBezTo>
                    <a:pt x="490352" y="523653"/>
                    <a:pt x="488580" y="515778"/>
                    <a:pt x="483855" y="515778"/>
                  </a:cubicBezTo>
                  <a:cubicBezTo>
                    <a:pt x="476767" y="515778"/>
                    <a:pt x="456390" y="537042"/>
                    <a:pt x="436678" y="547673"/>
                  </a:cubicBezTo>
                  <a:lnTo>
                    <a:pt x="419692" y="552960"/>
                  </a:lnTo>
                  <a:lnTo>
                    <a:pt x="406262" y="552055"/>
                  </a:lnTo>
                  <a:lnTo>
                    <a:pt x="395813" y="550663"/>
                  </a:lnTo>
                  <a:cubicBezTo>
                    <a:pt x="371043" y="545015"/>
                    <a:pt x="341512" y="531725"/>
                    <a:pt x="342103" y="515778"/>
                  </a:cubicBezTo>
                  <a:cubicBezTo>
                    <a:pt x="342299" y="510463"/>
                    <a:pt x="346483" y="503670"/>
                    <a:pt x="352881" y="496103"/>
                  </a:cubicBezTo>
                  <a:lnTo>
                    <a:pt x="375524" y="473217"/>
                  </a:lnTo>
                  <a:lnTo>
                    <a:pt x="388159" y="437922"/>
                  </a:lnTo>
                  <a:cubicBezTo>
                    <a:pt x="397978" y="417102"/>
                    <a:pt x="411839" y="395285"/>
                    <a:pt x="428123" y="378701"/>
                  </a:cubicBezTo>
                  <a:lnTo>
                    <a:pt x="430250" y="376876"/>
                  </a:lnTo>
                  <a:lnTo>
                    <a:pt x="431879" y="374026"/>
                  </a:lnTo>
                  <a:lnTo>
                    <a:pt x="433500" y="374089"/>
                  </a:lnTo>
                  <a:lnTo>
                    <a:pt x="445155" y="364092"/>
                  </a:lnTo>
                  <a:cubicBezTo>
                    <a:pt x="468780" y="347554"/>
                    <a:pt x="507171" y="334955"/>
                    <a:pt x="547039" y="325110"/>
                  </a:cubicBezTo>
                  <a:lnTo>
                    <a:pt x="576153" y="318798"/>
                  </a:lnTo>
                  <a:lnTo>
                    <a:pt x="577456" y="316842"/>
                  </a:lnTo>
                  <a:close/>
                  <a:moveTo>
                    <a:pt x="824153" y="0"/>
                  </a:moveTo>
                  <a:cubicBezTo>
                    <a:pt x="1279320" y="0"/>
                    <a:pt x="1648306" y="368986"/>
                    <a:pt x="1648306" y="824153"/>
                  </a:cubicBezTo>
                  <a:lnTo>
                    <a:pt x="1637775" y="928623"/>
                  </a:lnTo>
                  <a:lnTo>
                    <a:pt x="1534327" y="928623"/>
                  </a:lnTo>
                  <a:lnTo>
                    <a:pt x="1544858" y="824153"/>
                  </a:lnTo>
                  <a:cubicBezTo>
                    <a:pt x="1544858" y="426119"/>
                    <a:pt x="1222187" y="103448"/>
                    <a:pt x="824153" y="103448"/>
                  </a:cubicBezTo>
                  <a:cubicBezTo>
                    <a:pt x="426119" y="103448"/>
                    <a:pt x="103448" y="426119"/>
                    <a:pt x="103448" y="824153"/>
                  </a:cubicBezTo>
                  <a:lnTo>
                    <a:pt x="113980" y="928623"/>
                  </a:lnTo>
                  <a:lnTo>
                    <a:pt x="10532" y="928623"/>
                  </a:lnTo>
                  <a:lnTo>
                    <a:pt x="0" y="824153"/>
                  </a:lnTo>
                  <a:cubicBezTo>
                    <a:pt x="0" y="368986"/>
                    <a:pt x="368986" y="0"/>
                    <a:pt x="824153" y="0"/>
                  </a:cubicBezTo>
                  <a:close/>
                </a:path>
              </a:pathLst>
            </a:custGeom>
            <a:solidFill>
              <a:srgbClr val="B9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schemeClr val="tx1"/>
                </a:solidFill>
              </a:endParaRPr>
            </a:p>
          </p:txBody>
        </p:sp>
        <p:sp>
          <p:nvSpPr>
            <p:cNvPr id="188" name="막힌 원호 187">
              <a:extLst>
                <a:ext uri="{FF2B5EF4-FFF2-40B4-BE49-F238E27FC236}">
                  <a16:creationId xmlns:a16="http://schemas.microsoft.com/office/drawing/2014/main" id="{9290BE45-5700-4777-BACA-DD74E4B4EBA6}"/>
                </a:ext>
              </a:extLst>
            </p:cNvPr>
            <p:cNvSpPr/>
            <p:nvPr/>
          </p:nvSpPr>
          <p:spPr>
            <a:xfrm rot="15404029" flipH="1">
              <a:off x="9671583" y="3317397"/>
              <a:ext cx="369458" cy="380878"/>
            </a:xfrm>
            <a:prstGeom prst="blockArc">
              <a:avLst>
                <a:gd name="adj1" fmla="val 16460505"/>
                <a:gd name="adj2" fmla="val 21033500"/>
                <a:gd name="adj3" fmla="val 7716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E59A635-158E-4741-B254-72B3A2749220}"/>
                </a:ext>
              </a:extLst>
            </p:cNvPr>
            <p:cNvSpPr/>
            <p:nvPr/>
          </p:nvSpPr>
          <p:spPr>
            <a:xfrm>
              <a:off x="8360098" y="5049416"/>
              <a:ext cx="2292218" cy="281256"/>
            </a:xfrm>
            <a:prstGeom prst="rect">
              <a:avLst/>
            </a:prstGeom>
            <a:solidFill>
              <a:srgbClr val="6F5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A4BB803-6527-4D4B-BE85-24D8D8940998}"/>
                </a:ext>
              </a:extLst>
            </p:cNvPr>
            <p:cNvSpPr/>
            <p:nvPr/>
          </p:nvSpPr>
          <p:spPr>
            <a:xfrm>
              <a:off x="9204468" y="5124168"/>
              <a:ext cx="581571" cy="136382"/>
            </a:xfrm>
            <a:prstGeom prst="rect">
              <a:avLst/>
            </a:prstGeom>
            <a:solidFill>
              <a:srgbClr val="D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997F4FD-BB3C-469E-8CDE-E4C9E494A76C}"/>
                </a:ext>
              </a:extLst>
            </p:cNvPr>
            <p:cNvSpPr/>
            <p:nvPr/>
          </p:nvSpPr>
          <p:spPr>
            <a:xfrm>
              <a:off x="9897559" y="5114228"/>
              <a:ext cx="143617" cy="143617"/>
            </a:xfrm>
            <a:prstGeom prst="ellipse">
              <a:avLst/>
            </a:prstGeom>
            <a:solidFill>
              <a:srgbClr val="D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눈물 방울 191">
              <a:extLst>
                <a:ext uri="{FF2B5EF4-FFF2-40B4-BE49-F238E27FC236}">
                  <a16:creationId xmlns:a16="http://schemas.microsoft.com/office/drawing/2014/main" id="{9FC28A3D-1A4F-4870-AFD1-4B671D7655D9}"/>
                </a:ext>
              </a:extLst>
            </p:cNvPr>
            <p:cNvSpPr/>
            <p:nvPr/>
          </p:nvSpPr>
          <p:spPr>
            <a:xfrm rot="8100000">
              <a:off x="9297037" y="3992822"/>
              <a:ext cx="404818" cy="404818"/>
            </a:xfrm>
            <a:prstGeom prst="teardrop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달 192">
              <a:extLst>
                <a:ext uri="{FF2B5EF4-FFF2-40B4-BE49-F238E27FC236}">
                  <a16:creationId xmlns:a16="http://schemas.microsoft.com/office/drawing/2014/main" id="{C1455603-CE39-4910-A88C-D8750FD5D408}"/>
                </a:ext>
              </a:extLst>
            </p:cNvPr>
            <p:cNvSpPr/>
            <p:nvPr/>
          </p:nvSpPr>
          <p:spPr>
            <a:xfrm rot="16200000">
              <a:off x="9372837" y="3727665"/>
              <a:ext cx="250607" cy="692291"/>
            </a:xfrm>
            <a:prstGeom prst="moon">
              <a:avLst>
                <a:gd name="adj" fmla="val 8750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자유형 35">
              <a:extLst>
                <a:ext uri="{FF2B5EF4-FFF2-40B4-BE49-F238E27FC236}">
                  <a16:creationId xmlns:a16="http://schemas.microsoft.com/office/drawing/2014/main" id="{AE94DE26-ADA3-4C7C-9033-B093BA7EBDFA}"/>
                </a:ext>
              </a:extLst>
            </p:cNvPr>
            <p:cNvSpPr/>
            <p:nvPr/>
          </p:nvSpPr>
          <p:spPr>
            <a:xfrm>
              <a:off x="9227621" y="3833679"/>
              <a:ext cx="257556" cy="178032"/>
            </a:xfrm>
            <a:custGeom>
              <a:avLst/>
              <a:gdLst>
                <a:gd name="connsiteX0" fmla="*/ 304835 w 357263"/>
                <a:gd name="connsiteY0" fmla="*/ 50 h 246953"/>
                <a:gd name="connsiteX1" fmla="*/ 78294 w 357263"/>
                <a:gd name="connsiteY1" fmla="*/ 45358 h 246953"/>
                <a:gd name="connsiteX2" fmla="*/ 35 w 357263"/>
                <a:gd name="connsiteY2" fmla="*/ 243066 h 246953"/>
                <a:gd name="connsiteX3" fmla="*/ 70056 w 357263"/>
                <a:gd name="connsiteY3" fmla="*/ 168925 h 246953"/>
                <a:gd name="connsiteX4" fmla="*/ 197743 w 357263"/>
                <a:gd name="connsiteY4" fmla="*/ 74190 h 246953"/>
                <a:gd name="connsiteX5" fmla="*/ 350143 w 357263"/>
                <a:gd name="connsiteY5" fmla="*/ 37120 h 246953"/>
                <a:gd name="connsiteX6" fmla="*/ 304835 w 357263"/>
                <a:gd name="connsiteY6" fmla="*/ 50 h 24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263" h="246953">
                  <a:moveTo>
                    <a:pt x="304835" y="50"/>
                  </a:moveTo>
                  <a:cubicBezTo>
                    <a:pt x="259527" y="1423"/>
                    <a:pt x="129094" y="4855"/>
                    <a:pt x="78294" y="45358"/>
                  </a:cubicBezTo>
                  <a:cubicBezTo>
                    <a:pt x="27494" y="85861"/>
                    <a:pt x="1408" y="222472"/>
                    <a:pt x="35" y="243066"/>
                  </a:cubicBezTo>
                  <a:cubicBezTo>
                    <a:pt x="-1338" y="263661"/>
                    <a:pt x="37105" y="197071"/>
                    <a:pt x="70056" y="168925"/>
                  </a:cubicBezTo>
                  <a:cubicBezTo>
                    <a:pt x="103007" y="140779"/>
                    <a:pt x="151062" y="96157"/>
                    <a:pt x="197743" y="74190"/>
                  </a:cubicBezTo>
                  <a:cubicBezTo>
                    <a:pt x="244424" y="52223"/>
                    <a:pt x="331608" y="48790"/>
                    <a:pt x="350143" y="37120"/>
                  </a:cubicBezTo>
                  <a:cubicBezTo>
                    <a:pt x="368678" y="25450"/>
                    <a:pt x="350143" y="-1323"/>
                    <a:pt x="304835" y="5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 36">
              <a:extLst>
                <a:ext uri="{FF2B5EF4-FFF2-40B4-BE49-F238E27FC236}">
                  <a16:creationId xmlns:a16="http://schemas.microsoft.com/office/drawing/2014/main" id="{05C36476-050B-4B1A-A6AA-1687D6FEA342}"/>
                </a:ext>
              </a:extLst>
            </p:cNvPr>
            <p:cNvSpPr/>
            <p:nvPr/>
          </p:nvSpPr>
          <p:spPr>
            <a:xfrm flipH="1">
              <a:off x="9523487" y="3833679"/>
              <a:ext cx="257556" cy="178032"/>
            </a:xfrm>
            <a:custGeom>
              <a:avLst/>
              <a:gdLst>
                <a:gd name="connsiteX0" fmla="*/ 304835 w 357263"/>
                <a:gd name="connsiteY0" fmla="*/ 50 h 246953"/>
                <a:gd name="connsiteX1" fmla="*/ 78294 w 357263"/>
                <a:gd name="connsiteY1" fmla="*/ 45358 h 246953"/>
                <a:gd name="connsiteX2" fmla="*/ 35 w 357263"/>
                <a:gd name="connsiteY2" fmla="*/ 243066 h 246953"/>
                <a:gd name="connsiteX3" fmla="*/ 70056 w 357263"/>
                <a:gd name="connsiteY3" fmla="*/ 168925 h 246953"/>
                <a:gd name="connsiteX4" fmla="*/ 197743 w 357263"/>
                <a:gd name="connsiteY4" fmla="*/ 74190 h 246953"/>
                <a:gd name="connsiteX5" fmla="*/ 350143 w 357263"/>
                <a:gd name="connsiteY5" fmla="*/ 37120 h 246953"/>
                <a:gd name="connsiteX6" fmla="*/ 304835 w 357263"/>
                <a:gd name="connsiteY6" fmla="*/ 50 h 24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263" h="246953">
                  <a:moveTo>
                    <a:pt x="304835" y="50"/>
                  </a:moveTo>
                  <a:cubicBezTo>
                    <a:pt x="259527" y="1423"/>
                    <a:pt x="129094" y="4855"/>
                    <a:pt x="78294" y="45358"/>
                  </a:cubicBezTo>
                  <a:cubicBezTo>
                    <a:pt x="27494" y="85861"/>
                    <a:pt x="1408" y="222472"/>
                    <a:pt x="35" y="243066"/>
                  </a:cubicBezTo>
                  <a:cubicBezTo>
                    <a:pt x="-1338" y="263661"/>
                    <a:pt x="37105" y="197071"/>
                    <a:pt x="70056" y="168925"/>
                  </a:cubicBezTo>
                  <a:cubicBezTo>
                    <a:pt x="103007" y="140779"/>
                    <a:pt x="151062" y="96157"/>
                    <a:pt x="197743" y="74190"/>
                  </a:cubicBezTo>
                  <a:cubicBezTo>
                    <a:pt x="244424" y="52223"/>
                    <a:pt x="331608" y="48790"/>
                    <a:pt x="350143" y="37120"/>
                  </a:cubicBezTo>
                  <a:cubicBezTo>
                    <a:pt x="368678" y="25450"/>
                    <a:pt x="350143" y="-1323"/>
                    <a:pt x="304835" y="5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A8F2CD43-6918-404C-8569-1F0C823DFEB8}"/>
              </a:ext>
            </a:extLst>
          </p:cNvPr>
          <p:cNvSpPr txBox="1"/>
          <p:nvPr/>
        </p:nvSpPr>
        <p:spPr>
          <a:xfrm>
            <a:off x="679179" y="3087617"/>
            <a:ext cx="39513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명성황후와 대원군의 세력다툼 속에서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외국의 내정 간섭을 겪었다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동학농민운동과 갑신정변 등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국내외적으로 혼란스러운 시기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대한제국을 선포했다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0C6E501-8856-4BF7-B16E-03577AB26756}"/>
              </a:ext>
            </a:extLst>
          </p:cNvPr>
          <p:cNvSpPr txBox="1"/>
          <p:nvPr/>
        </p:nvSpPr>
        <p:spPr>
          <a:xfrm>
            <a:off x="4707196" y="3054636"/>
            <a:ext cx="31594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대한제국 최후의 황제로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일본의 압력으로 경제권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경찰권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군사권 등을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상실하게 되어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일제강점기가 시작되었다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9A71363-B1AE-4585-A11C-A5FEEEC20C98}"/>
              </a:ext>
            </a:extLst>
          </p:cNvPr>
          <p:cNvGrpSpPr/>
          <p:nvPr/>
        </p:nvGrpSpPr>
        <p:grpSpPr>
          <a:xfrm>
            <a:off x="5768453" y="1615855"/>
            <a:ext cx="881650" cy="1098544"/>
            <a:chOff x="8360098" y="1854336"/>
            <a:chExt cx="2292218" cy="3482283"/>
          </a:xfrm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28E186C-7D42-4E16-BED3-A934CB6428ED}"/>
                </a:ext>
              </a:extLst>
            </p:cNvPr>
            <p:cNvSpPr/>
            <p:nvPr/>
          </p:nvSpPr>
          <p:spPr>
            <a:xfrm>
              <a:off x="8586112" y="2437842"/>
              <a:ext cx="1791245" cy="15624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8FD6F488-798A-4527-B86B-0F30623D53A2}"/>
                </a:ext>
              </a:extLst>
            </p:cNvPr>
            <p:cNvSpPr/>
            <p:nvPr/>
          </p:nvSpPr>
          <p:spPr>
            <a:xfrm>
              <a:off x="9195325" y="3870854"/>
              <a:ext cx="608242" cy="455784"/>
            </a:xfrm>
            <a:prstGeom prst="rect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2DAD7D39-5071-4DA2-B481-A722B936D662}"/>
                </a:ext>
              </a:extLst>
            </p:cNvPr>
            <p:cNvSpPr/>
            <p:nvPr/>
          </p:nvSpPr>
          <p:spPr>
            <a:xfrm>
              <a:off x="8437822" y="3261790"/>
              <a:ext cx="540809" cy="534994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B944321B-A46D-496D-A15B-2614ACA8017B}"/>
                </a:ext>
              </a:extLst>
            </p:cNvPr>
            <p:cNvSpPr/>
            <p:nvPr/>
          </p:nvSpPr>
          <p:spPr>
            <a:xfrm>
              <a:off x="9952015" y="3232319"/>
              <a:ext cx="583731" cy="577455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양쪽 모서리가 둥근 사각형 6">
              <a:extLst>
                <a:ext uri="{FF2B5EF4-FFF2-40B4-BE49-F238E27FC236}">
                  <a16:creationId xmlns:a16="http://schemas.microsoft.com/office/drawing/2014/main" id="{53D9CC6A-EA9A-4116-88AF-0B66860961A2}"/>
                </a:ext>
              </a:extLst>
            </p:cNvPr>
            <p:cNvSpPr/>
            <p:nvPr/>
          </p:nvSpPr>
          <p:spPr>
            <a:xfrm rot="10800000">
              <a:off x="8655975" y="2841692"/>
              <a:ext cx="1676208" cy="13284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모서리가 둥근 직사각형 7">
              <a:extLst>
                <a:ext uri="{FF2B5EF4-FFF2-40B4-BE49-F238E27FC236}">
                  <a16:creationId xmlns:a16="http://schemas.microsoft.com/office/drawing/2014/main" id="{0EFEC42E-C86D-4F19-97BE-1765B13DA8E3}"/>
                </a:ext>
              </a:extLst>
            </p:cNvPr>
            <p:cNvSpPr/>
            <p:nvPr/>
          </p:nvSpPr>
          <p:spPr>
            <a:xfrm rot="5400000">
              <a:off x="8912857" y="2033763"/>
              <a:ext cx="733087" cy="3742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순서도: 지연 241">
              <a:extLst>
                <a:ext uri="{FF2B5EF4-FFF2-40B4-BE49-F238E27FC236}">
                  <a16:creationId xmlns:a16="http://schemas.microsoft.com/office/drawing/2014/main" id="{FC6AF7CE-772A-4073-85D4-22E8BC906174}"/>
                </a:ext>
              </a:extLst>
            </p:cNvPr>
            <p:cNvSpPr/>
            <p:nvPr/>
          </p:nvSpPr>
          <p:spPr>
            <a:xfrm rot="16200000">
              <a:off x="8947270" y="3631573"/>
              <a:ext cx="1117874" cy="2292218"/>
            </a:xfrm>
            <a:prstGeom prst="flowChartDelay">
              <a:avLst/>
            </a:prstGeom>
            <a:solidFill>
              <a:srgbClr val="F2C282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43" name="막힌 원호 242">
              <a:extLst>
                <a:ext uri="{FF2B5EF4-FFF2-40B4-BE49-F238E27FC236}">
                  <a16:creationId xmlns:a16="http://schemas.microsoft.com/office/drawing/2014/main" id="{C3E11199-D271-475C-82AC-25D328588CD3}"/>
                </a:ext>
              </a:extLst>
            </p:cNvPr>
            <p:cNvSpPr/>
            <p:nvPr/>
          </p:nvSpPr>
          <p:spPr>
            <a:xfrm rot="21248649">
              <a:off x="9171135" y="3912076"/>
              <a:ext cx="613824" cy="380878"/>
            </a:xfrm>
            <a:prstGeom prst="blockArc">
              <a:avLst>
                <a:gd name="adj1" fmla="val 14345809"/>
                <a:gd name="adj2" fmla="val 19631735"/>
                <a:gd name="adj3" fmla="val 14951"/>
              </a:avLst>
            </a:prstGeom>
            <a:solidFill>
              <a:srgbClr val="E8A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F050BC83-44A2-4EF4-B1CA-C0FB89EE4C58}"/>
                </a:ext>
              </a:extLst>
            </p:cNvPr>
            <p:cNvSpPr/>
            <p:nvPr/>
          </p:nvSpPr>
          <p:spPr>
            <a:xfrm flipH="1">
              <a:off x="9062257" y="3436096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막힌 원호 244">
              <a:extLst>
                <a:ext uri="{FF2B5EF4-FFF2-40B4-BE49-F238E27FC236}">
                  <a16:creationId xmlns:a16="http://schemas.microsoft.com/office/drawing/2014/main" id="{D2F31569-629B-49BB-938D-F70A3A754063}"/>
                </a:ext>
              </a:extLst>
            </p:cNvPr>
            <p:cNvSpPr/>
            <p:nvPr/>
          </p:nvSpPr>
          <p:spPr>
            <a:xfrm rot="16537156" flipH="1">
              <a:off x="9013212" y="3237039"/>
              <a:ext cx="393722" cy="604387"/>
            </a:xfrm>
            <a:prstGeom prst="blockArc">
              <a:avLst>
                <a:gd name="adj1" fmla="val 10138377"/>
                <a:gd name="adj2" fmla="val 14592912"/>
                <a:gd name="adj3" fmla="val 632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F5B6A42-D584-4A2F-BF65-7E44621A809A}"/>
                </a:ext>
              </a:extLst>
            </p:cNvPr>
            <p:cNvSpPr/>
            <p:nvPr/>
          </p:nvSpPr>
          <p:spPr>
            <a:xfrm flipH="1">
              <a:off x="9714887" y="3436096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막힌 원호 246">
              <a:extLst>
                <a:ext uri="{FF2B5EF4-FFF2-40B4-BE49-F238E27FC236}">
                  <a16:creationId xmlns:a16="http://schemas.microsoft.com/office/drawing/2014/main" id="{D2FFA148-0ABD-4FCC-94CA-03A383EC8397}"/>
                </a:ext>
              </a:extLst>
            </p:cNvPr>
            <p:cNvSpPr/>
            <p:nvPr/>
          </p:nvSpPr>
          <p:spPr>
            <a:xfrm rot="20547488" flipH="1">
              <a:off x="9431585" y="3339733"/>
              <a:ext cx="566968" cy="352640"/>
            </a:xfrm>
            <a:prstGeom prst="blockArc">
              <a:avLst>
                <a:gd name="adj1" fmla="val 11190089"/>
                <a:gd name="adj2" fmla="val 15399686"/>
                <a:gd name="adj3" fmla="val 718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8" name="자유형 14">
              <a:extLst>
                <a:ext uri="{FF2B5EF4-FFF2-40B4-BE49-F238E27FC236}">
                  <a16:creationId xmlns:a16="http://schemas.microsoft.com/office/drawing/2014/main" id="{14C33453-502B-464D-AF3C-4064A6105D88}"/>
                </a:ext>
              </a:extLst>
            </p:cNvPr>
            <p:cNvSpPr/>
            <p:nvPr/>
          </p:nvSpPr>
          <p:spPr>
            <a:xfrm>
              <a:off x="8579629" y="2241073"/>
              <a:ext cx="1808693" cy="1036145"/>
            </a:xfrm>
            <a:custGeom>
              <a:avLst/>
              <a:gdLst>
                <a:gd name="connsiteX0" fmla="*/ 1423227 w 2846454"/>
                <a:gd name="connsiteY0" fmla="*/ 0 h 3671342"/>
                <a:gd name="connsiteX1" fmla="*/ 2846454 w 2846454"/>
                <a:gd name="connsiteY1" fmla="*/ 2986851 h 3671342"/>
                <a:gd name="connsiteX2" fmla="*/ 2817539 w 2846454"/>
                <a:gd name="connsiteY2" fmla="*/ 3588806 h 3671342"/>
                <a:gd name="connsiteX3" fmla="*/ 2807427 w 2846454"/>
                <a:gd name="connsiteY3" fmla="*/ 3671342 h 3671342"/>
                <a:gd name="connsiteX4" fmla="*/ 39027 w 2846454"/>
                <a:gd name="connsiteY4" fmla="*/ 3671342 h 3671342"/>
                <a:gd name="connsiteX5" fmla="*/ 28915 w 2846454"/>
                <a:gd name="connsiteY5" fmla="*/ 3588806 h 3671342"/>
                <a:gd name="connsiteX6" fmla="*/ 0 w 2846454"/>
                <a:gd name="connsiteY6" fmla="*/ 2986851 h 3671342"/>
                <a:gd name="connsiteX7" fmla="*/ 1423227 w 2846454"/>
                <a:gd name="connsiteY7" fmla="*/ 0 h 36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6454" h="3671342">
                  <a:moveTo>
                    <a:pt x="1423227" y="0"/>
                  </a:moveTo>
                  <a:cubicBezTo>
                    <a:pt x="2209254" y="0"/>
                    <a:pt x="2846454" y="1337259"/>
                    <a:pt x="2846454" y="2986851"/>
                  </a:cubicBezTo>
                  <a:cubicBezTo>
                    <a:pt x="2846454" y="3193050"/>
                    <a:pt x="2836498" y="3394369"/>
                    <a:pt x="2817539" y="3588806"/>
                  </a:cubicBezTo>
                  <a:lnTo>
                    <a:pt x="2807427" y="3671342"/>
                  </a:lnTo>
                  <a:lnTo>
                    <a:pt x="39027" y="3671342"/>
                  </a:lnTo>
                  <a:lnTo>
                    <a:pt x="28915" y="3588806"/>
                  </a:lnTo>
                  <a:cubicBezTo>
                    <a:pt x="9956" y="3394369"/>
                    <a:pt x="0" y="3193050"/>
                    <a:pt x="0" y="2986851"/>
                  </a:cubicBezTo>
                  <a:cubicBezTo>
                    <a:pt x="0" y="1337259"/>
                    <a:pt x="637200" y="0"/>
                    <a:pt x="142322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모서리가 둥근 직사각형 15">
              <a:extLst>
                <a:ext uri="{FF2B5EF4-FFF2-40B4-BE49-F238E27FC236}">
                  <a16:creationId xmlns:a16="http://schemas.microsoft.com/office/drawing/2014/main" id="{44FFFCB8-085C-4B07-B5D9-1A480D6244F0}"/>
                </a:ext>
              </a:extLst>
            </p:cNvPr>
            <p:cNvSpPr/>
            <p:nvPr/>
          </p:nvSpPr>
          <p:spPr>
            <a:xfrm rot="5400000">
              <a:off x="9354725" y="2031736"/>
              <a:ext cx="758512" cy="4184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자유형 16">
              <a:extLst>
                <a:ext uri="{FF2B5EF4-FFF2-40B4-BE49-F238E27FC236}">
                  <a16:creationId xmlns:a16="http://schemas.microsoft.com/office/drawing/2014/main" id="{FCBED1AB-003F-47D9-808B-5F4587777881}"/>
                </a:ext>
              </a:extLst>
            </p:cNvPr>
            <p:cNvSpPr/>
            <p:nvPr/>
          </p:nvSpPr>
          <p:spPr>
            <a:xfrm>
              <a:off x="8785622" y="1967369"/>
              <a:ext cx="1384852" cy="627368"/>
            </a:xfrm>
            <a:custGeom>
              <a:avLst/>
              <a:gdLst>
                <a:gd name="connsiteX0" fmla="*/ 1794535 w 3589070"/>
                <a:gd name="connsiteY0" fmla="*/ 0 h 1764109"/>
                <a:gd name="connsiteX1" fmla="*/ 3569516 w 3589070"/>
                <a:gd name="connsiteY1" fmla="*/ 1620580 h 1764109"/>
                <a:gd name="connsiteX2" fmla="*/ 3589070 w 3589070"/>
                <a:gd name="connsiteY2" fmla="*/ 1764109 h 1764109"/>
                <a:gd name="connsiteX3" fmla="*/ 0 w 3589070"/>
                <a:gd name="connsiteY3" fmla="*/ 1764109 h 1764109"/>
                <a:gd name="connsiteX4" fmla="*/ 19554 w 3589070"/>
                <a:gd name="connsiteY4" fmla="*/ 1620580 h 1764109"/>
                <a:gd name="connsiteX5" fmla="*/ 1794535 w 3589070"/>
                <a:gd name="connsiteY5" fmla="*/ 0 h 176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070" h="1764109">
                  <a:moveTo>
                    <a:pt x="1794535" y="0"/>
                  </a:moveTo>
                  <a:cubicBezTo>
                    <a:pt x="2670081" y="0"/>
                    <a:pt x="3400573" y="695717"/>
                    <a:pt x="3569516" y="1620580"/>
                  </a:cubicBezTo>
                  <a:lnTo>
                    <a:pt x="3589070" y="1764109"/>
                  </a:lnTo>
                  <a:lnTo>
                    <a:pt x="0" y="1764109"/>
                  </a:lnTo>
                  <a:lnTo>
                    <a:pt x="19554" y="1620580"/>
                  </a:lnTo>
                  <a:cubicBezTo>
                    <a:pt x="188497" y="695717"/>
                    <a:pt x="918989" y="0"/>
                    <a:pt x="17945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7EEDE53C-375C-4EEE-B30C-4066E20E611C}"/>
                </a:ext>
              </a:extLst>
            </p:cNvPr>
            <p:cNvSpPr/>
            <p:nvPr/>
          </p:nvSpPr>
          <p:spPr>
            <a:xfrm>
              <a:off x="9153908" y="4175594"/>
              <a:ext cx="668231" cy="250182"/>
            </a:xfrm>
            <a:prstGeom prst="rect">
              <a:avLst/>
            </a:prstGeom>
            <a:solidFill>
              <a:srgbClr val="B4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BEE1DFFB-F38D-40A9-9934-5E34036DF723}"/>
                </a:ext>
              </a:extLst>
            </p:cNvPr>
            <p:cNvSpPr/>
            <p:nvPr/>
          </p:nvSpPr>
          <p:spPr>
            <a:xfrm>
              <a:off x="8601344" y="3277265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E3CC5F5E-2554-4B56-99F9-8AB6BB8441EC}"/>
                </a:ext>
              </a:extLst>
            </p:cNvPr>
            <p:cNvSpPr/>
            <p:nvPr/>
          </p:nvSpPr>
          <p:spPr>
            <a:xfrm>
              <a:off x="10274802" y="3277265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달 253">
              <a:extLst>
                <a:ext uri="{FF2B5EF4-FFF2-40B4-BE49-F238E27FC236}">
                  <a16:creationId xmlns:a16="http://schemas.microsoft.com/office/drawing/2014/main" id="{B7CCA34A-6A23-4154-81F1-62BD0B584C93}"/>
                </a:ext>
              </a:extLst>
            </p:cNvPr>
            <p:cNvSpPr/>
            <p:nvPr/>
          </p:nvSpPr>
          <p:spPr>
            <a:xfrm rot="5400000">
              <a:off x="9269447" y="1745354"/>
              <a:ext cx="417200" cy="1605557"/>
            </a:xfrm>
            <a:prstGeom prst="moon">
              <a:avLst>
                <a:gd name="adj" fmla="val 17011"/>
              </a:avLst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40619336-3AE1-4A89-9E9B-4A9D0C5AD047}"/>
                </a:ext>
              </a:extLst>
            </p:cNvPr>
            <p:cNvSpPr/>
            <p:nvPr/>
          </p:nvSpPr>
          <p:spPr>
            <a:xfrm>
              <a:off x="9439458" y="1967369"/>
              <a:ext cx="45719" cy="372163"/>
            </a:xfrm>
            <a:prstGeom prst="rect">
              <a:avLst/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D4CCF5FC-EE05-48D0-925B-5D703FB71FBF}"/>
                </a:ext>
              </a:extLst>
            </p:cNvPr>
            <p:cNvSpPr/>
            <p:nvPr/>
          </p:nvSpPr>
          <p:spPr>
            <a:xfrm>
              <a:off x="9512237" y="1967369"/>
              <a:ext cx="45719" cy="372163"/>
            </a:xfrm>
            <a:prstGeom prst="rect">
              <a:avLst/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자유형 23">
              <a:extLst>
                <a:ext uri="{FF2B5EF4-FFF2-40B4-BE49-F238E27FC236}">
                  <a16:creationId xmlns:a16="http://schemas.microsoft.com/office/drawing/2014/main" id="{6C150A8B-A129-4DC7-9F1A-6E0FE62F32FC}"/>
                </a:ext>
              </a:extLst>
            </p:cNvPr>
            <p:cNvSpPr/>
            <p:nvPr/>
          </p:nvSpPr>
          <p:spPr>
            <a:xfrm>
              <a:off x="8362708" y="4299868"/>
              <a:ext cx="568899" cy="749547"/>
            </a:xfrm>
            <a:custGeom>
              <a:avLst/>
              <a:gdLst>
                <a:gd name="connsiteX0" fmla="*/ 157028 w 777440"/>
                <a:gd name="connsiteY0" fmla="*/ 321413 h 1027297"/>
                <a:gd name="connsiteX1" fmla="*/ 154663 w 777440"/>
                <a:gd name="connsiteY1" fmla="*/ 325003 h 1027297"/>
                <a:gd name="connsiteX2" fmla="*/ 150171 w 777440"/>
                <a:gd name="connsiteY2" fmla="*/ 327574 h 1027297"/>
                <a:gd name="connsiteX3" fmla="*/ 414793 w 777440"/>
                <a:gd name="connsiteY3" fmla="*/ 134937 h 1027297"/>
                <a:gd name="connsiteX4" fmla="*/ 422912 w 777440"/>
                <a:gd name="connsiteY4" fmla="*/ 154538 h 1027297"/>
                <a:gd name="connsiteX5" fmla="*/ 380727 w 777440"/>
                <a:gd name="connsiteY5" fmla="*/ 196724 h 1027297"/>
                <a:gd name="connsiteX6" fmla="*/ 350897 w 777440"/>
                <a:gd name="connsiteY6" fmla="*/ 184368 h 1027297"/>
                <a:gd name="connsiteX7" fmla="*/ 347016 w 777440"/>
                <a:gd name="connsiteY7" fmla="*/ 174998 h 1027297"/>
                <a:gd name="connsiteX8" fmla="*/ 585174 w 777440"/>
                <a:gd name="connsiteY8" fmla="*/ 57917 h 1027297"/>
                <a:gd name="connsiteX9" fmla="*/ 591766 w 777440"/>
                <a:gd name="connsiteY9" fmla="*/ 67695 h 1027297"/>
                <a:gd name="connsiteX10" fmla="*/ 608104 w 777440"/>
                <a:gd name="connsiteY10" fmla="*/ 148620 h 1027297"/>
                <a:gd name="connsiteX11" fmla="*/ 442100 w 777440"/>
                <a:gd name="connsiteY11" fmla="*/ 352300 h 1027297"/>
                <a:gd name="connsiteX12" fmla="*/ 406652 w 777440"/>
                <a:gd name="connsiteY12" fmla="*/ 355873 h 1027297"/>
                <a:gd name="connsiteX13" fmla="*/ 423184 w 777440"/>
                <a:gd name="connsiteY13" fmla="*/ 366941 h 1027297"/>
                <a:gd name="connsiteX14" fmla="*/ 345592 w 777440"/>
                <a:gd name="connsiteY14" fmla="*/ 654166 h 1027297"/>
                <a:gd name="connsiteX15" fmla="*/ 52705 w 777440"/>
                <a:gd name="connsiteY15" fmla="*/ 784451 h 1027297"/>
                <a:gd name="connsiteX16" fmla="*/ 0 w 777440"/>
                <a:gd name="connsiteY16" fmla="*/ 794381 h 1027297"/>
                <a:gd name="connsiteX17" fmla="*/ 0 w 777440"/>
                <a:gd name="connsiteY17" fmla="*/ 649595 h 1027297"/>
                <a:gd name="connsiteX18" fmla="*/ 2833 w 777440"/>
                <a:gd name="connsiteY18" fmla="*/ 622235 h 1027297"/>
                <a:gd name="connsiteX19" fmla="*/ 24375 w 777440"/>
                <a:gd name="connsiteY19" fmla="*/ 617649 h 1027297"/>
                <a:gd name="connsiteX20" fmla="*/ 120937 w 777440"/>
                <a:gd name="connsiteY20" fmla="*/ 588623 h 1027297"/>
                <a:gd name="connsiteX21" fmla="*/ 306974 w 777440"/>
                <a:gd name="connsiteY21" fmla="*/ 487917 h 1027297"/>
                <a:gd name="connsiteX22" fmla="*/ 307099 w 777440"/>
                <a:gd name="connsiteY22" fmla="*/ 485142 h 1027297"/>
                <a:gd name="connsiteX23" fmla="*/ 245058 w 777440"/>
                <a:gd name="connsiteY23" fmla="*/ 523779 h 1027297"/>
                <a:gd name="connsiteX24" fmla="*/ 169215 w 777440"/>
                <a:gd name="connsiteY24" fmla="*/ 552514 h 1027297"/>
                <a:gd name="connsiteX25" fmla="*/ 22976 w 777440"/>
                <a:gd name="connsiteY25" fmla="*/ 566954 h 1027297"/>
                <a:gd name="connsiteX26" fmla="*/ 10167 w 777440"/>
                <a:gd name="connsiteY26" fmla="*/ 564745 h 1027297"/>
                <a:gd name="connsiteX27" fmla="*/ 31883 w 777440"/>
                <a:gd name="connsiteY27" fmla="*/ 495355 h 1027297"/>
                <a:gd name="connsiteX28" fmla="*/ 70553 w 777440"/>
                <a:gd name="connsiteY28" fmla="*/ 422010 h 1027297"/>
                <a:gd name="connsiteX29" fmla="*/ 91183 w 777440"/>
                <a:gd name="connsiteY29" fmla="*/ 394522 h 1027297"/>
                <a:gd name="connsiteX30" fmla="*/ 117185 w 777440"/>
                <a:gd name="connsiteY30" fmla="*/ 391789 h 1027297"/>
                <a:gd name="connsiteX31" fmla="*/ 171507 w 777440"/>
                <a:gd name="connsiteY31" fmla="*/ 373985 h 1027297"/>
                <a:gd name="connsiteX32" fmla="*/ 189307 w 777440"/>
                <a:gd name="connsiteY32" fmla="*/ 364087 h 1027297"/>
                <a:gd name="connsiteX33" fmla="*/ 241145 w 777440"/>
                <a:gd name="connsiteY33" fmla="*/ 306853 h 1027297"/>
                <a:gd name="connsiteX34" fmla="*/ 397054 w 777440"/>
                <a:gd name="connsiteY34" fmla="*/ 349448 h 1027297"/>
                <a:gd name="connsiteX35" fmla="*/ 403268 w 777440"/>
                <a:gd name="connsiteY35" fmla="*/ 353607 h 1027297"/>
                <a:gd name="connsiteX36" fmla="*/ 444050 w 777440"/>
                <a:gd name="connsiteY36" fmla="*/ 314836 h 1027297"/>
                <a:gd name="connsiteX37" fmla="*/ 504152 w 777440"/>
                <a:gd name="connsiteY37" fmla="*/ 148620 h 1027297"/>
                <a:gd name="connsiteX38" fmla="*/ 491626 w 777440"/>
                <a:gd name="connsiteY38" fmla="*/ 95558 h 1027297"/>
                <a:gd name="connsiteX39" fmla="*/ 748464 w 777440"/>
                <a:gd name="connsiteY39" fmla="*/ 0 h 1027297"/>
                <a:gd name="connsiteX40" fmla="*/ 760696 w 777440"/>
                <a:gd name="connsiteY40" fmla="*/ 39408 h 1027297"/>
                <a:gd name="connsiteX41" fmla="*/ 777440 w 777440"/>
                <a:gd name="connsiteY41" fmla="*/ 205503 h 1027297"/>
                <a:gd name="connsiteX42" fmla="*/ 37552 w 777440"/>
                <a:gd name="connsiteY42" fmla="*/ 1025401 h 1027297"/>
                <a:gd name="connsiteX43" fmla="*/ 0 w 777440"/>
                <a:gd name="connsiteY43" fmla="*/ 1027297 h 1027297"/>
                <a:gd name="connsiteX44" fmla="*/ 0 w 777440"/>
                <a:gd name="connsiteY44" fmla="*/ 923849 h 1027297"/>
                <a:gd name="connsiteX45" fmla="*/ 26975 w 777440"/>
                <a:gd name="connsiteY45" fmla="*/ 922487 h 1027297"/>
                <a:gd name="connsiteX46" fmla="*/ 673992 w 777440"/>
                <a:gd name="connsiteY46" fmla="*/ 205503 h 1027297"/>
                <a:gd name="connsiteX47" fmla="*/ 659350 w 777440"/>
                <a:gd name="connsiteY47" fmla="*/ 60256 h 1027297"/>
                <a:gd name="connsiteX48" fmla="*/ 650468 w 777440"/>
                <a:gd name="connsiteY48" fmla="*/ 31644 h 1027297"/>
                <a:gd name="connsiteX49" fmla="*/ 691895 w 777440"/>
                <a:gd name="connsiteY49" fmla="*/ 14974 h 102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77440" h="1027297">
                  <a:moveTo>
                    <a:pt x="157028" y="321413"/>
                  </a:moveTo>
                  <a:lnTo>
                    <a:pt x="154663" y="325003"/>
                  </a:lnTo>
                  <a:lnTo>
                    <a:pt x="150171" y="327574"/>
                  </a:lnTo>
                  <a:close/>
                  <a:moveTo>
                    <a:pt x="414793" y="134937"/>
                  </a:moveTo>
                  <a:lnTo>
                    <a:pt x="422912" y="154538"/>
                  </a:lnTo>
                  <a:cubicBezTo>
                    <a:pt x="422912" y="177837"/>
                    <a:pt x="404025" y="196724"/>
                    <a:pt x="380727" y="196724"/>
                  </a:cubicBezTo>
                  <a:cubicBezTo>
                    <a:pt x="369078" y="196724"/>
                    <a:pt x="358531" y="192002"/>
                    <a:pt x="350897" y="184368"/>
                  </a:cubicBezTo>
                  <a:lnTo>
                    <a:pt x="347016" y="174998"/>
                  </a:lnTo>
                  <a:close/>
                  <a:moveTo>
                    <a:pt x="585174" y="57917"/>
                  </a:moveTo>
                  <a:lnTo>
                    <a:pt x="591766" y="67695"/>
                  </a:lnTo>
                  <a:cubicBezTo>
                    <a:pt x="602287" y="92568"/>
                    <a:pt x="608104" y="119914"/>
                    <a:pt x="608104" y="148620"/>
                  </a:cubicBezTo>
                  <a:cubicBezTo>
                    <a:pt x="608104" y="249089"/>
                    <a:pt x="536839" y="332913"/>
                    <a:pt x="442100" y="352300"/>
                  </a:cubicBezTo>
                  <a:lnTo>
                    <a:pt x="406652" y="355873"/>
                  </a:lnTo>
                  <a:lnTo>
                    <a:pt x="423184" y="366941"/>
                  </a:lnTo>
                  <a:cubicBezTo>
                    <a:pt x="509346" y="435357"/>
                    <a:pt x="488910" y="549145"/>
                    <a:pt x="345592" y="654166"/>
                  </a:cubicBezTo>
                  <a:cubicBezTo>
                    <a:pt x="268106" y="710946"/>
                    <a:pt x="164007" y="757253"/>
                    <a:pt x="52705" y="784451"/>
                  </a:cubicBezTo>
                  <a:lnTo>
                    <a:pt x="0" y="794381"/>
                  </a:lnTo>
                  <a:lnTo>
                    <a:pt x="0" y="649595"/>
                  </a:lnTo>
                  <a:lnTo>
                    <a:pt x="2833" y="622235"/>
                  </a:lnTo>
                  <a:lnTo>
                    <a:pt x="24375" y="617649"/>
                  </a:lnTo>
                  <a:cubicBezTo>
                    <a:pt x="57454" y="608918"/>
                    <a:pt x="90101" y="599105"/>
                    <a:pt x="120937" y="588623"/>
                  </a:cubicBezTo>
                  <a:cubicBezTo>
                    <a:pt x="237514" y="548998"/>
                    <a:pt x="298488" y="512140"/>
                    <a:pt x="306974" y="487917"/>
                  </a:cubicBezTo>
                  <a:lnTo>
                    <a:pt x="307099" y="485142"/>
                  </a:lnTo>
                  <a:lnTo>
                    <a:pt x="245058" y="523779"/>
                  </a:lnTo>
                  <a:cubicBezTo>
                    <a:pt x="221391" y="535460"/>
                    <a:pt x="195947" y="545165"/>
                    <a:pt x="169215" y="552514"/>
                  </a:cubicBezTo>
                  <a:cubicBezTo>
                    <a:pt x="120381" y="565940"/>
                    <a:pt x="70319" y="570651"/>
                    <a:pt x="22976" y="566954"/>
                  </a:cubicBezTo>
                  <a:lnTo>
                    <a:pt x="10167" y="564745"/>
                  </a:lnTo>
                  <a:lnTo>
                    <a:pt x="31883" y="495355"/>
                  </a:lnTo>
                  <a:cubicBezTo>
                    <a:pt x="42335" y="470444"/>
                    <a:pt x="55269" y="445975"/>
                    <a:pt x="70553" y="422010"/>
                  </a:cubicBezTo>
                  <a:lnTo>
                    <a:pt x="91183" y="394522"/>
                  </a:lnTo>
                  <a:lnTo>
                    <a:pt x="117185" y="391789"/>
                  </a:lnTo>
                  <a:cubicBezTo>
                    <a:pt x="136513" y="387160"/>
                    <a:pt x="154945" y="381087"/>
                    <a:pt x="171507" y="373985"/>
                  </a:cubicBezTo>
                  <a:lnTo>
                    <a:pt x="189307" y="364087"/>
                  </a:lnTo>
                  <a:lnTo>
                    <a:pt x="241145" y="306853"/>
                  </a:lnTo>
                  <a:cubicBezTo>
                    <a:pt x="306493" y="312665"/>
                    <a:pt x="358724" y="327731"/>
                    <a:pt x="397054" y="349448"/>
                  </a:cubicBezTo>
                  <a:lnTo>
                    <a:pt x="403268" y="353607"/>
                  </a:lnTo>
                  <a:lnTo>
                    <a:pt x="444050" y="314836"/>
                  </a:lnTo>
                  <a:cubicBezTo>
                    <a:pt x="482488" y="268633"/>
                    <a:pt x="504152" y="209969"/>
                    <a:pt x="504152" y="148620"/>
                  </a:cubicBezTo>
                  <a:lnTo>
                    <a:pt x="491626" y="95558"/>
                  </a:lnTo>
                  <a:close/>
                  <a:moveTo>
                    <a:pt x="748464" y="0"/>
                  </a:moveTo>
                  <a:lnTo>
                    <a:pt x="760696" y="39408"/>
                  </a:lnTo>
                  <a:cubicBezTo>
                    <a:pt x="771675" y="93058"/>
                    <a:pt x="777440" y="148607"/>
                    <a:pt x="777440" y="205503"/>
                  </a:cubicBezTo>
                  <a:cubicBezTo>
                    <a:pt x="777440" y="632222"/>
                    <a:pt x="453136" y="983196"/>
                    <a:pt x="37552" y="1025401"/>
                  </a:cubicBezTo>
                  <a:lnTo>
                    <a:pt x="0" y="1027297"/>
                  </a:lnTo>
                  <a:lnTo>
                    <a:pt x="0" y="923849"/>
                  </a:lnTo>
                  <a:lnTo>
                    <a:pt x="26975" y="922487"/>
                  </a:lnTo>
                  <a:cubicBezTo>
                    <a:pt x="390395" y="885580"/>
                    <a:pt x="673992" y="578660"/>
                    <a:pt x="673992" y="205503"/>
                  </a:cubicBezTo>
                  <a:cubicBezTo>
                    <a:pt x="673992" y="155749"/>
                    <a:pt x="668951" y="107172"/>
                    <a:pt x="659350" y="60256"/>
                  </a:cubicBezTo>
                  <a:lnTo>
                    <a:pt x="650468" y="31644"/>
                  </a:lnTo>
                  <a:lnTo>
                    <a:pt x="691895" y="14974"/>
                  </a:lnTo>
                  <a:close/>
                </a:path>
              </a:pathLst>
            </a:custGeom>
            <a:solidFill>
              <a:srgbClr val="B9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schemeClr val="tx1"/>
                </a:solidFill>
              </a:endParaRPr>
            </a:p>
          </p:txBody>
        </p:sp>
        <p:sp>
          <p:nvSpPr>
            <p:cNvPr id="258" name="자유형 24">
              <a:extLst>
                <a:ext uri="{FF2B5EF4-FFF2-40B4-BE49-F238E27FC236}">
                  <a16:creationId xmlns:a16="http://schemas.microsoft.com/office/drawing/2014/main" id="{698F7A84-2A40-4220-AABA-BBD1BEC18FF7}"/>
                </a:ext>
              </a:extLst>
            </p:cNvPr>
            <p:cNvSpPr/>
            <p:nvPr/>
          </p:nvSpPr>
          <p:spPr>
            <a:xfrm>
              <a:off x="10138660" y="4321651"/>
              <a:ext cx="513656" cy="737923"/>
            </a:xfrm>
            <a:custGeom>
              <a:avLst/>
              <a:gdLst>
                <a:gd name="connsiteX0" fmla="*/ 692690 w 692690"/>
                <a:gd name="connsiteY0" fmla="*/ 682812 h 1006134"/>
                <a:gd name="connsiteX1" fmla="*/ 692690 w 692690"/>
                <a:gd name="connsiteY1" fmla="*/ 796705 h 1006134"/>
                <a:gd name="connsiteX2" fmla="*/ 638256 w 692690"/>
                <a:gd name="connsiteY2" fmla="*/ 793927 h 1006134"/>
                <a:gd name="connsiteX3" fmla="*/ 560000 w 692690"/>
                <a:gd name="connsiteY3" fmla="*/ 777608 h 1006134"/>
                <a:gd name="connsiteX4" fmla="*/ 497652 w 692690"/>
                <a:gd name="connsiteY4" fmla="*/ 445915 h 1006134"/>
                <a:gd name="connsiteX5" fmla="*/ 634679 w 692690"/>
                <a:gd name="connsiteY5" fmla="*/ 521516 h 1006134"/>
                <a:gd name="connsiteX6" fmla="*/ 673304 w 692690"/>
                <a:gd name="connsiteY6" fmla="*/ 510481 h 1006134"/>
                <a:gd name="connsiteX7" fmla="*/ 684083 w 692690"/>
                <a:gd name="connsiteY7" fmla="*/ 544925 h 1006134"/>
                <a:gd name="connsiteX8" fmla="*/ 658304 w 692690"/>
                <a:gd name="connsiteY8" fmla="*/ 554592 h 1006134"/>
                <a:gd name="connsiteX9" fmla="*/ 681930 w 692690"/>
                <a:gd name="connsiteY9" fmla="*/ 601843 h 1006134"/>
                <a:gd name="connsiteX10" fmla="*/ 606328 w 692690"/>
                <a:gd name="connsiteY10" fmla="*/ 691619 h 1006134"/>
                <a:gd name="connsiteX11" fmla="*/ 634679 w 692690"/>
                <a:gd name="connsiteY11" fmla="*/ 592393 h 1006134"/>
                <a:gd name="connsiteX12" fmla="*/ 573253 w 692690"/>
                <a:gd name="connsiteY12" fmla="*/ 597118 h 1006134"/>
                <a:gd name="connsiteX13" fmla="*/ 469301 w 692690"/>
                <a:gd name="connsiteY13" fmla="*/ 630193 h 1006134"/>
                <a:gd name="connsiteX14" fmla="*/ 521277 w 692690"/>
                <a:gd name="connsiteY14" fmla="*/ 530966 h 1006134"/>
                <a:gd name="connsiteX15" fmla="*/ 379525 w 692690"/>
                <a:gd name="connsiteY15" fmla="*/ 512066 h 1006134"/>
                <a:gd name="connsiteX16" fmla="*/ 427330 w 692690"/>
                <a:gd name="connsiteY16" fmla="*/ 199271 h 1006134"/>
                <a:gd name="connsiteX17" fmla="*/ 569365 w 692690"/>
                <a:gd name="connsiteY17" fmla="*/ 326887 h 1006134"/>
                <a:gd name="connsiteX18" fmla="*/ 618932 w 692690"/>
                <a:gd name="connsiteY18" fmla="*/ 404759 h 1006134"/>
                <a:gd name="connsiteX19" fmla="*/ 615176 w 692690"/>
                <a:gd name="connsiteY19" fmla="*/ 405023 h 1006134"/>
                <a:gd name="connsiteX20" fmla="*/ 576240 w 692690"/>
                <a:gd name="connsiteY20" fmla="*/ 402822 h 1006134"/>
                <a:gd name="connsiteX21" fmla="*/ 574601 w 692690"/>
                <a:gd name="connsiteY21" fmla="*/ 406236 h 1006134"/>
                <a:gd name="connsiteX22" fmla="*/ 562600 w 692690"/>
                <a:gd name="connsiteY22" fmla="*/ 402051 h 1006134"/>
                <a:gd name="connsiteX23" fmla="*/ 560163 w 692690"/>
                <a:gd name="connsiteY23" fmla="*/ 401913 h 1006134"/>
                <a:gd name="connsiteX24" fmla="*/ 560435 w 692690"/>
                <a:gd name="connsiteY24" fmla="*/ 401296 h 1006134"/>
                <a:gd name="connsiteX25" fmla="*/ 528504 w 692690"/>
                <a:gd name="connsiteY25" fmla="*/ 390159 h 1006134"/>
                <a:gd name="connsiteX26" fmla="*/ 420681 w 692690"/>
                <a:gd name="connsiteY26" fmla="*/ 219150 h 1006134"/>
                <a:gd name="connsiteX27" fmla="*/ 226525 w 692690"/>
                <a:gd name="connsiteY27" fmla="*/ 80995 h 1006134"/>
                <a:gd name="connsiteX28" fmla="*/ 233048 w 692690"/>
                <a:gd name="connsiteY28" fmla="*/ 83620 h 1006134"/>
                <a:gd name="connsiteX29" fmla="*/ 316139 w 692690"/>
                <a:gd name="connsiteY29" fmla="*/ 132732 h 1006134"/>
                <a:gd name="connsiteX30" fmla="*/ 306614 w 692690"/>
                <a:gd name="connsiteY30" fmla="*/ 173080 h 1006134"/>
                <a:gd name="connsiteX31" fmla="*/ 410566 w 692690"/>
                <a:gd name="connsiteY31" fmla="*/ 380984 h 1006134"/>
                <a:gd name="connsiteX32" fmla="*/ 202662 w 692690"/>
                <a:gd name="connsiteY32" fmla="*/ 173080 h 1006134"/>
                <a:gd name="connsiteX33" fmla="*/ 219000 w 692690"/>
                <a:gd name="connsiteY33" fmla="*/ 92155 h 1006134"/>
                <a:gd name="connsiteX34" fmla="*/ 25232 w 692690"/>
                <a:gd name="connsiteY34" fmla="*/ 0 h 1006134"/>
                <a:gd name="connsiteX35" fmla="*/ 121079 w 692690"/>
                <a:gd name="connsiteY35" fmla="*/ 38566 h 1006134"/>
                <a:gd name="connsiteX36" fmla="*/ 118090 w 692690"/>
                <a:gd name="connsiteY36" fmla="*/ 48192 h 1006134"/>
                <a:gd name="connsiteX37" fmla="*/ 103448 w 692690"/>
                <a:gd name="connsiteY37" fmla="*/ 193439 h 1006134"/>
                <a:gd name="connsiteX38" fmla="*/ 678906 w 692690"/>
                <a:gd name="connsiteY38" fmla="*/ 899502 h 1006134"/>
                <a:gd name="connsiteX39" fmla="*/ 692689 w 692690"/>
                <a:gd name="connsiteY39" fmla="*/ 901606 h 1006134"/>
                <a:gd name="connsiteX40" fmla="*/ 692689 w 692690"/>
                <a:gd name="connsiteY40" fmla="*/ 1006134 h 1006134"/>
                <a:gd name="connsiteX41" fmla="*/ 658058 w 692690"/>
                <a:gd name="connsiteY41" fmla="*/ 1000848 h 1006134"/>
                <a:gd name="connsiteX42" fmla="*/ 0 w 692690"/>
                <a:gd name="connsiteY42" fmla="*/ 193439 h 1006134"/>
                <a:gd name="connsiteX43" fmla="*/ 16744 w 692690"/>
                <a:gd name="connsiteY43" fmla="*/ 27344 h 100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92690" h="1006134">
                  <a:moveTo>
                    <a:pt x="692690" y="682812"/>
                  </a:moveTo>
                  <a:lnTo>
                    <a:pt x="692690" y="796705"/>
                  </a:lnTo>
                  <a:lnTo>
                    <a:pt x="638256" y="793927"/>
                  </a:lnTo>
                  <a:cubicBezTo>
                    <a:pt x="610214" y="790453"/>
                    <a:pt x="583945" y="785017"/>
                    <a:pt x="560000" y="777608"/>
                  </a:cubicBezTo>
                  <a:close/>
                  <a:moveTo>
                    <a:pt x="497652" y="445915"/>
                  </a:moveTo>
                  <a:lnTo>
                    <a:pt x="634679" y="521516"/>
                  </a:lnTo>
                  <a:lnTo>
                    <a:pt x="673304" y="510481"/>
                  </a:lnTo>
                  <a:lnTo>
                    <a:pt x="684083" y="544925"/>
                  </a:lnTo>
                  <a:lnTo>
                    <a:pt x="658304" y="554592"/>
                  </a:lnTo>
                  <a:lnTo>
                    <a:pt x="681930" y="601843"/>
                  </a:lnTo>
                  <a:lnTo>
                    <a:pt x="606328" y="691619"/>
                  </a:lnTo>
                  <a:lnTo>
                    <a:pt x="634679" y="592393"/>
                  </a:lnTo>
                  <a:lnTo>
                    <a:pt x="573253" y="597118"/>
                  </a:lnTo>
                  <a:lnTo>
                    <a:pt x="469301" y="630193"/>
                  </a:lnTo>
                  <a:lnTo>
                    <a:pt x="521277" y="530966"/>
                  </a:lnTo>
                  <a:lnTo>
                    <a:pt x="379525" y="512066"/>
                  </a:lnTo>
                  <a:close/>
                  <a:moveTo>
                    <a:pt x="427330" y="199271"/>
                  </a:moveTo>
                  <a:lnTo>
                    <a:pt x="569365" y="326887"/>
                  </a:lnTo>
                  <a:lnTo>
                    <a:pt x="618932" y="404759"/>
                  </a:lnTo>
                  <a:lnTo>
                    <a:pt x="615176" y="405023"/>
                  </a:lnTo>
                  <a:lnTo>
                    <a:pt x="576240" y="402822"/>
                  </a:lnTo>
                  <a:lnTo>
                    <a:pt x="574601" y="406236"/>
                  </a:lnTo>
                  <a:lnTo>
                    <a:pt x="562600" y="402051"/>
                  </a:lnTo>
                  <a:lnTo>
                    <a:pt x="560163" y="401913"/>
                  </a:lnTo>
                  <a:lnTo>
                    <a:pt x="560435" y="401296"/>
                  </a:lnTo>
                  <a:lnTo>
                    <a:pt x="528504" y="390159"/>
                  </a:lnTo>
                  <a:cubicBezTo>
                    <a:pt x="454102" y="355651"/>
                    <a:pt x="413504" y="289436"/>
                    <a:pt x="420681" y="219150"/>
                  </a:cubicBezTo>
                  <a:close/>
                  <a:moveTo>
                    <a:pt x="226525" y="80995"/>
                  </a:moveTo>
                  <a:lnTo>
                    <a:pt x="233048" y="83620"/>
                  </a:lnTo>
                  <a:lnTo>
                    <a:pt x="316139" y="132732"/>
                  </a:lnTo>
                  <a:lnTo>
                    <a:pt x="306614" y="173080"/>
                  </a:lnTo>
                  <a:cubicBezTo>
                    <a:pt x="306614" y="254879"/>
                    <a:pt x="345127" y="331905"/>
                    <a:pt x="410566" y="380984"/>
                  </a:cubicBezTo>
                  <a:cubicBezTo>
                    <a:pt x="295744" y="380984"/>
                    <a:pt x="202662" y="287902"/>
                    <a:pt x="202662" y="173080"/>
                  </a:cubicBezTo>
                  <a:cubicBezTo>
                    <a:pt x="202662" y="144375"/>
                    <a:pt x="208480" y="117028"/>
                    <a:pt x="219000" y="92155"/>
                  </a:cubicBezTo>
                  <a:close/>
                  <a:moveTo>
                    <a:pt x="25232" y="0"/>
                  </a:moveTo>
                  <a:lnTo>
                    <a:pt x="121079" y="38566"/>
                  </a:lnTo>
                  <a:lnTo>
                    <a:pt x="118090" y="48192"/>
                  </a:lnTo>
                  <a:cubicBezTo>
                    <a:pt x="108490" y="95108"/>
                    <a:pt x="103448" y="143685"/>
                    <a:pt x="103448" y="193439"/>
                  </a:cubicBezTo>
                  <a:cubicBezTo>
                    <a:pt x="103448" y="541719"/>
                    <a:pt x="350493" y="832299"/>
                    <a:pt x="678906" y="899502"/>
                  </a:cubicBezTo>
                  <a:lnTo>
                    <a:pt x="692689" y="901606"/>
                  </a:lnTo>
                  <a:lnTo>
                    <a:pt x="692689" y="1006134"/>
                  </a:lnTo>
                  <a:lnTo>
                    <a:pt x="658058" y="1000848"/>
                  </a:lnTo>
                  <a:cubicBezTo>
                    <a:pt x="282505" y="923999"/>
                    <a:pt x="0" y="591710"/>
                    <a:pt x="0" y="193439"/>
                  </a:cubicBezTo>
                  <a:cubicBezTo>
                    <a:pt x="0" y="136543"/>
                    <a:pt x="5766" y="80994"/>
                    <a:pt x="16744" y="27344"/>
                  </a:cubicBezTo>
                  <a:close/>
                </a:path>
              </a:pathLst>
            </a:custGeom>
            <a:solidFill>
              <a:srgbClr val="B9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0F99495F-CE5A-481B-AF61-0D8B2C7AC275}"/>
                </a:ext>
              </a:extLst>
            </p:cNvPr>
            <p:cNvSpPr/>
            <p:nvPr/>
          </p:nvSpPr>
          <p:spPr>
            <a:xfrm rot="19211531">
              <a:off x="9391489" y="2239860"/>
              <a:ext cx="50472" cy="158725"/>
            </a:xfrm>
            <a:prstGeom prst="rect">
              <a:avLst/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71F732D-2FA1-4EC5-9DC9-4A0758D79E0F}"/>
                </a:ext>
              </a:extLst>
            </p:cNvPr>
            <p:cNvSpPr/>
            <p:nvPr/>
          </p:nvSpPr>
          <p:spPr>
            <a:xfrm rot="13500000">
              <a:off x="9559985" y="2237463"/>
              <a:ext cx="51053" cy="160552"/>
            </a:xfrm>
            <a:prstGeom prst="rect">
              <a:avLst/>
            </a:prstGeom>
            <a:solidFill>
              <a:srgbClr val="B9A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막힌 원호 260">
              <a:extLst>
                <a:ext uri="{FF2B5EF4-FFF2-40B4-BE49-F238E27FC236}">
                  <a16:creationId xmlns:a16="http://schemas.microsoft.com/office/drawing/2014/main" id="{54122064-E1FD-4B80-A054-E4FF4198A49C}"/>
                </a:ext>
              </a:extLst>
            </p:cNvPr>
            <p:cNvSpPr/>
            <p:nvPr/>
          </p:nvSpPr>
          <p:spPr>
            <a:xfrm rot="6195971">
              <a:off x="8909121" y="3317397"/>
              <a:ext cx="369458" cy="380878"/>
            </a:xfrm>
            <a:prstGeom prst="blockArc">
              <a:avLst>
                <a:gd name="adj1" fmla="val 16460505"/>
                <a:gd name="adj2" fmla="val 21033500"/>
                <a:gd name="adj3" fmla="val 7716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2" name="자유형 28">
              <a:extLst>
                <a:ext uri="{FF2B5EF4-FFF2-40B4-BE49-F238E27FC236}">
                  <a16:creationId xmlns:a16="http://schemas.microsoft.com/office/drawing/2014/main" id="{91F6512B-F6F9-494F-BE63-4EACC0F00FFE}"/>
                </a:ext>
              </a:extLst>
            </p:cNvPr>
            <p:cNvSpPr/>
            <p:nvPr/>
          </p:nvSpPr>
          <p:spPr>
            <a:xfrm>
              <a:off x="8890998" y="4653120"/>
              <a:ext cx="1206163" cy="677552"/>
            </a:xfrm>
            <a:custGeom>
              <a:avLst/>
              <a:gdLst>
                <a:gd name="connsiteX0" fmla="*/ 1112011 w 1648306"/>
                <a:gd name="connsiteY0" fmla="*/ 925503 h 928623"/>
                <a:gd name="connsiteX1" fmla="*/ 1129935 w 1648306"/>
                <a:gd name="connsiteY1" fmla="*/ 928623 h 928623"/>
                <a:gd name="connsiteX2" fmla="*/ 1109185 w 1648306"/>
                <a:gd name="connsiteY2" fmla="*/ 928623 h 928623"/>
                <a:gd name="connsiteX3" fmla="*/ 709887 w 1648306"/>
                <a:gd name="connsiteY3" fmla="*/ 813091 h 928623"/>
                <a:gd name="connsiteX4" fmla="*/ 670624 w 1648306"/>
                <a:gd name="connsiteY4" fmla="*/ 814196 h 928623"/>
                <a:gd name="connsiteX5" fmla="*/ 610338 w 1648306"/>
                <a:gd name="connsiteY5" fmla="*/ 831680 h 928623"/>
                <a:gd name="connsiteX6" fmla="*/ 624086 w 1648306"/>
                <a:gd name="connsiteY6" fmla="*/ 885076 h 928623"/>
                <a:gd name="connsiteX7" fmla="*/ 625088 w 1648306"/>
                <a:gd name="connsiteY7" fmla="*/ 885064 h 928623"/>
                <a:gd name="connsiteX8" fmla="*/ 634587 w 1648306"/>
                <a:gd name="connsiteY8" fmla="*/ 863475 h 928623"/>
                <a:gd name="connsiteX9" fmla="*/ 698399 w 1648306"/>
                <a:gd name="connsiteY9" fmla="*/ 850018 h 928623"/>
                <a:gd name="connsiteX10" fmla="*/ 747189 w 1648306"/>
                <a:gd name="connsiteY10" fmla="*/ 829460 h 928623"/>
                <a:gd name="connsiteX11" fmla="*/ 745365 w 1648306"/>
                <a:gd name="connsiteY11" fmla="*/ 825954 h 928623"/>
                <a:gd name="connsiteX12" fmla="*/ 709887 w 1648306"/>
                <a:gd name="connsiteY12" fmla="*/ 813091 h 928623"/>
                <a:gd name="connsiteX13" fmla="*/ 1251593 w 1648306"/>
                <a:gd name="connsiteY13" fmla="*/ 731003 h 928623"/>
                <a:gd name="connsiteX14" fmla="*/ 1293778 w 1648306"/>
                <a:gd name="connsiteY14" fmla="*/ 773188 h 928623"/>
                <a:gd name="connsiteX15" fmla="*/ 1251593 w 1648306"/>
                <a:gd name="connsiteY15" fmla="*/ 815374 h 928623"/>
                <a:gd name="connsiteX16" fmla="*/ 1209407 w 1648306"/>
                <a:gd name="connsiteY16" fmla="*/ 773188 h 928623"/>
                <a:gd name="connsiteX17" fmla="*/ 1251593 w 1648306"/>
                <a:gd name="connsiteY17" fmla="*/ 731003 h 928623"/>
                <a:gd name="connsiteX18" fmla="*/ 410566 w 1648306"/>
                <a:gd name="connsiteY18" fmla="*/ 595891 h 928623"/>
                <a:gd name="connsiteX19" fmla="*/ 306614 w 1648306"/>
                <a:gd name="connsiteY19" fmla="*/ 803794 h 928623"/>
                <a:gd name="connsiteX20" fmla="*/ 334051 w 1648306"/>
                <a:gd name="connsiteY20" fmla="*/ 920016 h 928623"/>
                <a:gd name="connsiteX21" fmla="*/ 339674 w 1648306"/>
                <a:gd name="connsiteY21" fmla="*/ 928623 h 928623"/>
                <a:gd name="connsiteX22" fmla="*/ 248601 w 1648306"/>
                <a:gd name="connsiteY22" fmla="*/ 928623 h 928623"/>
                <a:gd name="connsiteX23" fmla="*/ 219000 w 1648306"/>
                <a:gd name="connsiteY23" fmla="*/ 884720 h 928623"/>
                <a:gd name="connsiteX24" fmla="*/ 202662 w 1648306"/>
                <a:gd name="connsiteY24" fmla="*/ 803794 h 928623"/>
                <a:gd name="connsiteX25" fmla="*/ 410566 w 1648306"/>
                <a:gd name="connsiteY25" fmla="*/ 595891 h 928623"/>
                <a:gd name="connsiteX26" fmla="*/ 1271066 w 1648306"/>
                <a:gd name="connsiteY26" fmla="*/ 559366 h 928623"/>
                <a:gd name="connsiteX27" fmla="*/ 1478970 w 1648306"/>
                <a:gd name="connsiteY27" fmla="*/ 767270 h 928623"/>
                <a:gd name="connsiteX28" fmla="*/ 1431495 w 1648306"/>
                <a:gd name="connsiteY28" fmla="*/ 899516 h 928623"/>
                <a:gd name="connsiteX29" fmla="*/ 1397874 w 1648306"/>
                <a:gd name="connsiteY29" fmla="*/ 928623 h 928623"/>
                <a:gd name="connsiteX30" fmla="*/ 1317708 w 1648306"/>
                <a:gd name="connsiteY30" fmla="*/ 928623 h 928623"/>
                <a:gd name="connsiteX31" fmla="*/ 1359381 w 1648306"/>
                <a:gd name="connsiteY31" fmla="*/ 856058 h 928623"/>
                <a:gd name="connsiteX32" fmla="*/ 1375018 w 1648306"/>
                <a:gd name="connsiteY32" fmla="*/ 767270 h 928623"/>
                <a:gd name="connsiteX33" fmla="*/ 1271066 w 1648306"/>
                <a:gd name="connsiteY33" fmla="*/ 559366 h 928623"/>
                <a:gd name="connsiteX34" fmla="*/ 682092 w 1648306"/>
                <a:gd name="connsiteY34" fmla="*/ 521847 h 928623"/>
                <a:gd name="connsiteX35" fmla="*/ 785224 w 1648306"/>
                <a:gd name="connsiteY35" fmla="*/ 622334 h 928623"/>
                <a:gd name="connsiteX36" fmla="*/ 661368 w 1648306"/>
                <a:gd name="connsiteY36" fmla="*/ 598362 h 928623"/>
                <a:gd name="connsiteX37" fmla="*/ 678099 w 1648306"/>
                <a:gd name="connsiteY37" fmla="*/ 530692 h 928623"/>
                <a:gd name="connsiteX38" fmla="*/ 690858 w 1648306"/>
                <a:gd name="connsiteY38" fmla="*/ 179815 h 928623"/>
                <a:gd name="connsiteX39" fmla="*/ 709759 w 1648306"/>
                <a:gd name="connsiteY39" fmla="*/ 217616 h 928623"/>
                <a:gd name="connsiteX40" fmla="*/ 780635 w 1648306"/>
                <a:gd name="connsiteY40" fmla="*/ 208165 h 928623"/>
                <a:gd name="connsiteX41" fmla="*/ 650555 w 1648306"/>
                <a:gd name="connsiteY41" fmla="*/ 304014 h 928623"/>
                <a:gd name="connsiteX42" fmla="*/ 657783 w 1648306"/>
                <a:gd name="connsiteY42" fmla="*/ 302666 h 928623"/>
                <a:gd name="connsiteX43" fmla="*/ 680339 w 1648306"/>
                <a:gd name="connsiteY43" fmla="*/ 298197 h 928623"/>
                <a:gd name="connsiteX44" fmla="*/ 710010 w 1648306"/>
                <a:gd name="connsiteY44" fmla="*/ 279465 h 928623"/>
                <a:gd name="connsiteX45" fmla="*/ 886042 w 1648306"/>
                <a:gd name="connsiteY45" fmla="*/ 236514 h 928623"/>
                <a:gd name="connsiteX46" fmla="*/ 967581 w 1648306"/>
                <a:gd name="connsiteY46" fmla="*/ 245642 h 928623"/>
                <a:gd name="connsiteX47" fmla="*/ 1114590 w 1648306"/>
                <a:gd name="connsiteY47" fmla="*/ 314211 h 928623"/>
                <a:gd name="connsiteX48" fmla="*/ 1121363 w 1648306"/>
                <a:gd name="connsiteY48" fmla="*/ 320651 h 928623"/>
                <a:gd name="connsiteX49" fmla="*/ 1151925 w 1648306"/>
                <a:gd name="connsiteY49" fmla="*/ 322012 h 928623"/>
                <a:gd name="connsiteX50" fmla="*/ 1209806 w 1648306"/>
                <a:gd name="connsiteY50" fmla="*/ 348667 h 928623"/>
                <a:gd name="connsiteX51" fmla="*/ 1203014 w 1648306"/>
                <a:gd name="connsiteY51" fmla="*/ 403295 h 928623"/>
                <a:gd name="connsiteX52" fmla="*/ 1200517 w 1648306"/>
                <a:gd name="connsiteY52" fmla="*/ 410258 h 928623"/>
                <a:gd name="connsiteX53" fmla="*/ 1219323 w 1648306"/>
                <a:gd name="connsiteY53" fmla="*/ 438085 h 928623"/>
                <a:gd name="connsiteX54" fmla="*/ 1187909 w 1648306"/>
                <a:gd name="connsiteY54" fmla="*/ 454664 h 928623"/>
                <a:gd name="connsiteX55" fmla="*/ 1187127 w 1648306"/>
                <a:gd name="connsiteY55" fmla="*/ 459119 h 928623"/>
                <a:gd name="connsiteX56" fmla="*/ 1222551 w 1648306"/>
                <a:gd name="connsiteY56" fmla="*/ 449533 h 928623"/>
                <a:gd name="connsiteX57" fmla="*/ 1215855 w 1648306"/>
                <a:gd name="connsiteY57" fmla="*/ 503399 h 928623"/>
                <a:gd name="connsiteX58" fmla="*/ 1213996 w 1648306"/>
                <a:gd name="connsiteY58" fmla="*/ 511159 h 928623"/>
                <a:gd name="connsiteX59" fmla="*/ 1222062 w 1648306"/>
                <a:gd name="connsiteY59" fmla="*/ 521025 h 928623"/>
                <a:gd name="connsiteX60" fmla="*/ 1223982 w 1648306"/>
                <a:gd name="connsiteY60" fmla="*/ 532955 h 928623"/>
                <a:gd name="connsiteX61" fmla="*/ 1217757 w 1648306"/>
                <a:gd name="connsiteY61" fmla="*/ 536708 h 928623"/>
                <a:gd name="connsiteX62" fmla="*/ 1207488 w 1648306"/>
                <a:gd name="connsiteY62" fmla="*/ 538337 h 928623"/>
                <a:gd name="connsiteX63" fmla="*/ 1202853 w 1648306"/>
                <a:gd name="connsiteY63" fmla="*/ 557694 h 928623"/>
                <a:gd name="connsiteX64" fmla="*/ 1192083 w 1648306"/>
                <a:gd name="connsiteY64" fmla="*/ 588369 h 928623"/>
                <a:gd name="connsiteX65" fmla="*/ 1208626 w 1648306"/>
                <a:gd name="connsiteY65" fmla="*/ 610289 h 928623"/>
                <a:gd name="connsiteX66" fmla="*/ 1223982 w 1648306"/>
                <a:gd name="connsiteY66" fmla="*/ 654058 h 928623"/>
                <a:gd name="connsiteX67" fmla="*/ 1138931 w 1648306"/>
                <a:gd name="connsiteY67" fmla="*/ 711976 h 928623"/>
                <a:gd name="connsiteX68" fmla="*/ 1143656 w 1648306"/>
                <a:gd name="connsiteY68" fmla="*/ 827814 h 928623"/>
                <a:gd name="connsiteX69" fmla="*/ 1063330 w 1648306"/>
                <a:gd name="connsiteY69" fmla="*/ 854142 h 928623"/>
                <a:gd name="connsiteX70" fmla="*/ 1039298 w 1648306"/>
                <a:gd name="connsiteY70" fmla="*/ 922756 h 928623"/>
                <a:gd name="connsiteX71" fmla="*/ 1035432 w 1648306"/>
                <a:gd name="connsiteY71" fmla="*/ 928623 h 928623"/>
                <a:gd name="connsiteX72" fmla="*/ 435708 w 1648306"/>
                <a:gd name="connsiteY72" fmla="*/ 928623 h 928623"/>
                <a:gd name="connsiteX73" fmla="*/ 428912 w 1648306"/>
                <a:gd name="connsiteY73" fmla="*/ 917769 h 928623"/>
                <a:gd name="connsiteX74" fmla="*/ 444301 w 1648306"/>
                <a:gd name="connsiteY74" fmla="*/ 779243 h 928623"/>
                <a:gd name="connsiteX75" fmla="*/ 697370 w 1648306"/>
                <a:gd name="connsiteY75" fmla="*/ 652839 h 928623"/>
                <a:gd name="connsiteX76" fmla="*/ 858154 w 1648306"/>
                <a:gd name="connsiteY76" fmla="*/ 715361 h 928623"/>
                <a:gd name="connsiteX77" fmla="*/ 879476 w 1648306"/>
                <a:gd name="connsiteY77" fmla="*/ 740620 h 928623"/>
                <a:gd name="connsiteX78" fmla="*/ 894350 w 1648306"/>
                <a:gd name="connsiteY78" fmla="*/ 728237 h 928623"/>
                <a:gd name="connsiteX79" fmla="*/ 995691 w 1648306"/>
                <a:gd name="connsiteY79" fmla="*/ 602255 h 928623"/>
                <a:gd name="connsiteX80" fmla="*/ 1000523 w 1648306"/>
                <a:gd name="connsiteY80" fmla="*/ 593125 h 928623"/>
                <a:gd name="connsiteX81" fmla="*/ 960188 w 1648306"/>
                <a:gd name="connsiteY81" fmla="*/ 586171 h 928623"/>
                <a:gd name="connsiteX82" fmla="*/ 761735 w 1648306"/>
                <a:gd name="connsiteY82" fmla="*/ 562545 h 928623"/>
                <a:gd name="connsiteX83" fmla="*/ 875137 w 1648306"/>
                <a:gd name="connsiteY83" fmla="*/ 496395 h 928623"/>
                <a:gd name="connsiteX84" fmla="*/ 912937 w 1648306"/>
                <a:gd name="connsiteY84" fmla="*/ 482219 h 928623"/>
                <a:gd name="connsiteX85" fmla="*/ 1025675 w 1648306"/>
                <a:gd name="connsiteY85" fmla="*/ 540532 h 928623"/>
                <a:gd name="connsiteX86" fmla="*/ 1039946 w 1648306"/>
                <a:gd name="connsiteY86" fmla="*/ 502296 h 928623"/>
                <a:gd name="connsiteX87" fmla="*/ 1031743 w 1648306"/>
                <a:gd name="connsiteY87" fmla="*/ 490158 h 928623"/>
                <a:gd name="connsiteX88" fmla="*/ 927028 w 1648306"/>
                <a:gd name="connsiteY88" fmla="*/ 426828 h 928623"/>
                <a:gd name="connsiteX89" fmla="*/ 769418 w 1648306"/>
                <a:gd name="connsiteY89" fmla="*/ 460802 h 928623"/>
                <a:gd name="connsiteX90" fmla="*/ 769102 w 1648306"/>
                <a:gd name="connsiteY90" fmla="*/ 460382 h 928623"/>
                <a:gd name="connsiteX91" fmla="*/ 757536 w 1648306"/>
                <a:gd name="connsiteY91" fmla="*/ 471445 h 928623"/>
                <a:gd name="connsiteX92" fmla="*/ 733162 w 1648306"/>
                <a:gd name="connsiteY92" fmla="*/ 489491 h 928623"/>
                <a:gd name="connsiteX93" fmla="*/ 683515 w 1648306"/>
                <a:gd name="connsiteY93" fmla="*/ 518694 h 928623"/>
                <a:gd name="connsiteX94" fmla="*/ 682092 w 1648306"/>
                <a:gd name="connsiteY94" fmla="*/ 521847 h 928623"/>
                <a:gd name="connsiteX95" fmla="*/ 680610 w 1648306"/>
                <a:gd name="connsiteY95" fmla="*/ 520403 h 928623"/>
                <a:gd name="connsiteX96" fmla="*/ 673730 w 1648306"/>
                <a:gd name="connsiteY96" fmla="*/ 524450 h 928623"/>
                <a:gd name="connsiteX97" fmla="*/ 563282 w 1648306"/>
                <a:gd name="connsiteY97" fmla="*/ 571996 h 928623"/>
                <a:gd name="connsiteX98" fmla="*/ 527216 w 1648306"/>
                <a:gd name="connsiteY98" fmla="*/ 575761 h 928623"/>
                <a:gd name="connsiteX99" fmla="*/ 526514 w 1648306"/>
                <a:gd name="connsiteY99" fmla="*/ 575589 h 928623"/>
                <a:gd name="connsiteX100" fmla="*/ 519551 w 1648306"/>
                <a:gd name="connsiteY100" fmla="*/ 577943 h 928623"/>
                <a:gd name="connsiteX101" fmla="*/ 455504 w 1648306"/>
                <a:gd name="connsiteY101" fmla="*/ 596105 h 928623"/>
                <a:gd name="connsiteX102" fmla="*/ 384628 w 1648306"/>
                <a:gd name="connsiteY102" fmla="*/ 553579 h 928623"/>
                <a:gd name="connsiteX103" fmla="*/ 397659 w 1648306"/>
                <a:gd name="connsiteY103" fmla="*/ 551475 h 928623"/>
                <a:gd name="connsiteX104" fmla="*/ 406262 w 1648306"/>
                <a:gd name="connsiteY104" fmla="*/ 552055 h 928623"/>
                <a:gd name="connsiteX105" fmla="*/ 417704 w 1648306"/>
                <a:gd name="connsiteY105" fmla="*/ 553579 h 928623"/>
                <a:gd name="connsiteX106" fmla="*/ 419692 w 1648306"/>
                <a:gd name="connsiteY106" fmla="*/ 552960 h 928623"/>
                <a:gd name="connsiteX107" fmla="*/ 424496 w 1648306"/>
                <a:gd name="connsiteY107" fmla="*/ 553284 h 928623"/>
                <a:gd name="connsiteX108" fmla="*/ 474404 w 1648306"/>
                <a:gd name="connsiteY108" fmla="*/ 553579 h 928623"/>
                <a:gd name="connsiteX109" fmla="*/ 476555 w 1648306"/>
                <a:gd name="connsiteY109" fmla="*/ 551697 h 928623"/>
                <a:gd name="connsiteX110" fmla="*/ 473505 w 1648306"/>
                <a:gd name="connsiteY110" fmla="*/ 543645 h 928623"/>
                <a:gd name="connsiteX111" fmla="*/ 480141 w 1648306"/>
                <a:gd name="connsiteY111" fmla="*/ 538021 h 928623"/>
                <a:gd name="connsiteX112" fmla="*/ 488151 w 1648306"/>
                <a:gd name="connsiteY112" fmla="*/ 534277 h 928623"/>
                <a:gd name="connsiteX113" fmla="*/ 488875 w 1648306"/>
                <a:gd name="connsiteY113" fmla="*/ 532316 h 928623"/>
                <a:gd name="connsiteX114" fmla="*/ 483855 w 1648306"/>
                <a:gd name="connsiteY114" fmla="*/ 515778 h 928623"/>
                <a:gd name="connsiteX115" fmla="*/ 436678 w 1648306"/>
                <a:gd name="connsiteY115" fmla="*/ 547673 h 928623"/>
                <a:gd name="connsiteX116" fmla="*/ 419692 w 1648306"/>
                <a:gd name="connsiteY116" fmla="*/ 552960 h 928623"/>
                <a:gd name="connsiteX117" fmla="*/ 406262 w 1648306"/>
                <a:gd name="connsiteY117" fmla="*/ 552055 h 928623"/>
                <a:gd name="connsiteX118" fmla="*/ 395813 w 1648306"/>
                <a:gd name="connsiteY118" fmla="*/ 550663 h 928623"/>
                <a:gd name="connsiteX119" fmla="*/ 342103 w 1648306"/>
                <a:gd name="connsiteY119" fmla="*/ 515778 h 928623"/>
                <a:gd name="connsiteX120" fmla="*/ 352881 w 1648306"/>
                <a:gd name="connsiteY120" fmla="*/ 496103 h 928623"/>
                <a:gd name="connsiteX121" fmla="*/ 375524 w 1648306"/>
                <a:gd name="connsiteY121" fmla="*/ 473217 h 928623"/>
                <a:gd name="connsiteX122" fmla="*/ 388159 w 1648306"/>
                <a:gd name="connsiteY122" fmla="*/ 437922 h 928623"/>
                <a:gd name="connsiteX123" fmla="*/ 428123 w 1648306"/>
                <a:gd name="connsiteY123" fmla="*/ 378701 h 928623"/>
                <a:gd name="connsiteX124" fmla="*/ 430250 w 1648306"/>
                <a:gd name="connsiteY124" fmla="*/ 376876 h 928623"/>
                <a:gd name="connsiteX125" fmla="*/ 431879 w 1648306"/>
                <a:gd name="connsiteY125" fmla="*/ 374026 h 928623"/>
                <a:gd name="connsiteX126" fmla="*/ 433500 w 1648306"/>
                <a:gd name="connsiteY126" fmla="*/ 374089 h 928623"/>
                <a:gd name="connsiteX127" fmla="*/ 445155 w 1648306"/>
                <a:gd name="connsiteY127" fmla="*/ 364092 h 928623"/>
                <a:gd name="connsiteX128" fmla="*/ 547039 w 1648306"/>
                <a:gd name="connsiteY128" fmla="*/ 325110 h 928623"/>
                <a:gd name="connsiteX129" fmla="*/ 576153 w 1648306"/>
                <a:gd name="connsiteY129" fmla="*/ 318798 h 928623"/>
                <a:gd name="connsiteX130" fmla="*/ 577456 w 1648306"/>
                <a:gd name="connsiteY130" fmla="*/ 316842 h 928623"/>
                <a:gd name="connsiteX131" fmla="*/ 824153 w 1648306"/>
                <a:gd name="connsiteY131" fmla="*/ 0 h 928623"/>
                <a:gd name="connsiteX132" fmla="*/ 1648306 w 1648306"/>
                <a:gd name="connsiteY132" fmla="*/ 824153 h 928623"/>
                <a:gd name="connsiteX133" fmla="*/ 1637775 w 1648306"/>
                <a:gd name="connsiteY133" fmla="*/ 928623 h 928623"/>
                <a:gd name="connsiteX134" fmla="*/ 1534327 w 1648306"/>
                <a:gd name="connsiteY134" fmla="*/ 928623 h 928623"/>
                <a:gd name="connsiteX135" fmla="*/ 1544858 w 1648306"/>
                <a:gd name="connsiteY135" fmla="*/ 824153 h 928623"/>
                <a:gd name="connsiteX136" fmla="*/ 824153 w 1648306"/>
                <a:gd name="connsiteY136" fmla="*/ 103448 h 928623"/>
                <a:gd name="connsiteX137" fmla="*/ 103448 w 1648306"/>
                <a:gd name="connsiteY137" fmla="*/ 824153 h 928623"/>
                <a:gd name="connsiteX138" fmla="*/ 113980 w 1648306"/>
                <a:gd name="connsiteY138" fmla="*/ 928623 h 928623"/>
                <a:gd name="connsiteX139" fmla="*/ 10532 w 1648306"/>
                <a:gd name="connsiteY139" fmla="*/ 928623 h 928623"/>
                <a:gd name="connsiteX140" fmla="*/ 0 w 1648306"/>
                <a:gd name="connsiteY140" fmla="*/ 824153 h 928623"/>
                <a:gd name="connsiteX141" fmla="*/ 824153 w 1648306"/>
                <a:gd name="connsiteY141" fmla="*/ 0 h 92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648306" h="928623">
                  <a:moveTo>
                    <a:pt x="1112011" y="925503"/>
                  </a:moveTo>
                  <a:lnTo>
                    <a:pt x="1129935" y="928623"/>
                  </a:lnTo>
                  <a:lnTo>
                    <a:pt x="1109185" y="928623"/>
                  </a:lnTo>
                  <a:close/>
                  <a:moveTo>
                    <a:pt x="709887" y="813091"/>
                  </a:moveTo>
                  <a:cubicBezTo>
                    <a:pt x="698577" y="812013"/>
                    <a:pt x="685287" y="812278"/>
                    <a:pt x="670624" y="814196"/>
                  </a:cubicBezTo>
                  <a:cubicBezTo>
                    <a:pt x="648719" y="817062"/>
                    <a:pt x="627094" y="823334"/>
                    <a:pt x="610338" y="831680"/>
                  </a:cubicBezTo>
                  <a:cubicBezTo>
                    <a:pt x="563403" y="855059"/>
                    <a:pt x="574488" y="882114"/>
                    <a:pt x="624086" y="885076"/>
                  </a:cubicBezTo>
                  <a:lnTo>
                    <a:pt x="625088" y="885064"/>
                  </a:lnTo>
                  <a:lnTo>
                    <a:pt x="634587" y="863475"/>
                  </a:lnTo>
                  <a:cubicBezTo>
                    <a:pt x="655129" y="861564"/>
                    <a:pt x="676551" y="857000"/>
                    <a:pt x="698399" y="850018"/>
                  </a:cubicBezTo>
                  <a:lnTo>
                    <a:pt x="747189" y="829460"/>
                  </a:lnTo>
                  <a:lnTo>
                    <a:pt x="745365" y="825954"/>
                  </a:lnTo>
                  <a:cubicBezTo>
                    <a:pt x="739361" y="819345"/>
                    <a:pt x="726852" y="814708"/>
                    <a:pt x="709887" y="813091"/>
                  </a:cubicBezTo>
                  <a:close/>
                  <a:moveTo>
                    <a:pt x="1251593" y="731003"/>
                  </a:moveTo>
                  <a:cubicBezTo>
                    <a:pt x="1274891" y="731003"/>
                    <a:pt x="1293778" y="749890"/>
                    <a:pt x="1293778" y="773188"/>
                  </a:cubicBezTo>
                  <a:cubicBezTo>
                    <a:pt x="1293778" y="796487"/>
                    <a:pt x="1274891" y="815374"/>
                    <a:pt x="1251593" y="815374"/>
                  </a:cubicBezTo>
                  <a:cubicBezTo>
                    <a:pt x="1228294" y="815374"/>
                    <a:pt x="1209407" y="796487"/>
                    <a:pt x="1209407" y="773188"/>
                  </a:cubicBezTo>
                  <a:cubicBezTo>
                    <a:pt x="1209407" y="749890"/>
                    <a:pt x="1228294" y="731003"/>
                    <a:pt x="1251593" y="731003"/>
                  </a:cubicBezTo>
                  <a:close/>
                  <a:moveTo>
                    <a:pt x="410566" y="595891"/>
                  </a:moveTo>
                  <a:cubicBezTo>
                    <a:pt x="345126" y="644970"/>
                    <a:pt x="306614" y="721996"/>
                    <a:pt x="306614" y="803794"/>
                  </a:cubicBezTo>
                  <a:cubicBezTo>
                    <a:pt x="306614" y="844694"/>
                    <a:pt x="316243" y="884400"/>
                    <a:pt x="334051" y="920016"/>
                  </a:cubicBezTo>
                  <a:lnTo>
                    <a:pt x="339674" y="928623"/>
                  </a:lnTo>
                  <a:lnTo>
                    <a:pt x="248601" y="928623"/>
                  </a:lnTo>
                  <a:lnTo>
                    <a:pt x="219000" y="884720"/>
                  </a:lnTo>
                  <a:cubicBezTo>
                    <a:pt x="208480" y="859846"/>
                    <a:pt x="202662" y="832500"/>
                    <a:pt x="202662" y="803794"/>
                  </a:cubicBezTo>
                  <a:cubicBezTo>
                    <a:pt x="202662" y="688973"/>
                    <a:pt x="295744" y="595891"/>
                    <a:pt x="410566" y="595891"/>
                  </a:cubicBezTo>
                  <a:close/>
                  <a:moveTo>
                    <a:pt x="1271066" y="559366"/>
                  </a:moveTo>
                  <a:cubicBezTo>
                    <a:pt x="1385888" y="559366"/>
                    <a:pt x="1478970" y="652448"/>
                    <a:pt x="1478970" y="767270"/>
                  </a:cubicBezTo>
                  <a:cubicBezTo>
                    <a:pt x="1478970" y="817504"/>
                    <a:pt x="1461154" y="863578"/>
                    <a:pt x="1431495" y="899516"/>
                  </a:cubicBezTo>
                  <a:lnTo>
                    <a:pt x="1397874" y="928623"/>
                  </a:lnTo>
                  <a:lnTo>
                    <a:pt x="1317708" y="928623"/>
                  </a:lnTo>
                  <a:lnTo>
                    <a:pt x="1359381" y="856058"/>
                  </a:lnTo>
                  <a:cubicBezTo>
                    <a:pt x="1369602" y="827948"/>
                    <a:pt x="1375018" y="797945"/>
                    <a:pt x="1375018" y="767270"/>
                  </a:cubicBezTo>
                  <a:cubicBezTo>
                    <a:pt x="1375018" y="685471"/>
                    <a:pt x="1336506" y="608446"/>
                    <a:pt x="1271066" y="559366"/>
                  </a:cubicBezTo>
                  <a:close/>
                  <a:moveTo>
                    <a:pt x="682092" y="521847"/>
                  </a:moveTo>
                  <a:lnTo>
                    <a:pt x="785224" y="622334"/>
                  </a:lnTo>
                  <a:cubicBezTo>
                    <a:pt x="730287" y="623333"/>
                    <a:pt x="675352" y="624332"/>
                    <a:pt x="661368" y="598362"/>
                  </a:cubicBezTo>
                  <a:cubicBezTo>
                    <a:pt x="654377" y="585378"/>
                    <a:pt x="665697" y="557744"/>
                    <a:pt x="678099" y="530692"/>
                  </a:cubicBezTo>
                  <a:close/>
                  <a:moveTo>
                    <a:pt x="690858" y="179815"/>
                  </a:moveTo>
                  <a:lnTo>
                    <a:pt x="709759" y="217616"/>
                  </a:lnTo>
                  <a:lnTo>
                    <a:pt x="780635" y="208165"/>
                  </a:lnTo>
                  <a:lnTo>
                    <a:pt x="650555" y="304014"/>
                  </a:lnTo>
                  <a:lnTo>
                    <a:pt x="657783" y="302666"/>
                  </a:lnTo>
                  <a:lnTo>
                    <a:pt x="680339" y="298197"/>
                  </a:lnTo>
                  <a:lnTo>
                    <a:pt x="710010" y="279465"/>
                  </a:lnTo>
                  <a:cubicBezTo>
                    <a:pt x="764410" y="251049"/>
                    <a:pt x="824861" y="236350"/>
                    <a:pt x="886042" y="236514"/>
                  </a:cubicBezTo>
                  <a:cubicBezTo>
                    <a:pt x="913233" y="236587"/>
                    <a:pt x="940569" y="239596"/>
                    <a:pt x="967581" y="245642"/>
                  </a:cubicBezTo>
                  <a:cubicBezTo>
                    <a:pt x="1021605" y="257733"/>
                    <a:pt x="1071620" y="281364"/>
                    <a:pt x="1114590" y="314211"/>
                  </a:cubicBezTo>
                  <a:lnTo>
                    <a:pt x="1121363" y="320651"/>
                  </a:lnTo>
                  <a:lnTo>
                    <a:pt x="1151925" y="322012"/>
                  </a:lnTo>
                  <a:cubicBezTo>
                    <a:pt x="1177125" y="326728"/>
                    <a:pt x="1201931" y="337698"/>
                    <a:pt x="1209806" y="348667"/>
                  </a:cubicBezTo>
                  <a:cubicBezTo>
                    <a:pt x="1217681" y="359636"/>
                    <a:pt x="1211185" y="380917"/>
                    <a:pt x="1203014" y="403295"/>
                  </a:cubicBezTo>
                  <a:lnTo>
                    <a:pt x="1200517" y="410258"/>
                  </a:lnTo>
                  <a:lnTo>
                    <a:pt x="1219323" y="438085"/>
                  </a:lnTo>
                  <a:lnTo>
                    <a:pt x="1187909" y="454664"/>
                  </a:lnTo>
                  <a:lnTo>
                    <a:pt x="1187127" y="459119"/>
                  </a:lnTo>
                  <a:lnTo>
                    <a:pt x="1222551" y="449533"/>
                  </a:lnTo>
                  <a:cubicBezTo>
                    <a:pt x="1221402" y="467355"/>
                    <a:pt x="1219154" y="485341"/>
                    <a:pt x="1215855" y="503399"/>
                  </a:cubicBezTo>
                  <a:lnTo>
                    <a:pt x="1213996" y="511159"/>
                  </a:lnTo>
                  <a:lnTo>
                    <a:pt x="1222062" y="521025"/>
                  </a:lnTo>
                  <a:cubicBezTo>
                    <a:pt x="1225016" y="525660"/>
                    <a:pt x="1226148" y="529664"/>
                    <a:pt x="1223982" y="532955"/>
                  </a:cubicBezTo>
                  <a:cubicBezTo>
                    <a:pt x="1222899" y="534600"/>
                    <a:pt x="1220733" y="535820"/>
                    <a:pt x="1217757" y="536708"/>
                  </a:cubicBezTo>
                  <a:lnTo>
                    <a:pt x="1207488" y="538337"/>
                  </a:lnTo>
                  <a:lnTo>
                    <a:pt x="1202853" y="557694"/>
                  </a:lnTo>
                  <a:lnTo>
                    <a:pt x="1192083" y="588369"/>
                  </a:lnTo>
                  <a:lnTo>
                    <a:pt x="1208626" y="610289"/>
                  </a:lnTo>
                  <a:cubicBezTo>
                    <a:pt x="1219257" y="625976"/>
                    <a:pt x="1227132" y="642211"/>
                    <a:pt x="1223982" y="654058"/>
                  </a:cubicBezTo>
                  <a:cubicBezTo>
                    <a:pt x="1217681" y="677752"/>
                    <a:pt x="1152318" y="683017"/>
                    <a:pt x="1138931" y="711976"/>
                  </a:cubicBezTo>
                  <a:cubicBezTo>
                    <a:pt x="1125543" y="740936"/>
                    <a:pt x="1156256" y="804120"/>
                    <a:pt x="1143656" y="827814"/>
                  </a:cubicBezTo>
                  <a:cubicBezTo>
                    <a:pt x="1131055" y="851509"/>
                    <a:pt x="1083018" y="834835"/>
                    <a:pt x="1063330" y="854142"/>
                  </a:cubicBezTo>
                  <a:cubicBezTo>
                    <a:pt x="1048564" y="868621"/>
                    <a:pt x="1048859" y="898897"/>
                    <a:pt x="1039298" y="922756"/>
                  </a:cubicBezTo>
                  <a:lnTo>
                    <a:pt x="1035432" y="928623"/>
                  </a:lnTo>
                  <a:lnTo>
                    <a:pt x="435708" y="928623"/>
                  </a:lnTo>
                  <a:lnTo>
                    <a:pt x="428912" y="917769"/>
                  </a:lnTo>
                  <a:cubicBezTo>
                    <a:pt x="413498" y="874769"/>
                    <a:pt x="417248" y="825864"/>
                    <a:pt x="444301" y="779243"/>
                  </a:cubicBezTo>
                  <a:cubicBezTo>
                    <a:pt x="490333" y="699917"/>
                    <a:pt x="592424" y="648924"/>
                    <a:pt x="697370" y="652839"/>
                  </a:cubicBezTo>
                  <a:cubicBezTo>
                    <a:pt x="763549" y="655308"/>
                    <a:pt x="820082" y="678957"/>
                    <a:pt x="858154" y="715361"/>
                  </a:cubicBezTo>
                  <a:lnTo>
                    <a:pt x="879476" y="740620"/>
                  </a:lnTo>
                  <a:lnTo>
                    <a:pt x="894350" y="728237"/>
                  </a:lnTo>
                  <a:cubicBezTo>
                    <a:pt x="934777" y="689726"/>
                    <a:pt x="969317" y="646546"/>
                    <a:pt x="995691" y="602255"/>
                  </a:cubicBezTo>
                  <a:lnTo>
                    <a:pt x="1000523" y="593125"/>
                  </a:lnTo>
                  <a:lnTo>
                    <a:pt x="960188" y="586171"/>
                  </a:lnTo>
                  <a:lnTo>
                    <a:pt x="761735" y="562545"/>
                  </a:lnTo>
                  <a:lnTo>
                    <a:pt x="875137" y="496395"/>
                  </a:lnTo>
                  <a:lnTo>
                    <a:pt x="912937" y="482219"/>
                  </a:lnTo>
                  <a:lnTo>
                    <a:pt x="1025675" y="540532"/>
                  </a:lnTo>
                  <a:lnTo>
                    <a:pt x="1039946" y="502296"/>
                  </a:lnTo>
                  <a:lnTo>
                    <a:pt x="1031743" y="490158"/>
                  </a:lnTo>
                  <a:cubicBezTo>
                    <a:pt x="1004905" y="458496"/>
                    <a:pt x="968261" y="436056"/>
                    <a:pt x="927028" y="426828"/>
                  </a:cubicBezTo>
                  <a:cubicBezTo>
                    <a:pt x="872051" y="414524"/>
                    <a:pt x="814444" y="426941"/>
                    <a:pt x="769418" y="460802"/>
                  </a:cubicBezTo>
                  <a:lnTo>
                    <a:pt x="769102" y="460382"/>
                  </a:lnTo>
                  <a:lnTo>
                    <a:pt x="757536" y="471445"/>
                  </a:lnTo>
                  <a:cubicBezTo>
                    <a:pt x="750309" y="477418"/>
                    <a:pt x="742084" y="483468"/>
                    <a:pt x="733162" y="489491"/>
                  </a:cubicBezTo>
                  <a:lnTo>
                    <a:pt x="683515" y="518694"/>
                  </a:lnTo>
                  <a:lnTo>
                    <a:pt x="682092" y="521847"/>
                  </a:lnTo>
                  <a:lnTo>
                    <a:pt x="680610" y="520403"/>
                  </a:lnTo>
                  <a:lnTo>
                    <a:pt x="673730" y="524450"/>
                  </a:lnTo>
                  <a:cubicBezTo>
                    <a:pt x="631795" y="546401"/>
                    <a:pt x="588482" y="564514"/>
                    <a:pt x="563282" y="571996"/>
                  </a:cubicBezTo>
                  <a:cubicBezTo>
                    <a:pt x="550681" y="575737"/>
                    <a:pt x="538426" y="576672"/>
                    <a:pt x="527216" y="575761"/>
                  </a:cubicBezTo>
                  <a:lnTo>
                    <a:pt x="526514" y="575589"/>
                  </a:lnTo>
                  <a:lnTo>
                    <a:pt x="519551" y="577943"/>
                  </a:lnTo>
                  <a:cubicBezTo>
                    <a:pt x="492616" y="586605"/>
                    <a:pt x="469482" y="593151"/>
                    <a:pt x="455504" y="596105"/>
                  </a:cubicBezTo>
                  <a:cubicBezTo>
                    <a:pt x="399590" y="607917"/>
                    <a:pt x="381478" y="560667"/>
                    <a:pt x="384628" y="553579"/>
                  </a:cubicBezTo>
                  <a:cubicBezTo>
                    <a:pt x="385415" y="551807"/>
                    <a:pt x="390387" y="551315"/>
                    <a:pt x="397659" y="551475"/>
                  </a:cubicBezTo>
                  <a:lnTo>
                    <a:pt x="406262" y="552055"/>
                  </a:lnTo>
                  <a:lnTo>
                    <a:pt x="417704" y="553579"/>
                  </a:lnTo>
                  <a:lnTo>
                    <a:pt x="419692" y="552960"/>
                  </a:lnTo>
                  <a:lnTo>
                    <a:pt x="424496" y="553284"/>
                  </a:lnTo>
                  <a:cubicBezTo>
                    <a:pt x="444479" y="554957"/>
                    <a:pt x="466136" y="556729"/>
                    <a:pt x="474404" y="553579"/>
                  </a:cubicBezTo>
                  <a:lnTo>
                    <a:pt x="476555" y="551697"/>
                  </a:lnTo>
                  <a:lnTo>
                    <a:pt x="473505" y="543645"/>
                  </a:lnTo>
                  <a:cubicBezTo>
                    <a:pt x="474194" y="541972"/>
                    <a:pt x="476544" y="540077"/>
                    <a:pt x="480141" y="538021"/>
                  </a:cubicBezTo>
                  <a:lnTo>
                    <a:pt x="488151" y="534277"/>
                  </a:lnTo>
                  <a:lnTo>
                    <a:pt x="488875" y="532316"/>
                  </a:lnTo>
                  <a:cubicBezTo>
                    <a:pt x="490352" y="523653"/>
                    <a:pt x="488580" y="515778"/>
                    <a:pt x="483855" y="515778"/>
                  </a:cubicBezTo>
                  <a:cubicBezTo>
                    <a:pt x="476767" y="515778"/>
                    <a:pt x="456390" y="537042"/>
                    <a:pt x="436678" y="547673"/>
                  </a:cubicBezTo>
                  <a:lnTo>
                    <a:pt x="419692" y="552960"/>
                  </a:lnTo>
                  <a:lnTo>
                    <a:pt x="406262" y="552055"/>
                  </a:lnTo>
                  <a:lnTo>
                    <a:pt x="395813" y="550663"/>
                  </a:lnTo>
                  <a:cubicBezTo>
                    <a:pt x="371043" y="545015"/>
                    <a:pt x="341512" y="531725"/>
                    <a:pt x="342103" y="515778"/>
                  </a:cubicBezTo>
                  <a:cubicBezTo>
                    <a:pt x="342299" y="510463"/>
                    <a:pt x="346483" y="503670"/>
                    <a:pt x="352881" y="496103"/>
                  </a:cubicBezTo>
                  <a:lnTo>
                    <a:pt x="375524" y="473217"/>
                  </a:lnTo>
                  <a:lnTo>
                    <a:pt x="388159" y="437922"/>
                  </a:lnTo>
                  <a:cubicBezTo>
                    <a:pt x="397978" y="417102"/>
                    <a:pt x="411839" y="395285"/>
                    <a:pt x="428123" y="378701"/>
                  </a:cubicBezTo>
                  <a:lnTo>
                    <a:pt x="430250" y="376876"/>
                  </a:lnTo>
                  <a:lnTo>
                    <a:pt x="431879" y="374026"/>
                  </a:lnTo>
                  <a:lnTo>
                    <a:pt x="433500" y="374089"/>
                  </a:lnTo>
                  <a:lnTo>
                    <a:pt x="445155" y="364092"/>
                  </a:lnTo>
                  <a:cubicBezTo>
                    <a:pt x="468780" y="347554"/>
                    <a:pt x="507171" y="334955"/>
                    <a:pt x="547039" y="325110"/>
                  </a:cubicBezTo>
                  <a:lnTo>
                    <a:pt x="576153" y="318798"/>
                  </a:lnTo>
                  <a:lnTo>
                    <a:pt x="577456" y="316842"/>
                  </a:lnTo>
                  <a:close/>
                  <a:moveTo>
                    <a:pt x="824153" y="0"/>
                  </a:moveTo>
                  <a:cubicBezTo>
                    <a:pt x="1279320" y="0"/>
                    <a:pt x="1648306" y="368986"/>
                    <a:pt x="1648306" y="824153"/>
                  </a:cubicBezTo>
                  <a:lnTo>
                    <a:pt x="1637775" y="928623"/>
                  </a:lnTo>
                  <a:lnTo>
                    <a:pt x="1534327" y="928623"/>
                  </a:lnTo>
                  <a:lnTo>
                    <a:pt x="1544858" y="824153"/>
                  </a:lnTo>
                  <a:cubicBezTo>
                    <a:pt x="1544858" y="426119"/>
                    <a:pt x="1222187" y="103448"/>
                    <a:pt x="824153" y="103448"/>
                  </a:cubicBezTo>
                  <a:cubicBezTo>
                    <a:pt x="426119" y="103448"/>
                    <a:pt x="103448" y="426119"/>
                    <a:pt x="103448" y="824153"/>
                  </a:cubicBezTo>
                  <a:lnTo>
                    <a:pt x="113980" y="928623"/>
                  </a:lnTo>
                  <a:lnTo>
                    <a:pt x="10532" y="928623"/>
                  </a:lnTo>
                  <a:lnTo>
                    <a:pt x="0" y="824153"/>
                  </a:lnTo>
                  <a:cubicBezTo>
                    <a:pt x="0" y="368986"/>
                    <a:pt x="368986" y="0"/>
                    <a:pt x="824153" y="0"/>
                  </a:cubicBezTo>
                  <a:close/>
                </a:path>
              </a:pathLst>
            </a:custGeom>
            <a:solidFill>
              <a:srgbClr val="B99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schemeClr val="tx1"/>
                </a:solidFill>
              </a:endParaRPr>
            </a:p>
          </p:txBody>
        </p:sp>
        <p:sp>
          <p:nvSpPr>
            <p:cNvPr id="263" name="막힌 원호 262">
              <a:extLst>
                <a:ext uri="{FF2B5EF4-FFF2-40B4-BE49-F238E27FC236}">
                  <a16:creationId xmlns:a16="http://schemas.microsoft.com/office/drawing/2014/main" id="{A3FAD776-CBE9-4783-BFDD-9B5AD34DCE91}"/>
                </a:ext>
              </a:extLst>
            </p:cNvPr>
            <p:cNvSpPr/>
            <p:nvPr/>
          </p:nvSpPr>
          <p:spPr>
            <a:xfrm rot="15404029" flipH="1">
              <a:off x="9671583" y="3317397"/>
              <a:ext cx="369458" cy="380878"/>
            </a:xfrm>
            <a:prstGeom prst="blockArc">
              <a:avLst>
                <a:gd name="adj1" fmla="val 16460505"/>
                <a:gd name="adj2" fmla="val 21033500"/>
                <a:gd name="adj3" fmla="val 7716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12B69B1-1764-48BC-BDC0-4733970594B9}"/>
                </a:ext>
              </a:extLst>
            </p:cNvPr>
            <p:cNvSpPr/>
            <p:nvPr/>
          </p:nvSpPr>
          <p:spPr>
            <a:xfrm>
              <a:off x="8360098" y="5049416"/>
              <a:ext cx="2292218" cy="281256"/>
            </a:xfrm>
            <a:prstGeom prst="rect">
              <a:avLst/>
            </a:prstGeom>
            <a:solidFill>
              <a:srgbClr val="6F5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660B9EA0-AFA3-4ED9-9277-88369E0EA0F6}"/>
                </a:ext>
              </a:extLst>
            </p:cNvPr>
            <p:cNvSpPr/>
            <p:nvPr/>
          </p:nvSpPr>
          <p:spPr>
            <a:xfrm>
              <a:off x="9204468" y="5124168"/>
              <a:ext cx="581571" cy="136382"/>
            </a:xfrm>
            <a:prstGeom prst="rect">
              <a:avLst/>
            </a:prstGeom>
            <a:solidFill>
              <a:srgbClr val="D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674F76BA-ABDC-42A1-8877-CFC424DC3A9B}"/>
                </a:ext>
              </a:extLst>
            </p:cNvPr>
            <p:cNvSpPr/>
            <p:nvPr/>
          </p:nvSpPr>
          <p:spPr>
            <a:xfrm>
              <a:off x="9897559" y="5114228"/>
              <a:ext cx="143617" cy="143617"/>
            </a:xfrm>
            <a:prstGeom prst="ellipse">
              <a:avLst/>
            </a:prstGeom>
            <a:solidFill>
              <a:srgbClr val="D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눈물 방울 266">
              <a:extLst>
                <a:ext uri="{FF2B5EF4-FFF2-40B4-BE49-F238E27FC236}">
                  <a16:creationId xmlns:a16="http://schemas.microsoft.com/office/drawing/2014/main" id="{AF5A00F7-B1E4-4A48-BE78-5704B64EA2BF}"/>
                </a:ext>
              </a:extLst>
            </p:cNvPr>
            <p:cNvSpPr/>
            <p:nvPr/>
          </p:nvSpPr>
          <p:spPr>
            <a:xfrm rot="8100000">
              <a:off x="9297037" y="3992822"/>
              <a:ext cx="404818" cy="404818"/>
            </a:xfrm>
            <a:prstGeom prst="teardrop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달 267">
              <a:extLst>
                <a:ext uri="{FF2B5EF4-FFF2-40B4-BE49-F238E27FC236}">
                  <a16:creationId xmlns:a16="http://schemas.microsoft.com/office/drawing/2014/main" id="{4CCE0A5F-FB63-46D0-9536-2D4A584C012C}"/>
                </a:ext>
              </a:extLst>
            </p:cNvPr>
            <p:cNvSpPr/>
            <p:nvPr/>
          </p:nvSpPr>
          <p:spPr>
            <a:xfrm rot="16200000">
              <a:off x="9372837" y="3727665"/>
              <a:ext cx="250607" cy="692291"/>
            </a:xfrm>
            <a:prstGeom prst="moon">
              <a:avLst>
                <a:gd name="adj" fmla="val 8750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 35">
              <a:extLst>
                <a:ext uri="{FF2B5EF4-FFF2-40B4-BE49-F238E27FC236}">
                  <a16:creationId xmlns:a16="http://schemas.microsoft.com/office/drawing/2014/main" id="{40D2C1C8-E8F8-46BA-A0EE-D8B1D7B21480}"/>
                </a:ext>
              </a:extLst>
            </p:cNvPr>
            <p:cNvSpPr/>
            <p:nvPr/>
          </p:nvSpPr>
          <p:spPr>
            <a:xfrm>
              <a:off x="9227621" y="3833679"/>
              <a:ext cx="257556" cy="178032"/>
            </a:xfrm>
            <a:custGeom>
              <a:avLst/>
              <a:gdLst>
                <a:gd name="connsiteX0" fmla="*/ 304835 w 357263"/>
                <a:gd name="connsiteY0" fmla="*/ 50 h 246953"/>
                <a:gd name="connsiteX1" fmla="*/ 78294 w 357263"/>
                <a:gd name="connsiteY1" fmla="*/ 45358 h 246953"/>
                <a:gd name="connsiteX2" fmla="*/ 35 w 357263"/>
                <a:gd name="connsiteY2" fmla="*/ 243066 h 246953"/>
                <a:gd name="connsiteX3" fmla="*/ 70056 w 357263"/>
                <a:gd name="connsiteY3" fmla="*/ 168925 h 246953"/>
                <a:gd name="connsiteX4" fmla="*/ 197743 w 357263"/>
                <a:gd name="connsiteY4" fmla="*/ 74190 h 246953"/>
                <a:gd name="connsiteX5" fmla="*/ 350143 w 357263"/>
                <a:gd name="connsiteY5" fmla="*/ 37120 h 246953"/>
                <a:gd name="connsiteX6" fmla="*/ 304835 w 357263"/>
                <a:gd name="connsiteY6" fmla="*/ 50 h 24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263" h="246953">
                  <a:moveTo>
                    <a:pt x="304835" y="50"/>
                  </a:moveTo>
                  <a:cubicBezTo>
                    <a:pt x="259527" y="1423"/>
                    <a:pt x="129094" y="4855"/>
                    <a:pt x="78294" y="45358"/>
                  </a:cubicBezTo>
                  <a:cubicBezTo>
                    <a:pt x="27494" y="85861"/>
                    <a:pt x="1408" y="222472"/>
                    <a:pt x="35" y="243066"/>
                  </a:cubicBezTo>
                  <a:cubicBezTo>
                    <a:pt x="-1338" y="263661"/>
                    <a:pt x="37105" y="197071"/>
                    <a:pt x="70056" y="168925"/>
                  </a:cubicBezTo>
                  <a:cubicBezTo>
                    <a:pt x="103007" y="140779"/>
                    <a:pt x="151062" y="96157"/>
                    <a:pt x="197743" y="74190"/>
                  </a:cubicBezTo>
                  <a:cubicBezTo>
                    <a:pt x="244424" y="52223"/>
                    <a:pt x="331608" y="48790"/>
                    <a:pt x="350143" y="37120"/>
                  </a:cubicBezTo>
                  <a:cubicBezTo>
                    <a:pt x="368678" y="25450"/>
                    <a:pt x="350143" y="-1323"/>
                    <a:pt x="304835" y="5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 36">
              <a:extLst>
                <a:ext uri="{FF2B5EF4-FFF2-40B4-BE49-F238E27FC236}">
                  <a16:creationId xmlns:a16="http://schemas.microsoft.com/office/drawing/2014/main" id="{EEC0DAB0-EEEF-4BA0-B1EA-5D92746B0C48}"/>
                </a:ext>
              </a:extLst>
            </p:cNvPr>
            <p:cNvSpPr/>
            <p:nvPr/>
          </p:nvSpPr>
          <p:spPr>
            <a:xfrm flipH="1">
              <a:off x="9523487" y="3833679"/>
              <a:ext cx="257556" cy="178032"/>
            </a:xfrm>
            <a:custGeom>
              <a:avLst/>
              <a:gdLst>
                <a:gd name="connsiteX0" fmla="*/ 304835 w 357263"/>
                <a:gd name="connsiteY0" fmla="*/ 50 h 246953"/>
                <a:gd name="connsiteX1" fmla="*/ 78294 w 357263"/>
                <a:gd name="connsiteY1" fmla="*/ 45358 h 246953"/>
                <a:gd name="connsiteX2" fmla="*/ 35 w 357263"/>
                <a:gd name="connsiteY2" fmla="*/ 243066 h 246953"/>
                <a:gd name="connsiteX3" fmla="*/ 70056 w 357263"/>
                <a:gd name="connsiteY3" fmla="*/ 168925 h 246953"/>
                <a:gd name="connsiteX4" fmla="*/ 197743 w 357263"/>
                <a:gd name="connsiteY4" fmla="*/ 74190 h 246953"/>
                <a:gd name="connsiteX5" fmla="*/ 350143 w 357263"/>
                <a:gd name="connsiteY5" fmla="*/ 37120 h 246953"/>
                <a:gd name="connsiteX6" fmla="*/ 304835 w 357263"/>
                <a:gd name="connsiteY6" fmla="*/ 50 h 24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263" h="246953">
                  <a:moveTo>
                    <a:pt x="304835" y="50"/>
                  </a:moveTo>
                  <a:cubicBezTo>
                    <a:pt x="259527" y="1423"/>
                    <a:pt x="129094" y="4855"/>
                    <a:pt x="78294" y="45358"/>
                  </a:cubicBezTo>
                  <a:cubicBezTo>
                    <a:pt x="27494" y="85861"/>
                    <a:pt x="1408" y="222472"/>
                    <a:pt x="35" y="243066"/>
                  </a:cubicBezTo>
                  <a:cubicBezTo>
                    <a:pt x="-1338" y="263661"/>
                    <a:pt x="37105" y="197071"/>
                    <a:pt x="70056" y="168925"/>
                  </a:cubicBezTo>
                  <a:cubicBezTo>
                    <a:pt x="103007" y="140779"/>
                    <a:pt x="151062" y="96157"/>
                    <a:pt x="197743" y="74190"/>
                  </a:cubicBezTo>
                  <a:cubicBezTo>
                    <a:pt x="244424" y="52223"/>
                    <a:pt x="331608" y="48790"/>
                    <a:pt x="350143" y="37120"/>
                  </a:cubicBezTo>
                  <a:cubicBezTo>
                    <a:pt x="368678" y="25450"/>
                    <a:pt x="350143" y="-1323"/>
                    <a:pt x="304835" y="5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1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365;p49">
            <a:extLst>
              <a:ext uri="{FF2B5EF4-FFF2-40B4-BE49-F238E27FC236}">
                <a16:creationId xmlns:a16="http://schemas.microsoft.com/office/drawing/2014/main" id="{30F28032-B038-436C-B5DB-7B0476535D7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236754"/>
            <a:ext cx="3939540" cy="19990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26">
            <a:extLst>
              <a:ext uri="{FF2B5EF4-FFF2-40B4-BE49-F238E27FC236}">
                <a16:creationId xmlns:a16="http://schemas.microsoft.com/office/drawing/2014/main" id="{EC4E5C94-BC32-4C6D-8D86-DFEDA48115D1}"/>
              </a:ext>
            </a:extLst>
          </p:cNvPr>
          <p:cNvSpPr/>
          <p:nvPr/>
        </p:nvSpPr>
        <p:spPr>
          <a:xfrm>
            <a:off x="1882411" y="3001667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고종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C1942-BFF1-4868-B6B9-0AAF9C016A88}"/>
              </a:ext>
            </a:extLst>
          </p:cNvPr>
          <p:cNvSpPr txBox="1"/>
          <p:nvPr/>
        </p:nvSpPr>
        <p:spPr>
          <a:xfrm>
            <a:off x="279561" y="3500731"/>
            <a:ext cx="46253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개국 광무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대한제국 첫 연호인 광무와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설립관련 단어가 나타났다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화물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양력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일본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개화기와 연관된 양력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달력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등이 나타났다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6378C-B2FA-4DF3-AADE-643EAB4834CA}"/>
              </a:ext>
            </a:extLst>
          </p:cNvPr>
          <p:cNvSpPr txBox="1"/>
          <p:nvPr/>
        </p:nvSpPr>
        <p:spPr>
          <a:xfrm>
            <a:off x="4118033" y="3469871"/>
            <a:ext cx="46253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화물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항구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상인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중국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세금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통상 및 외교와 관련해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해외 무역을 국가에서 관리했음을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조약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영사관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파견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외교 관련 활동이 있었음을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2" name="Google Shape;390;p52">
            <a:extLst>
              <a:ext uri="{FF2B5EF4-FFF2-40B4-BE49-F238E27FC236}">
                <a16:creationId xmlns:a16="http://schemas.microsoft.com/office/drawing/2014/main" id="{260C0F55-5FDC-4EB0-86E4-0BE446A9A92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508" y="1236650"/>
            <a:ext cx="3842372" cy="19991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C4A5C1DF-224B-40B7-B22F-F11243228D15}"/>
              </a:ext>
            </a:extLst>
          </p:cNvPr>
          <p:cNvSpPr/>
          <p:nvPr/>
        </p:nvSpPr>
        <p:spPr>
          <a:xfrm>
            <a:off x="5891721" y="2930192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고종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통상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4CD941-B68C-4778-A4D9-E762FF0D2814}"/>
              </a:ext>
            </a:extLst>
          </p:cNvPr>
          <p:cNvSpPr/>
          <p:nvPr/>
        </p:nvSpPr>
        <p:spPr>
          <a:xfrm>
            <a:off x="497212" y="1805940"/>
            <a:ext cx="300980" cy="37988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73E27C-E40C-4148-A636-7BEA36B13A36}"/>
              </a:ext>
            </a:extLst>
          </p:cNvPr>
          <p:cNvSpPr/>
          <p:nvPr/>
        </p:nvSpPr>
        <p:spPr>
          <a:xfrm>
            <a:off x="497212" y="2639830"/>
            <a:ext cx="300980" cy="19261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DB0686-F884-49C4-B695-878CA773971D}"/>
              </a:ext>
            </a:extLst>
          </p:cNvPr>
          <p:cNvSpPr/>
          <p:nvPr/>
        </p:nvSpPr>
        <p:spPr>
          <a:xfrm>
            <a:off x="4580288" y="1367179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CCCE6B5-EB53-4C71-8A92-69E12B55755A}"/>
              </a:ext>
            </a:extLst>
          </p:cNvPr>
          <p:cNvSpPr/>
          <p:nvPr/>
        </p:nvSpPr>
        <p:spPr>
          <a:xfrm>
            <a:off x="4537707" y="2070167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7F7ECE-A761-4CDC-A816-852432CE4438}"/>
              </a:ext>
            </a:extLst>
          </p:cNvPr>
          <p:cNvSpPr/>
          <p:nvPr/>
        </p:nvSpPr>
        <p:spPr>
          <a:xfrm>
            <a:off x="4561040" y="2623316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83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CBAC2C-E5B0-4A3C-858E-6B8742CF624E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oogle Shape;380;p51">
            <a:extLst>
              <a:ext uri="{FF2B5EF4-FFF2-40B4-BE49-F238E27FC236}">
                <a16:creationId xmlns:a16="http://schemas.microsoft.com/office/drawing/2014/main" id="{9593DC33-0A54-425A-A913-29B22040E4A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" y="1305321"/>
            <a:ext cx="3992880" cy="211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82;p51">
            <a:extLst>
              <a:ext uri="{FF2B5EF4-FFF2-40B4-BE49-F238E27FC236}">
                <a16:creationId xmlns:a16="http://schemas.microsoft.com/office/drawing/2014/main" id="{3145EF48-F0D9-440E-A2EF-FF1C7277D01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4190" y="1292723"/>
            <a:ext cx="3623509" cy="212311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585618" y="3213445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고종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6AC12-1279-462A-826E-439E97C1D320}"/>
              </a:ext>
            </a:extLst>
          </p:cNvPr>
          <p:cNvSpPr txBox="1"/>
          <p:nvPr/>
        </p:nvSpPr>
        <p:spPr>
          <a:xfrm>
            <a:off x="85959" y="3838179"/>
            <a:ext cx="50275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일본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중국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양국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서양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통상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개화기 관련 주변 해외국가들이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단어로 나타났다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1BB8-9158-46A1-B7F7-16929526987E}"/>
              </a:ext>
            </a:extLst>
          </p:cNvPr>
          <p:cNvSpPr txBox="1"/>
          <p:nvPr/>
        </p:nvSpPr>
        <p:spPr>
          <a:xfrm>
            <a:off x="3451860" y="3724325"/>
            <a:ext cx="5692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역적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문제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방관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개방의 문제와 관련된 단어들이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나타나는 것으로 보아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혼란스러운 시기였음을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2D0C34-6BEF-488B-B672-A0865FC5E842}"/>
              </a:ext>
            </a:extLst>
          </p:cNvPr>
          <p:cNvSpPr/>
          <p:nvPr/>
        </p:nvSpPr>
        <p:spPr>
          <a:xfrm>
            <a:off x="737711" y="1420968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7E4BA96-0ECA-46F6-A091-423F616FAC37}"/>
              </a:ext>
            </a:extLst>
          </p:cNvPr>
          <p:cNvSpPr/>
          <p:nvPr/>
        </p:nvSpPr>
        <p:spPr>
          <a:xfrm>
            <a:off x="737711" y="2118777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90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oogle Shape;401;p53">
            <a:extLst>
              <a:ext uri="{FF2B5EF4-FFF2-40B4-BE49-F238E27FC236}">
                <a16:creationId xmlns:a16="http://schemas.microsoft.com/office/drawing/2014/main" id="{082BB43E-7784-4A07-AF03-143EE24F69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44" y="1201830"/>
            <a:ext cx="3406143" cy="201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17;p55">
            <a:extLst>
              <a:ext uri="{FF2B5EF4-FFF2-40B4-BE49-F238E27FC236}">
                <a16:creationId xmlns:a16="http://schemas.microsoft.com/office/drawing/2014/main" id="{AFB2BDF7-CC89-4272-9DB7-73533FC3D06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770" y="1185658"/>
            <a:ext cx="3701608" cy="20195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26">
            <a:extLst>
              <a:ext uri="{FF2B5EF4-FFF2-40B4-BE49-F238E27FC236}">
                <a16:creationId xmlns:a16="http://schemas.microsoft.com/office/drawing/2014/main" id="{A3605184-7832-469A-A9E9-01F0ADC07AFC}"/>
              </a:ext>
            </a:extLst>
          </p:cNvPr>
          <p:cNvSpPr/>
          <p:nvPr/>
        </p:nvSpPr>
        <p:spPr>
          <a:xfrm>
            <a:off x="5567534" y="3029230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순종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일본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177C5-59E9-4986-AC9A-02CAFCD58873}"/>
              </a:ext>
            </a:extLst>
          </p:cNvPr>
          <p:cNvSpPr txBox="1"/>
          <p:nvPr/>
        </p:nvSpPr>
        <p:spPr>
          <a:xfrm>
            <a:off x="0" y="3714222"/>
            <a:ext cx="50275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일본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청국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협약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황후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통치와 관련된 백성이라는 단어에서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외국이 자주 언급되는 것으로 보아 정치적인 간섭이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있었음을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217D3-B682-4162-87B7-4CB76D949A8B}"/>
              </a:ext>
            </a:extLst>
          </p:cNvPr>
          <p:cNvSpPr txBox="1"/>
          <p:nvPr/>
        </p:nvSpPr>
        <p:spPr>
          <a:xfrm>
            <a:off x="3798567" y="3801930"/>
            <a:ext cx="5027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일본군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천황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해군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통감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양력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일본의 간섭이 심했음을 알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684205" y="3057672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순종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30CD629-4762-4792-B439-B1F1B7D12839}"/>
              </a:ext>
            </a:extLst>
          </p:cNvPr>
          <p:cNvSpPr/>
          <p:nvPr/>
        </p:nvSpPr>
        <p:spPr>
          <a:xfrm>
            <a:off x="647702" y="1736200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1EB5A7-98AF-4BD4-8B56-5837D8A5F9F2}"/>
              </a:ext>
            </a:extLst>
          </p:cNvPr>
          <p:cNvSpPr/>
          <p:nvPr/>
        </p:nvSpPr>
        <p:spPr>
          <a:xfrm>
            <a:off x="654661" y="2909179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B52011-0722-4BDA-A649-8BD9FB50416F}"/>
              </a:ext>
            </a:extLst>
          </p:cNvPr>
          <p:cNvSpPr/>
          <p:nvPr/>
        </p:nvSpPr>
        <p:spPr>
          <a:xfrm>
            <a:off x="4135383" y="1481176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112701-B037-428F-8305-1FD2C42E510A}"/>
              </a:ext>
            </a:extLst>
          </p:cNvPr>
          <p:cNvSpPr/>
          <p:nvPr/>
        </p:nvSpPr>
        <p:spPr>
          <a:xfrm>
            <a:off x="4147860" y="2488625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2AE0DE97-34A4-44C9-9F5F-8E6E17EC2A85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3221D8D-D480-4911-9082-287859FEE3F6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C712796-6F55-483D-A37D-70CF274DE16F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6792159-255B-4EF4-84BE-AA4287E93CCE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4F9198-42A9-4805-A595-ADB6A2010503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3E5A7-7B5A-434C-9C73-C9D5898A31A0}"/>
              </a:ext>
            </a:extLst>
          </p:cNvPr>
          <p:cNvSpPr txBox="1"/>
          <p:nvPr/>
        </p:nvSpPr>
        <p:spPr>
          <a:xfrm>
            <a:off x="3620613" y="332154"/>
            <a:ext cx="2978701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ea1JpnKorPeriod"/>
            </a:pP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개요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데이터 개요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- 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목적</a:t>
            </a:r>
            <a:endParaRPr lang="en-US" altLang="ko-KR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二</a:t>
            </a:r>
            <a:r>
              <a:rPr lang="en-US" altLang="ko-KR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과정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- LDA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분석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시기별 분석 결과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四</a:t>
            </a:r>
            <a:r>
              <a:rPr lang="en-US" altLang="ko-KR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28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결론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C1B77D-7609-4266-84EF-E4D80A112421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B9EE26C-2427-43E2-AA5E-E1CF6BE1E2B0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6E33094-41DD-4301-A159-96DA01C22E8E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845ACFE-03FB-4C9D-8EEE-918B4647C6E8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F517AC9-6C4E-47DB-91D2-0258F5716D55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68;p15">
            <a:extLst>
              <a:ext uri="{FF2B5EF4-FFF2-40B4-BE49-F238E27FC236}">
                <a16:creationId xmlns:a16="http://schemas.microsoft.com/office/drawing/2014/main" id="{C9652ED9-7E7E-4B6B-BF66-842C1552F2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60163" y="1155105"/>
            <a:ext cx="769617" cy="2611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발표순서</a:t>
            </a:r>
            <a:endParaRPr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5374EF-A843-4A2B-AAA3-5966139E9E4B}"/>
              </a:ext>
            </a:extLst>
          </p:cNvPr>
          <p:cNvSpPr/>
          <p:nvPr/>
        </p:nvSpPr>
        <p:spPr>
          <a:xfrm rot="5400000">
            <a:off x="-49289" y="2040247"/>
            <a:ext cx="3588521" cy="886513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2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409;p54">
            <a:extLst>
              <a:ext uri="{FF2B5EF4-FFF2-40B4-BE49-F238E27FC236}">
                <a16:creationId xmlns:a16="http://schemas.microsoft.com/office/drawing/2014/main" id="{A2C5FA41-D7FC-4480-A28B-9513B95C803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1" y="1292723"/>
            <a:ext cx="3711977" cy="205245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2194629" y="3111078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순종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국민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EAACAE-4C78-4B28-91CD-7726E14631EF}"/>
              </a:ext>
            </a:extLst>
          </p:cNvPr>
          <p:cNvSpPr txBox="1"/>
          <p:nvPr/>
        </p:nvSpPr>
        <p:spPr>
          <a:xfrm>
            <a:off x="2062956" y="3705227"/>
            <a:ext cx="46062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스스로</a:t>
            </a:r>
            <a:r>
              <a:rPr lang="en-US" altLang="ko-KR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광복</a:t>
            </a:r>
            <a:r>
              <a:rPr lang="en-US" altLang="ko-KR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독립</a:t>
            </a:r>
            <a:r>
              <a:rPr lang="en-US" altLang="ko-KR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부강</a:t>
            </a:r>
            <a:r>
              <a:rPr lang="en-US" altLang="ko-KR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보호</a:t>
            </a:r>
            <a:endParaRPr lang="en-US" altLang="ko-KR" sz="1400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국민이라는 단어에서 백성과는 다르게 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독립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광복 등의 단어가 나타난다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협약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체결 등의 단어와 연관성이 있는 것으로 보인다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pic>
        <p:nvPicPr>
          <p:cNvPr id="8" name="Google Shape;410;p54">
            <a:extLst>
              <a:ext uri="{FF2B5EF4-FFF2-40B4-BE49-F238E27FC236}">
                <a16:creationId xmlns:a16="http://schemas.microsoft.com/office/drawing/2014/main" id="{D9FF92E6-C4FA-45DE-8136-C71A3F7E40A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913" y="1289375"/>
            <a:ext cx="3544167" cy="20524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B7B3D13-5590-4088-9371-D3D93A19C01C}"/>
              </a:ext>
            </a:extLst>
          </p:cNvPr>
          <p:cNvSpPr/>
          <p:nvPr/>
        </p:nvSpPr>
        <p:spPr>
          <a:xfrm>
            <a:off x="745331" y="1902241"/>
            <a:ext cx="300980" cy="3320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7C714E-4850-43FD-B231-0EB1FCC0F32C}"/>
              </a:ext>
            </a:extLst>
          </p:cNvPr>
          <p:cNvSpPr/>
          <p:nvPr/>
        </p:nvSpPr>
        <p:spPr>
          <a:xfrm>
            <a:off x="734372" y="2571750"/>
            <a:ext cx="300980" cy="4193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1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FCA46A3-84F6-4570-99E6-9882531626D6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72C20D0A-2737-4A6F-A91E-B8EACDF2AC26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3A660F-369C-4B0F-B0EB-3D18B0415CD3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05F5E994-0B71-49DC-A500-8974E14B2654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5412324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" altLang="ko-KR" sz="20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백성 단어 언급 수 : 언급문서  / 재위기간</a:t>
            </a:r>
            <a:endParaRPr lang="en-US" altLang="ko" sz="2000" dirty="0"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D73226-EEC3-4857-B98C-212BD13D2741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DE98E8A-7997-4CAA-90F0-9D6122CD22DC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DE964F-523E-460C-A913-0E1CDFAA5DD5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ECFCFF-0680-4DC8-842A-82287C0CC59E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B6093F-0FFE-480D-8591-8D6A0F0C36A2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F87981-1D56-458A-AA76-DB3DFA835402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BD0D1E-9E6F-41C3-9592-FD16FE131B74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4DB967-D0EC-4E02-8620-40442A02E655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A738-38F7-4A7B-B1E8-7671940F9E56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6">
            <a:extLst>
              <a:ext uri="{FF2B5EF4-FFF2-40B4-BE49-F238E27FC236}">
                <a16:creationId xmlns:a16="http://schemas.microsoft.com/office/drawing/2014/main" id="{67FE1A0B-A410-48AD-9F00-433FA0A0D3AD}"/>
              </a:ext>
            </a:extLst>
          </p:cNvPr>
          <p:cNvSpPr/>
          <p:nvPr/>
        </p:nvSpPr>
        <p:spPr>
          <a:xfrm>
            <a:off x="601014" y="4279720"/>
            <a:ext cx="7517330" cy="601468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순조의 경우 일제간섭으로 통치에 대한 논의가 적어 </a:t>
            </a:r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백성에 대한 언급도 적음을 알 수 있다</a:t>
            </a:r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D7FBC-49E0-44D2-8E56-61B3BA2E2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629" y="1463689"/>
            <a:ext cx="4072141" cy="27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四</a:t>
            </a:r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결론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7D12D6-2D4C-4E4E-847A-22F7F840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719" y="1427950"/>
            <a:ext cx="6771321" cy="33056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63C4928-3AF1-45EB-8D83-D63FD764B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93" y="2384629"/>
            <a:ext cx="2080440" cy="1714649"/>
          </a:xfrm>
          <a:prstGeom prst="rect">
            <a:avLst/>
          </a:prstGeom>
        </p:spPr>
      </p:pic>
      <p:sp>
        <p:nvSpPr>
          <p:cNvPr id="4" name="Rounded Rectangle 26">
            <a:extLst>
              <a:ext uri="{FF2B5EF4-FFF2-40B4-BE49-F238E27FC236}">
                <a16:creationId xmlns:a16="http://schemas.microsoft.com/office/drawing/2014/main" id="{DDFE2D93-4074-4FD7-A65B-4411C0EEC9BC}"/>
              </a:ext>
            </a:extLst>
          </p:cNvPr>
          <p:cNvSpPr/>
          <p:nvPr/>
        </p:nvSpPr>
        <p:spPr>
          <a:xfrm>
            <a:off x="204216" y="959746"/>
            <a:ext cx="3179055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발전 방향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웹페이지 개발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00F6AD-E2D4-43C0-AA21-D79811BD93AA}"/>
              </a:ext>
            </a:extLst>
          </p:cNvPr>
          <p:cNvSpPr txBox="1"/>
          <p:nvPr/>
        </p:nvSpPr>
        <p:spPr>
          <a:xfrm>
            <a:off x="4588428" y="377880"/>
            <a:ext cx="2727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http://52ee3b33900f.ngrok.io/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3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四</a:t>
            </a:r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결론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0EA7D6E-51F6-4B04-A016-03AC8ACF5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92" y="1292723"/>
            <a:ext cx="6623303" cy="3257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75AD5-8892-4CCD-B3F6-883B282AFD3F}"/>
              </a:ext>
            </a:extLst>
          </p:cNvPr>
          <p:cNvSpPr txBox="1"/>
          <p:nvPr/>
        </p:nvSpPr>
        <p:spPr>
          <a:xfrm>
            <a:off x="2607758" y="1501370"/>
            <a:ext cx="4606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키워드별 검색 가능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085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四</a:t>
            </a:r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결론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99C623-4EA8-4A3E-A125-92CDBEFF7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711" y="1386462"/>
            <a:ext cx="6914578" cy="3316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E0787-CF39-466D-824D-F10D51156F2A}"/>
              </a:ext>
            </a:extLst>
          </p:cNvPr>
          <p:cNvSpPr txBox="1"/>
          <p:nvPr/>
        </p:nvSpPr>
        <p:spPr>
          <a:xfrm>
            <a:off x="2657316" y="4299016"/>
            <a:ext cx="4606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키워드 </a:t>
            </a:r>
            <a:r>
              <a:rPr lang="ko-KR" altLang="en-US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검색해 주제별로 확인가능</a:t>
            </a:r>
            <a:endParaRPr lang="en-US" altLang="ko-KR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EDC24-48E6-4814-A00D-B5E166D6C926}"/>
              </a:ext>
            </a:extLst>
          </p:cNvPr>
          <p:cNvSpPr txBox="1"/>
          <p:nvPr/>
        </p:nvSpPr>
        <p:spPr>
          <a:xfrm>
            <a:off x="2657316" y="1653770"/>
            <a:ext cx="4606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차트 누르면 </a:t>
            </a:r>
            <a:r>
              <a:rPr lang="en-US" altLang="ko-KR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LDA</a:t>
            </a: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분석 시각화 결과 나타남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BC9D6-DEDB-40AA-92F7-514366EACC09}"/>
              </a:ext>
            </a:extLst>
          </p:cNvPr>
          <p:cNvSpPr/>
          <p:nvPr/>
        </p:nvSpPr>
        <p:spPr>
          <a:xfrm>
            <a:off x="6695618" y="2220877"/>
            <a:ext cx="670830" cy="307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22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106353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四</a:t>
            </a:r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결론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D2AE639-37F9-43C4-A4E7-8E53DE735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3" y="1332969"/>
            <a:ext cx="6922940" cy="3355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82A912-A26E-4921-A5C6-74FFFBBB4272}"/>
              </a:ext>
            </a:extLst>
          </p:cNvPr>
          <p:cNvSpPr txBox="1"/>
          <p:nvPr/>
        </p:nvSpPr>
        <p:spPr>
          <a:xfrm>
            <a:off x="2786856" y="1914254"/>
            <a:ext cx="4606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키워드별 빈도그래프 출력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26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DA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986F59-4E5E-484E-9E0B-0ED3219012D6}"/>
              </a:ext>
            </a:extLst>
          </p:cNvPr>
          <p:cNvSpPr/>
          <p:nvPr/>
        </p:nvSpPr>
        <p:spPr>
          <a:xfrm>
            <a:off x="-15562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59FEAA-3602-4C8E-825F-26BFF4CA76BD}"/>
              </a:ext>
            </a:extLst>
          </p:cNvPr>
          <p:cNvSpPr/>
          <p:nvPr/>
        </p:nvSpPr>
        <p:spPr>
          <a:xfrm>
            <a:off x="516571" y="347566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34D815-8FE3-48B2-A19E-FFEC561EF007}"/>
              </a:ext>
            </a:extLst>
          </p:cNvPr>
          <p:cNvSpPr/>
          <p:nvPr/>
        </p:nvSpPr>
        <p:spPr>
          <a:xfrm>
            <a:off x="516571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D56487-57D9-4AEE-B022-37A5040D5904}"/>
              </a:ext>
            </a:extLst>
          </p:cNvPr>
          <p:cNvSpPr/>
          <p:nvPr/>
        </p:nvSpPr>
        <p:spPr>
          <a:xfrm>
            <a:off x="516571" y="108678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79C068-8031-448A-B4C8-AD1987A2D124}"/>
              </a:ext>
            </a:extLst>
          </p:cNvPr>
          <p:cNvSpPr/>
          <p:nvPr/>
        </p:nvSpPr>
        <p:spPr>
          <a:xfrm>
            <a:off x="6385306" y="275296"/>
            <a:ext cx="1400624" cy="450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450CE9-5BF0-488B-B762-2B06AE8D308B}"/>
              </a:ext>
            </a:extLst>
          </p:cNvPr>
          <p:cNvSpPr/>
          <p:nvPr/>
        </p:nvSpPr>
        <p:spPr>
          <a:xfrm>
            <a:off x="6546314" y="478607"/>
            <a:ext cx="1081291" cy="4064852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67A006-FAC6-4C19-B523-360D9A17A707}"/>
              </a:ext>
            </a:extLst>
          </p:cNvPr>
          <p:cNvSpPr/>
          <p:nvPr/>
        </p:nvSpPr>
        <p:spPr>
          <a:xfrm>
            <a:off x="516571" y="464643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59A2200-D9B0-4A83-9AD9-9A07E00E87B9}"/>
              </a:ext>
            </a:extLst>
          </p:cNvPr>
          <p:cNvCxnSpPr/>
          <p:nvPr/>
        </p:nvCxnSpPr>
        <p:spPr>
          <a:xfrm>
            <a:off x="618930" y="1"/>
            <a:ext cx="0" cy="5143499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C1C0FA-977B-4E90-B64C-2C42FECC3803}"/>
              </a:ext>
            </a:extLst>
          </p:cNvPr>
          <p:cNvCxnSpPr>
            <a:cxnSpLocks/>
          </p:cNvCxnSpPr>
          <p:nvPr/>
        </p:nvCxnSpPr>
        <p:spPr>
          <a:xfrm flipH="1">
            <a:off x="-15562" y="3574540"/>
            <a:ext cx="638442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B1833A9-E164-4467-BE5E-22EFD83513C6}"/>
              </a:ext>
            </a:extLst>
          </p:cNvPr>
          <p:cNvCxnSpPr>
            <a:cxnSpLocks/>
          </p:cNvCxnSpPr>
          <p:nvPr/>
        </p:nvCxnSpPr>
        <p:spPr>
          <a:xfrm flipH="1">
            <a:off x="-22997" y="4745308"/>
            <a:ext cx="638442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56AE393-C93E-4250-B100-78EF18B1CDF6}"/>
              </a:ext>
            </a:extLst>
          </p:cNvPr>
          <p:cNvCxnSpPr>
            <a:cxnSpLocks/>
          </p:cNvCxnSpPr>
          <p:nvPr/>
        </p:nvCxnSpPr>
        <p:spPr>
          <a:xfrm flipH="1">
            <a:off x="0" y="1185658"/>
            <a:ext cx="638442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752E899-96D0-466A-87E6-AD4F776408BC}"/>
              </a:ext>
            </a:extLst>
          </p:cNvPr>
          <p:cNvCxnSpPr>
            <a:cxnSpLocks/>
          </p:cNvCxnSpPr>
          <p:nvPr/>
        </p:nvCxnSpPr>
        <p:spPr>
          <a:xfrm flipH="1">
            <a:off x="-15562" y="2384629"/>
            <a:ext cx="638442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843BE9-CBA1-4E8D-93B4-B4AF02A7817E}"/>
              </a:ext>
            </a:extLst>
          </p:cNvPr>
          <p:cNvSpPr txBox="1"/>
          <p:nvPr/>
        </p:nvSpPr>
        <p:spPr>
          <a:xfrm>
            <a:off x="6670869" y="1074654"/>
            <a:ext cx="861774" cy="28575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4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4214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F5D6314-3BC1-4EF2-BC17-F6B28ADC1263}"/>
              </a:ext>
            </a:extLst>
          </p:cNvPr>
          <p:cNvSpPr/>
          <p:nvPr/>
        </p:nvSpPr>
        <p:spPr>
          <a:xfrm>
            <a:off x="762003" y="1504005"/>
            <a:ext cx="7265727" cy="3167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9363440-FAD6-42A3-A508-7B8F2A785514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209353" y="901"/>
            <a:ext cx="3869856" cy="841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一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개요</a:t>
            </a:r>
            <a:endParaRPr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9EEC216-2898-4ECC-8D6B-DCE3672742B7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B7D9353-D85C-4335-B527-8CF6A72B92D9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E6687F-3CC5-443C-B34C-8E9517A6E59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3D5E9E-AE82-4E65-B0FF-9E60AF405D63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EE5F2C-5795-4D96-BD9A-218FDEF213B1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14F82-9231-4F39-B25C-67C857A3CA06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80F1DE-AD17-4CFC-AE1E-1B7AE31C4366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6171C2-75D3-484F-91A9-41994420FA01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A42A6D0-B5CD-4A22-876A-A845793DA96F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79606E-9D09-47D7-9CAB-215247CA68BC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4" name="Google Shape;69;p15">
            <a:extLst>
              <a:ext uri="{FF2B5EF4-FFF2-40B4-BE49-F238E27FC236}">
                <a16:creationId xmlns:a16="http://schemas.microsoft.com/office/drawing/2014/main" id="{51DA2791-5A47-4244-A777-00797E5BCA94}"/>
              </a:ext>
            </a:extLst>
          </p:cNvPr>
          <p:cNvSpPr txBox="1">
            <a:spLocks/>
          </p:cNvSpPr>
          <p:nvPr/>
        </p:nvSpPr>
        <p:spPr>
          <a:xfrm>
            <a:off x="447453" y="912068"/>
            <a:ext cx="2240648" cy="65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개요</a:t>
            </a:r>
            <a:endParaRPr lang="en-US" altLang="ko" sz="20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81CA47-D095-41C8-BBE5-371C692F4E0E}"/>
              </a:ext>
            </a:extLst>
          </p:cNvPr>
          <p:cNvSpPr txBox="1"/>
          <p:nvPr/>
        </p:nvSpPr>
        <p:spPr>
          <a:xfrm>
            <a:off x="3766960" y="2091738"/>
            <a:ext cx="4558274" cy="16681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2400" u="dashLong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조선왕조실록 사이트</a:t>
            </a:r>
            <a:r>
              <a:rPr lang="en-US" altLang="ko-KR" sz="2400" u="dashLong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u="dashLong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sz="2400" u="dashLong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대</a:t>
            </a:r>
            <a:r>
              <a:rPr lang="en-US" altLang="ko-KR" sz="2400" u="dashLong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~27</a:t>
            </a:r>
            <a:r>
              <a:rPr lang="ko-KR" altLang="en-US" sz="2400" u="dashLong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대 왕 대상으로</a:t>
            </a:r>
            <a:endParaRPr lang="en-US" altLang="ko-KR" sz="2400" u="dashLong" dirty="0"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u="dashLong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날짜 별  웹크롤링</a:t>
            </a:r>
            <a:endParaRPr lang="en-US" altLang="ko" sz="2400" u="dashLong" dirty="0"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11BDBA1-C34E-4D42-A052-E2D2D61E2015}"/>
              </a:ext>
            </a:extLst>
          </p:cNvPr>
          <p:cNvGrpSpPr/>
          <p:nvPr/>
        </p:nvGrpSpPr>
        <p:grpSpPr>
          <a:xfrm>
            <a:off x="1378188" y="1671645"/>
            <a:ext cx="1920631" cy="2749942"/>
            <a:chOff x="3220071" y="1173333"/>
            <a:chExt cx="2280864" cy="3265720"/>
          </a:xfrm>
        </p:grpSpPr>
        <p:sp>
          <p:nvSpPr>
            <p:cNvPr id="64" name="모서리가 둥근 직사각형 12">
              <a:extLst>
                <a:ext uri="{FF2B5EF4-FFF2-40B4-BE49-F238E27FC236}">
                  <a16:creationId xmlns:a16="http://schemas.microsoft.com/office/drawing/2014/main" id="{56223FA5-B09F-4A8B-A806-15FCE2A0045E}"/>
                </a:ext>
              </a:extLst>
            </p:cNvPr>
            <p:cNvSpPr/>
            <p:nvPr/>
          </p:nvSpPr>
          <p:spPr>
            <a:xfrm>
              <a:off x="3220071" y="1264338"/>
              <a:ext cx="2280864" cy="3174715"/>
            </a:xfrm>
            <a:prstGeom prst="roundRect">
              <a:avLst>
                <a:gd name="adj" fmla="val 4167"/>
              </a:avLst>
            </a:prstGeom>
            <a:solidFill>
              <a:srgbClr val="AF9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13">
              <a:extLst>
                <a:ext uri="{FF2B5EF4-FFF2-40B4-BE49-F238E27FC236}">
                  <a16:creationId xmlns:a16="http://schemas.microsoft.com/office/drawing/2014/main" id="{C6F5E78B-30B9-47AC-A7A9-3E80F02CF54D}"/>
                </a:ext>
              </a:extLst>
            </p:cNvPr>
            <p:cNvSpPr/>
            <p:nvPr/>
          </p:nvSpPr>
          <p:spPr>
            <a:xfrm>
              <a:off x="3220071" y="1173333"/>
              <a:ext cx="2280864" cy="3174715"/>
            </a:xfrm>
            <a:prstGeom prst="roundRect">
              <a:avLst>
                <a:gd name="adj" fmla="val 4167"/>
              </a:avLst>
            </a:prstGeom>
            <a:solidFill>
              <a:srgbClr val="C19F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ABBD5F7-AD39-403C-9A19-5B4B94D3804F}"/>
                </a:ext>
              </a:extLst>
            </p:cNvPr>
            <p:cNvSpPr/>
            <p:nvPr/>
          </p:nvSpPr>
          <p:spPr>
            <a:xfrm>
              <a:off x="5198724" y="1758202"/>
              <a:ext cx="253429" cy="45719"/>
            </a:xfrm>
            <a:prstGeom prst="rect">
              <a:avLst/>
            </a:prstGeom>
            <a:solidFill>
              <a:srgbClr val="AA8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9276D29-F51B-4DD2-956B-E662D0F7E222}"/>
                </a:ext>
              </a:extLst>
            </p:cNvPr>
            <p:cNvSpPr/>
            <p:nvPr/>
          </p:nvSpPr>
          <p:spPr>
            <a:xfrm>
              <a:off x="5198724" y="2385636"/>
              <a:ext cx="253429" cy="45719"/>
            </a:xfrm>
            <a:prstGeom prst="rect">
              <a:avLst/>
            </a:prstGeom>
            <a:solidFill>
              <a:srgbClr val="AA8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49B9254-F01F-461A-908A-E79505B94825}"/>
                </a:ext>
              </a:extLst>
            </p:cNvPr>
            <p:cNvSpPr/>
            <p:nvPr/>
          </p:nvSpPr>
          <p:spPr>
            <a:xfrm>
              <a:off x="5198724" y="3083289"/>
              <a:ext cx="253429" cy="45719"/>
            </a:xfrm>
            <a:prstGeom prst="rect">
              <a:avLst/>
            </a:prstGeom>
            <a:solidFill>
              <a:srgbClr val="AA8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4FB27CD-D0FB-448E-842A-039C81CE90C7}"/>
                </a:ext>
              </a:extLst>
            </p:cNvPr>
            <p:cNvSpPr/>
            <p:nvPr/>
          </p:nvSpPr>
          <p:spPr>
            <a:xfrm>
              <a:off x="5198724" y="3710723"/>
              <a:ext cx="253429" cy="45719"/>
            </a:xfrm>
            <a:prstGeom prst="rect">
              <a:avLst/>
            </a:prstGeom>
            <a:solidFill>
              <a:srgbClr val="AA8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BACE3C2-19C6-449D-9769-755CC786CFE3}"/>
                </a:ext>
              </a:extLst>
            </p:cNvPr>
            <p:cNvSpPr/>
            <p:nvPr/>
          </p:nvSpPr>
          <p:spPr>
            <a:xfrm>
              <a:off x="5153005" y="1327311"/>
              <a:ext cx="45719" cy="2891223"/>
            </a:xfrm>
            <a:prstGeom prst="rect">
              <a:avLst/>
            </a:prstGeom>
            <a:solidFill>
              <a:srgbClr val="AB8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58040F8-664A-4D79-8470-522E9A3FA96C}"/>
              </a:ext>
            </a:extLst>
          </p:cNvPr>
          <p:cNvGrpSpPr/>
          <p:nvPr/>
        </p:nvGrpSpPr>
        <p:grpSpPr>
          <a:xfrm>
            <a:off x="1716784" y="1904977"/>
            <a:ext cx="1942635" cy="2749942"/>
            <a:chOff x="8013717" y="2044954"/>
            <a:chExt cx="1920631" cy="274994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FC99A4F-437D-4A44-9C6D-2ED6EA62C62B}"/>
                </a:ext>
              </a:extLst>
            </p:cNvPr>
            <p:cNvGrpSpPr/>
            <p:nvPr/>
          </p:nvGrpSpPr>
          <p:grpSpPr>
            <a:xfrm>
              <a:off x="8013717" y="2044954"/>
              <a:ext cx="1920631" cy="2749942"/>
              <a:chOff x="3220071" y="1173333"/>
              <a:chExt cx="2280864" cy="3265720"/>
            </a:xfrm>
          </p:grpSpPr>
          <p:sp>
            <p:nvSpPr>
              <p:cNvPr id="18" name="모서리가 둥근 직사각형 23">
                <a:extLst>
                  <a:ext uri="{FF2B5EF4-FFF2-40B4-BE49-F238E27FC236}">
                    <a16:creationId xmlns:a16="http://schemas.microsoft.com/office/drawing/2014/main" id="{0BF1F3E8-2629-4F0F-81D2-08938CA2E318}"/>
                  </a:ext>
                </a:extLst>
              </p:cNvPr>
              <p:cNvSpPr/>
              <p:nvPr/>
            </p:nvSpPr>
            <p:spPr>
              <a:xfrm>
                <a:off x="3220071" y="1264338"/>
                <a:ext cx="2280864" cy="3174715"/>
              </a:xfrm>
              <a:prstGeom prst="roundRect">
                <a:avLst>
                  <a:gd name="adj" fmla="val 4167"/>
                </a:avLst>
              </a:prstGeom>
              <a:solidFill>
                <a:srgbClr val="CDB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EE4622F3-DA2D-4A56-BB63-D01D024E6305}"/>
                  </a:ext>
                </a:extLst>
              </p:cNvPr>
              <p:cNvSpPr/>
              <p:nvPr/>
            </p:nvSpPr>
            <p:spPr>
              <a:xfrm>
                <a:off x="3220071" y="1173333"/>
                <a:ext cx="2280864" cy="3174715"/>
              </a:xfrm>
              <a:prstGeom prst="roundRect">
                <a:avLst>
                  <a:gd name="adj" fmla="val 4167"/>
                </a:avLst>
              </a:prstGeom>
              <a:solidFill>
                <a:srgbClr val="D5B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FF75440-955D-464C-B500-DCB5C4DB33CB}"/>
                  </a:ext>
                </a:extLst>
              </p:cNvPr>
              <p:cNvSpPr/>
              <p:nvPr/>
            </p:nvSpPr>
            <p:spPr>
              <a:xfrm>
                <a:off x="5198724" y="1758202"/>
                <a:ext cx="253429" cy="45719"/>
              </a:xfrm>
              <a:prstGeom prst="rect">
                <a:avLst/>
              </a:prstGeom>
              <a:solidFill>
                <a:srgbClr val="B3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A002EC1-F32A-42D3-93FF-304333DB9EFF}"/>
                  </a:ext>
                </a:extLst>
              </p:cNvPr>
              <p:cNvSpPr/>
              <p:nvPr/>
            </p:nvSpPr>
            <p:spPr>
              <a:xfrm>
                <a:off x="5198724" y="2385636"/>
                <a:ext cx="253429" cy="45719"/>
              </a:xfrm>
              <a:prstGeom prst="rect">
                <a:avLst/>
              </a:prstGeom>
              <a:solidFill>
                <a:srgbClr val="B3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E6FCC7-90D7-4CF7-A757-BC4EE9821BBF}"/>
                  </a:ext>
                </a:extLst>
              </p:cNvPr>
              <p:cNvSpPr/>
              <p:nvPr/>
            </p:nvSpPr>
            <p:spPr>
              <a:xfrm>
                <a:off x="5198724" y="3083289"/>
                <a:ext cx="253429" cy="45719"/>
              </a:xfrm>
              <a:prstGeom prst="rect">
                <a:avLst/>
              </a:prstGeom>
              <a:solidFill>
                <a:srgbClr val="B3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FF5AED3-84A0-483A-BEAD-7A1CD1A3C043}"/>
                  </a:ext>
                </a:extLst>
              </p:cNvPr>
              <p:cNvSpPr/>
              <p:nvPr/>
            </p:nvSpPr>
            <p:spPr>
              <a:xfrm>
                <a:off x="5198724" y="3710723"/>
                <a:ext cx="253429" cy="45719"/>
              </a:xfrm>
              <a:prstGeom prst="rect">
                <a:avLst/>
              </a:prstGeom>
              <a:solidFill>
                <a:srgbClr val="B3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09DB999-6DAA-4399-B881-D9668619531F}"/>
                  </a:ext>
                </a:extLst>
              </p:cNvPr>
              <p:cNvSpPr/>
              <p:nvPr/>
            </p:nvSpPr>
            <p:spPr>
              <a:xfrm>
                <a:off x="5153005" y="1327311"/>
                <a:ext cx="45719" cy="2891223"/>
              </a:xfrm>
              <a:prstGeom prst="rect">
                <a:avLst/>
              </a:prstGeom>
              <a:solidFill>
                <a:srgbClr val="CDB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DE8BAB2-F1E1-4375-AB2D-6410158C5462}"/>
                  </a:ext>
                </a:extLst>
              </p:cNvPr>
              <p:cNvSpPr/>
              <p:nvPr/>
            </p:nvSpPr>
            <p:spPr>
              <a:xfrm>
                <a:off x="3422505" y="1482840"/>
                <a:ext cx="409501" cy="1850742"/>
              </a:xfrm>
              <a:prstGeom prst="rect">
                <a:avLst/>
              </a:prstGeom>
              <a:solidFill>
                <a:srgbClr val="E3D5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2FD67522-27D2-4B85-B686-536A80C33154}"/>
                </a:ext>
              </a:extLst>
            </p:cNvPr>
            <p:cNvSpPr/>
            <p:nvPr/>
          </p:nvSpPr>
          <p:spPr>
            <a:xfrm>
              <a:off x="8211573" y="2350410"/>
              <a:ext cx="293545" cy="14884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CE76A2-C60C-40EB-9651-DC1C5339C251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9EEC216-2898-4ECC-8D6B-DCE3672742B7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B7D9353-D85C-4335-B527-8CF6A72B92D9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E6687F-3CC5-443C-B34C-8E9517A6E59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3D5E9E-AE82-4E65-B0FF-9E60AF405D63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EE5F2C-5795-4D96-BD9A-218FDEF213B1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14F82-9231-4F39-B25C-67C857A3CA06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80F1DE-AD17-4CFC-AE1E-1B7AE31C4366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6171C2-75D3-484F-91A9-41994420FA01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A42A6D0-B5CD-4A22-876A-A845793DA96F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3EC336-19BB-4354-B36A-8FAD66151A31}"/>
              </a:ext>
            </a:extLst>
          </p:cNvPr>
          <p:cNvGrpSpPr/>
          <p:nvPr/>
        </p:nvGrpSpPr>
        <p:grpSpPr>
          <a:xfrm>
            <a:off x="1491233" y="1401643"/>
            <a:ext cx="2008606" cy="3016195"/>
            <a:chOff x="8312461" y="1665290"/>
            <a:chExt cx="2292218" cy="355978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3DF4C84-1206-48C0-BCF7-16A273F447F5}"/>
                </a:ext>
              </a:extLst>
            </p:cNvPr>
            <p:cNvSpPr/>
            <p:nvPr/>
          </p:nvSpPr>
          <p:spPr>
            <a:xfrm>
              <a:off x="8538475" y="2326298"/>
              <a:ext cx="1791245" cy="15624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A18E02-F5BB-44C2-A370-407A0B394C14}"/>
                </a:ext>
              </a:extLst>
            </p:cNvPr>
            <p:cNvSpPr/>
            <p:nvPr/>
          </p:nvSpPr>
          <p:spPr>
            <a:xfrm>
              <a:off x="9147688" y="3759310"/>
              <a:ext cx="608242" cy="455784"/>
            </a:xfrm>
            <a:prstGeom prst="rect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961E74-24AC-410A-8C7E-C7E14AC7EA32}"/>
                </a:ext>
              </a:extLst>
            </p:cNvPr>
            <p:cNvSpPr/>
            <p:nvPr/>
          </p:nvSpPr>
          <p:spPr>
            <a:xfrm>
              <a:off x="8390185" y="3150246"/>
              <a:ext cx="540809" cy="534994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32A65D0-CFC0-4693-BFC4-C0B8DBD0D13E}"/>
                </a:ext>
              </a:extLst>
            </p:cNvPr>
            <p:cNvSpPr/>
            <p:nvPr/>
          </p:nvSpPr>
          <p:spPr>
            <a:xfrm>
              <a:off x="9904378" y="3120775"/>
              <a:ext cx="583731" cy="577455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둥근 사각형 218">
              <a:extLst>
                <a:ext uri="{FF2B5EF4-FFF2-40B4-BE49-F238E27FC236}">
                  <a16:creationId xmlns:a16="http://schemas.microsoft.com/office/drawing/2014/main" id="{1D094D1B-8DBE-49C5-B384-3EC83C3F7A3A}"/>
                </a:ext>
              </a:extLst>
            </p:cNvPr>
            <p:cNvSpPr/>
            <p:nvPr/>
          </p:nvSpPr>
          <p:spPr>
            <a:xfrm rot="10800000">
              <a:off x="8592306" y="2770520"/>
              <a:ext cx="1676208" cy="1285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142">
              <a:extLst>
                <a:ext uri="{FF2B5EF4-FFF2-40B4-BE49-F238E27FC236}">
                  <a16:creationId xmlns:a16="http://schemas.microsoft.com/office/drawing/2014/main" id="{35233B76-AC25-4BC8-89A2-38F5CABC998E}"/>
                </a:ext>
              </a:extLst>
            </p:cNvPr>
            <p:cNvSpPr/>
            <p:nvPr/>
          </p:nvSpPr>
          <p:spPr>
            <a:xfrm rot="5400000">
              <a:off x="8838161" y="1847072"/>
              <a:ext cx="733087" cy="3742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82A7295C-A793-4119-AD01-AD17FB9907BC}"/>
                </a:ext>
              </a:extLst>
            </p:cNvPr>
            <p:cNvSpPr/>
            <p:nvPr/>
          </p:nvSpPr>
          <p:spPr>
            <a:xfrm rot="16200000">
              <a:off x="8899633" y="3520029"/>
              <a:ext cx="1117874" cy="2292218"/>
            </a:xfrm>
            <a:prstGeom prst="flowChartDelay">
              <a:avLst/>
            </a:prstGeom>
            <a:solidFill>
              <a:srgbClr val="B44646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6F971F21-D960-43C6-B88F-36FF1124337B}"/>
                </a:ext>
              </a:extLst>
            </p:cNvPr>
            <p:cNvSpPr/>
            <p:nvPr/>
          </p:nvSpPr>
          <p:spPr>
            <a:xfrm rot="10800000">
              <a:off x="9111625" y="3487372"/>
              <a:ext cx="678569" cy="380878"/>
            </a:xfrm>
            <a:prstGeom prst="blockArc">
              <a:avLst>
                <a:gd name="adj1" fmla="val 13425387"/>
                <a:gd name="adj2" fmla="val 19334170"/>
                <a:gd name="adj3" fmla="val 9408"/>
              </a:avLst>
            </a:prstGeom>
            <a:solidFill>
              <a:srgbClr val="E8A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12FDD49-C6E8-43C7-ACF0-B45E48074EB5}"/>
                </a:ext>
              </a:extLst>
            </p:cNvPr>
            <p:cNvSpPr/>
            <p:nvPr/>
          </p:nvSpPr>
          <p:spPr>
            <a:xfrm flipH="1">
              <a:off x="901462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E5D69D-DF27-49D3-B21B-1CA4BA7D1F5B}"/>
                </a:ext>
              </a:extLst>
            </p:cNvPr>
            <p:cNvSpPr/>
            <p:nvPr/>
          </p:nvSpPr>
          <p:spPr>
            <a:xfrm flipH="1">
              <a:off x="966725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막힌 원호 36">
              <a:extLst>
                <a:ext uri="{FF2B5EF4-FFF2-40B4-BE49-F238E27FC236}">
                  <a16:creationId xmlns:a16="http://schemas.microsoft.com/office/drawing/2014/main" id="{6C8DCB0B-B9A4-426E-84A9-80B2CC02C8C2}"/>
                </a:ext>
              </a:extLst>
            </p:cNvPr>
            <p:cNvSpPr/>
            <p:nvPr/>
          </p:nvSpPr>
          <p:spPr>
            <a:xfrm rot="17760173" flipH="1">
              <a:off x="9608634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자유형 154">
              <a:extLst>
                <a:ext uri="{FF2B5EF4-FFF2-40B4-BE49-F238E27FC236}">
                  <a16:creationId xmlns:a16="http://schemas.microsoft.com/office/drawing/2014/main" id="{DDEE4C53-E003-4D53-8B17-28D5E3284009}"/>
                </a:ext>
              </a:extLst>
            </p:cNvPr>
            <p:cNvSpPr/>
            <p:nvPr/>
          </p:nvSpPr>
          <p:spPr>
            <a:xfrm>
              <a:off x="8531992" y="2129529"/>
              <a:ext cx="1808693" cy="1036145"/>
            </a:xfrm>
            <a:custGeom>
              <a:avLst/>
              <a:gdLst>
                <a:gd name="connsiteX0" fmla="*/ 1423227 w 2846454"/>
                <a:gd name="connsiteY0" fmla="*/ 0 h 3671342"/>
                <a:gd name="connsiteX1" fmla="*/ 2846454 w 2846454"/>
                <a:gd name="connsiteY1" fmla="*/ 2986851 h 3671342"/>
                <a:gd name="connsiteX2" fmla="*/ 2817539 w 2846454"/>
                <a:gd name="connsiteY2" fmla="*/ 3588806 h 3671342"/>
                <a:gd name="connsiteX3" fmla="*/ 2807427 w 2846454"/>
                <a:gd name="connsiteY3" fmla="*/ 3671342 h 3671342"/>
                <a:gd name="connsiteX4" fmla="*/ 39027 w 2846454"/>
                <a:gd name="connsiteY4" fmla="*/ 3671342 h 3671342"/>
                <a:gd name="connsiteX5" fmla="*/ 28915 w 2846454"/>
                <a:gd name="connsiteY5" fmla="*/ 3588806 h 3671342"/>
                <a:gd name="connsiteX6" fmla="*/ 0 w 2846454"/>
                <a:gd name="connsiteY6" fmla="*/ 2986851 h 3671342"/>
                <a:gd name="connsiteX7" fmla="*/ 1423227 w 2846454"/>
                <a:gd name="connsiteY7" fmla="*/ 0 h 36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6454" h="3671342">
                  <a:moveTo>
                    <a:pt x="1423227" y="0"/>
                  </a:moveTo>
                  <a:cubicBezTo>
                    <a:pt x="2209254" y="0"/>
                    <a:pt x="2846454" y="1337259"/>
                    <a:pt x="2846454" y="2986851"/>
                  </a:cubicBezTo>
                  <a:cubicBezTo>
                    <a:pt x="2846454" y="3193050"/>
                    <a:pt x="2836498" y="3394369"/>
                    <a:pt x="2817539" y="3588806"/>
                  </a:cubicBezTo>
                  <a:lnTo>
                    <a:pt x="2807427" y="3671342"/>
                  </a:lnTo>
                  <a:lnTo>
                    <a:pt x="39027" y="3671342"/>
                  </a:lnTo>
                  <a:lnTo>
                    <a:pt x="28915" y="3588806"/>
                  </a:lnTo>
                  <a:cubicBezTo>
                    <a:pt x="9956" y="3394369"/>
                    <a:pt x="0" y="3193050"/>
                    <a:pt x="0" y="2986851"/>
                  </a:cubicBezTo>
                  <a:cubicBezTo>
                    <a:pt x="0" y="1337259"/>
                    <a:pt x="637200" y="0"/>
                    <a:pt x="142322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155">
              <a:extLst>
                <a:ext uri="{FF2B5EF4-FFF2-40B4-BE49-F238E27FC236}">
                  <a16:creationId xmlns:a16="http://schemas.microsoft.com/office/drawing/2014/main" id="{D742CC71-6F3E-429D-B8F2-C5304D458F95}"/>
                </a:ext>
              </a:extLst>
            </p:cNvPr>
            <p:cNvSpPr/>
            <p:nvPr/>
          </p:nvSpPr>
          <p:spPr>
            <a:xfrm rot="5400000">
              <a:off x="9319960" y="1835302"/>
              <a:ext cx="758512" cy="4184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156">
              <a:extLst>
                <a:ext uri="{FF2B5EF4-FFF2-40B4-BE49-F238E27FC236}">
                  <a16:creationId xmlns:a16="http://schemas.microsoft.com/office/drawing/2014/main" id="{28FFD20E-624F-4C68-91EF-BA073C497797}"/>
                </a:ext>
              </a:extLst>
            </p:cNvPr>
            <p:cNvSpPr/>
            <p:nvPr/>
          </p:nvSpPr>
          <p:spPr>
            <a:xfrm>
              <a:off x="8737985" y="1855825"/>
              <a:ext cx="1384852" cy="627368"/>
            </a:xfrm>
            <a:custGeom>
              <a:avLst/>
              <a:gdLst>
                <a:gd name="connsiteX0" fmla="*/ 1794535 w 3589070"/>
                <a:gd name="connsiteY0" fmla="*/ 0 h 1764109"/>
                <a:gd name="connsiteX1" fmla="*/ 3569516 w 3589070"/>
                <a:gd name="connsiteY1" fmla="*/ 1620580 h 1764109"/>
                <a:gd name="connsiteX2" fmla="*/ 3589070 w 3589070"/>
                <a:gd name="connsiteY2" fmla="*/ 1764109 h 1764109"/>
                <a:gd name="connsiteX3" fmla="*/ 0 w 3589070"/>
                <a:gd name="connsiteY3" fmla="*/ 1764109 h 1764109"/>
                <a:gd name="connsiteX4" fmla="*/ 19554 w 3589070"/>
                <a:gd name="connsiteY4" fmla="*/ 1620580 h 1764109"/>
                <a:gd name="connsiteX5" fmla="*/ 1794535 w 3589070"/>
                <a:gd name="connsiteY5" fmla="*/ 0 h 176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070" h="1764109">
                  <a:moveTo>
                    <a:pt x="1794535" y="0"/>
                  </a:moveTo>
                  <a:cubicBezTo>
                    <a:pt x="2670081" y="0"/>
                    <a:pt x="3400573" y="695717"/>
                    <a:pt x="3569516" y="1620580"/>
                  </a:cubicBezTo>
                  <a:lnTo>
                    <a:pt x="3589070" y="1764109"/>
                  </a:lnTo>
                  <a:lnTo>
                    <a:pt x="0" y="1764109"/>
                  </a:lnTo>
                  <a:lnTo>
                    <a:pt x="19554" y="1620580"/>
                  </a:lnTo>
                  <a:cubicBezTo>
                    <a:pt x="188497" y="695717"/>
                    <a:pt x="918989" y="0"/>
                    <a:pt x="17945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달 40">
              <a:extLst>
                <a:ext uri="{FF2B5EF4-FFF2-40B4-BE49-F238E27FC236}">
                  <a16:creationId xmlns:a16="http://schemas.microsoft.com/office/drawing/2014/main" id="{86CB252B-92BA-4230-BB39-740A2A0A791A}"/>
                </a:ext>
              </a:extLst>
            </p:cNvPr>
            <p:cNvSpPr/>
            <p:nvPr/>
          </p:nvSpPr>
          <p:spPr>
            <a:xfrm rot="5400000">
              <a:off x="9378637" y="3459303"/>
              <a:ext cx="133279" cy="363965"/>
            </a:xfrm>
            <a:prstGeom prst="moon">
              <a:avLst>
                <a:gd name="adj" fmla="val 8390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A45E77A-B4E2-42DB-86CA-AD64F7C90AAF}"/>
                </a:ext>
              </a:extLst>
            </p:cNvPr>
            <p:cNvSpPr/>
            <p:nvPr/>
          </p:nvSpPr>
          <p:spPr>
            <a:xfrm>
              <a:off x="9106271" y="4093852"/>
              <a:ext cx="668231" cy="175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달 42">
              <a:extLst>
                <a:ext uri="{FF2B5EF4-FFF2-40B4-BE49-F238E27FC236}">
                  <a16:creationId xmlns:a16="http://schemas.microsoft.com/office/drawing/2014/main" id="{3E9C33CA-82B7-443C-819B-60A7B968D40C}"/>
                </a:ext>
              </a:extLst>
            </p:cNvPr>
            <p:cNvSpPr/>
            <p:nvPr/>
          </p:nvSpPr>
          <p:spPr>
            <a:xfrm rot="16200000">
              <a:off x="9373317" y="3826102"/>
              <a:ext cx="158878" cy="519561"/>
            </a:xfrm>
            <a:prstGeom prst="moon">
              <a:avLst>
                <a:gd name="adj" fmla="val 7030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160">
              <a:extLst>
                <a:ext uri="{FF2B5EF4-FFF2-40B4-BE49-F238E27FC236}">
                  <a16:creationId xmlns:a16="http://schemas.microsoft.com/office/drawing/2014/main" id="{DE87CB71-2E04-4C09-A150-757194265FD2}"/>
                </a:ext>
              </a:extLst>
            </p:cNvPr>
            <p:cNvSpPr/>
            <p:nvPr/>
          </p:nvSpPr>
          <p:spPr>
            <a:xfrm rot="21236236">
              <a:off x="9318532" y="4095219"/>
              <a:ext cx="268444" cy="309077"/>
            </a:xfrm>
            <a:custGeom>
              <a:avLst/>
              <a:gdLst>
                <a:gd name="connsiteX0" fmla="*/ 34341 w 519408"/>
                <a:gd name="connsiteY0" fmla="*/ 46960 h 745515"/>
                <a:gd name="connsiteX1" fmla="*/ 59741 w 519408"/>
                <a:gd name="connsiteY1" fmla="*/ 97760 h 745515"/>
                <a:gd name="connsiteX2" fmla="*/ 224841 w 519408"/>
                <a:gd name="connsiteY2" fmla="*/ 745460 h 745515"/>
                <a:gd name="connsiteX3" fmla="*/ 516941 w 519408"/>
                <a:gd name="connsiteY3" fmla="*/ 59660 h 745515"/>
                <a:gd name="connsiteX4" fmla="*/ 34341 w 519408"/>
                <a:gd name="connsiteY4" fmla="*/ 46960 h 74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08" h="745515">
                  <a:moveTo>
                    <a:pt x="34341" y="46960"/>
                  </a:moveTo>
                  <a:cubicBezTo>
                    <a:pt x="-41859" y="53310"/>
                    <a:pt x="27991" y="-18657"/>
                    <a:pt x="59741" y="97760"/>
                  </a:cubicBezTo>
                  <a:cubicBezTo>
                    <a:pt x="91491" y="214177"/>
                    <a:pt x="148641" y="751810"/>
                    <a:pt x="224841" y="745460"/>
                  </a:cubicBezTo>
                  <a:cubicBezTo>
                    <a:pt x="301041" y="739110"/>
                    <a:pt x="546574" y="182427"/>
                    <a:pt x="516941" y="59660"/>
                  </a:cubicBezTo>
                  <a:cubicBezTo>
                    <a:pt x="487308" y="-63107"/>
                    <a:pt x="110541" y="40610"/>
                    <a:pt x="34341" y="469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40FFC24-C6FB-4A1B-96C6-105E4D50BE62}"/>
                </a:ext>
              </a:extLst>
            </p:cNvPr>
            <p:cNvSpPr/>
            <p:nvPr/>
          </p:nvSpPr>
          <p:spPr>
            <a:xfrm>
              <a:off x="8553707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1479D5-2AF3-4CCC-896B-5D319D4B9DE3}"/>
                </a:ext>
              </a:extLst>
            </p:cNvPr>
            <p:cNvSpPr/>
            <p:nvPr/>
          </p:nvSpPr>
          <p:spPr>
            <a:xfrm>
              <a:off x="10227165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막힌 원호 46">
              <a:extLst>
                <a:ext uri="{FF2B5EF4-FFF2-40B4-BE49-F238E27FC236}">
                  <a16:creationId xmlns:a16="http://schemas.microsoft.com/office/drawing/2014/main" id="{D389212E-8C21-46EC-BF01-2C91DAA690DE}"/>
                </a:ext>
              </a:extLst>
            </p:cNvPr>
            <p:cNvSpPr/>
            <p:nvPr/>
          </p:nvSpPr>
          <p:spPr>
            <a:xfrm rot="3839827">
              <a:off x="8817085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달 47">
              <a:extLst>
                <a:ext uri="{FF2B5EF4-FFF2-40B4-BE49-F238E27FC236}">
                  <a16:creationId xmlns:a16="http://schemas.microsoft.com/office/drawing/2014/main" id="{B77AE0EF-8CC3-4FBA-9189-E2A3528A2C56}"/>
                </a:ext>
              </a:extLst>
            </p:cNvPr>
            <p:cNvSpPr/>
            <p:nvPr/>
          </p:nvSpPr>
          <p:spPr>
            <a:xfrm rot="5400000">
              <a:off x="9221810" y="1633810"/>
              <a:ext cx="417200" cy="1605557"/>
            </a:xfrm>
            <a:prstGeom prst="moon">
              <a:avLst>
                <a:gd name="adj" fmla="val 170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FC3788-C113-45D0-989C-852C0CB03E91}"/>
                </a:ext>
              </a:extLst>
            </p:cNvPr>
            <p:cNvSpPr/>
            <p:nvPr/>
          </p:nvSpPr>
          <p:spPr>
            <a:xfrm>
              <a:off x="9391821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BDC90DB-C2A1-448D-837F-6DCAFAB1797F}"/>
                </a:ext>
              </a:extLst>
            </p:cNvPr>
            <p:cNvSpPr/>
            <p:nvPr/>
          </p:nvSpPr>
          <p:spPr>
            <a:xfrm>
              <a:off x="9464600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D9F6EC7-C5AA-4C80-88D1-0F139E923AF9}"/>
                </a:ext>
              </a:extLst>
            </p:cNvPr>
            <p:cNvGrpSpPr/>
            <p:nvPr/>
          </p:nvGrpSpPr>
          <p:grpSpPr>
            <a:xfrm>
              <a:off x="8315071" y="4188324"/>
              <a:ext cx="2289608" cy="1030804"/>
              <a:chOff x="5207955" y="4347068"/>
              <a:chExt cx="3128908" cy="1412775"/>
            </a:xfrm>
          </p:grpSpPr>
          <p:sp>
            <p:nvSpPr>
              <p:cNvPr id="54" name="자유형 194">
                <a:extLst>
                  <a:ext uri="{FF2B5EF4-FFF2-40B4-BE49-F238E27FC236}">
                    <a16:creationId xmlns:a16="http://schemas.microsoft.com/office/drawing/2014/main" id="{E90D2054-12BC-424D-87DA-CBDB2E2B2B4A}"/>
                  </a:ext>
                </a:extLst>
              </p:cNvPr>
              <p:cNvSpPr/>
              <p:nvPr/>
            </p:nvSpPr>
            <p:spPr>
              <a:xfrm>
                <a:off x="5929900" y="4831220"/>
                <a:ext cx="1648306" cy="928623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자유형 195">
                <a:extLst>
                  <a:ext uri="{FF2B5EF4-FFF2-40B4-BE49-F238E27FC236}">
                    <a16:creationId xmlns:a16="http://schemas.microsoft.com/office/drawing/2014/main" id="{430A7FDD-6453-4F7A-8707-ED312DA39C25}"/>
                  </a:ext>
                </a:extLst>
              </p:cNvPr>
              <p:cNvSpPr/>
              <p:nvPr/>
            </p:nvSpPr>
            <p:spPr>
              <a:xfrm>
                <a:off x="5207955" y="4347068"/>
                <a:ext cx="777440" cy="102729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자유형 196">
                <a:extLst>
                  <a:ext uri="{FF2B5EF4-FFF2-40B4-BE49-F238E27FC236}">
                    <a16:creationId xmlns:a16="http://schemas.microsoft.com/office/drawing/2014/main" id="{F3470BDD-2D40-4D9D-BDD3-F03A80D80F45}"/>
                  </a:ext>
                </a:extLst>
              </p:cNvPr>
              <p:cNvSpPr/>
              <p:nvPr/>
            </p:nvSpPr>
            <p:spPr>
              <a:xfrm>
                <a:off x="7634917" y="4376923"/>
                <a:ext cx="701946" cy="1011365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막힌 원호 51">
              <a:extLst>
                <a:ext uri="{FF2B5EF4-FFF2-40B4-BE49-F238E27FC236}">
                  <a16:creationId xmlns:a16="http://schemas.microsoft.com/office/drawing/2014/main" id="{60DA99A0-C366-4419-91F4-2273E94F01F1}"/>
                </a:ext>
              </a:extLst>
            </p:cNvPr>
            <p:cNvSpPr/>
            <p:nvPr/>
          </p:nvSpPr>
          <p:spPr>
            <a:xfrm rot="8445690">
              <a:off x="9555755" y="3254765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막힌 원호 52">
              <a:extLst>
                <a:ext uri="{FF2B5EF4-FFF2-40B4-BE49-F238E27FC236}">
                  <a16:creationId xmlns:a16="http://schemas.microsoft.com/office/drawing/2014/main" id="{090ADC73-5B62-47F9-BD5F-83DDBDFF7280}"/>
                </a:ext>
              </a:extLst>
            </p:cNvPr>
            <p:cNvSpPr/>
            <p:nvPr/>
          </p:nvSpPr>
          <p:spPr>
            <a:xfrm rot="7418115">
              <a:off x="8927677" y="3264338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Rounded Rectangle 26">
            <a:extLst>
              <a:ext uri="{FF2B5EF4-FFF2-40B4-BE49-F238E27FC236}">
                <a16:creationId xmlns:a16="http://schemas.microsoft.com/office/drawing/2014/main" id="{44CB699F-9E1F-48D1-80AB-2C3B407AEA45}"/>
              </a:ext>
            </a:extLst>
          </p:cNvPr>
          <p:cNvSpPr/>
          <p:nvPr/>
        </p:nvSpPr>
        <p:spPr>
          <a:xfrm>
            <a:off x="1310432" y="4255715"/>
            <a:ext cx="6430571" cy="601468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2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BM HANNA Air OTF" charset="-127"/>
              </a:rPr>
              <a:t>조선 왕들의 실록 키워드별 분석</a:t>
            </a:r>
          </a:p>
        </p:txBody>
      </p:sp>
      <p:sp>
        <p:nvSpPr>
          <p:cNvPr id="65" name="말풍선: 타원형 64">
            <a:extLst>
              <a:ext uri="{FF2B5EF4-FFF2-40B4-BE49-F238E27FC236}">
                <a16:creationId xmlns:a16="http://schemas.microsoft.com/office/drawing/2014/main" id="{8334A71C-900E-41B3-8FDD-C8AA4CFD10FE}"/>
              </a:ext>
            </a:extLst>
          </p:cNvPr>
          <p:cNvSpPr/>
          <p:nvPr/>
        </p:nvSpPr>
        <p:spPr>
          <a:xfrm>
            <a:off x="4311577" y="1248993"/>
            <a:ext cx="3530130" cy="2085648"/>
          </a:xfrm>
          <a:prstGeom prst="wedgeEllipseCallout">
            <a:avLst>
              <a:gd name="adj1" fmla="val -71229"/>
              <a:gd name="adj2" fmla="val 38598"/>
            </a:avLst>
          </a:prstGeom>
          <a:noFill/>
          <a:ln>
            <a:solidFill>
              <a:srgbClr val="1261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69;p15">
            <a:extLst>
              <a:ext uri="{FF2B5EF4-FFF2-40B4-BE49-F238E27FC236}">
                <a16:creationId xmlns:a16="http://schemas.microsoft.com/office/drawing/2014/main" id="{16DEBC7E-EF74-4B74-BBDF-218D9E1194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90906" y="1723331"/>
            <a:ext cx="4383687" cy="1692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백성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/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제사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/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폐단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풍년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/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흉년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/ ..</a:t>
            </a:r>
          </a:p>
        </p:txBody>
      </p:sp>
      <p:sp>
        <p:nvSpPr>
          <p:cNvPr id="72" name="Google Shape;68;p15">
            <a:extLst>
              <a:ext uri="{FF2B5EF4-FFF2-40B4-BE49-F238E27FC236}">
                <a16:creationId xmlns:a16="http://schemas.microsoft.com/office/drawing/2014/main" id="{D1281686-74C2-4E60-842D-3C806F7584D0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>
                <a:latin typeface="HY견명조" panose="02030600000101010101" pitchFamily="18" charset="-127"/>
                <a:ea typeface="HY견명조" panose="02030600000101010101" pitchFamily="18" charset="-127"/>
              </a:rPr>
              <a:t>一</a:t>
            </a:r>
            <a:r>
              <a:rPr lang="en-US" altLang="ko-KR" sz="320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개요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8F5F34B-A1EE-4BD3-B70B-52BCE3D019B3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4" name="Google Shape;69;p15">
            <a:extLst>
              <a:ext uri="{FF2B5EF4-FFF2-40B4-BE49-F238E27FC236}">
                <a16:creationId xmlns:a16="http://schemas.microsoft.com/office/drawing/2014/main" id="{D2339E0B-374E-4D57-8907-1613CBB6DC6A}"/>
              </a:ext>
            </a:extLst>
          </p:cNvPr>
          <p:cNvSpPr txBox="1">
            <a:spLocks/>
          </p:cNvSpPr>
          <p:nvPr/>
        </p:nvSpPr>
        <p:spPr>
          <a:xfrm>
            <a:off x="447453" y="912069"/>
            <a:ext cx="2240648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분석 목적</a:t>
            </a:r>
            <a:endParaRPr lang="en-US" altLang="ko" sz="20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90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A2EDF92-0426-4164-8D63-665DAA91FAB7}"/>
              </a:ext>
            </a:extLst>
          </p:cNvPr>
          <p:cNvSpPr/>
          <p:nvPr/>
        </p:nvSpPr>
        <p:spPr>
          <a:xfrm>
            <a:off x="533406" y="1557345"/>
            <a:ext cx="7978137" cy="3167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BD9A4EC-2B2B-4F34-B365-19E331136B86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A956119C-0B9B-4DB3-8B13-7EF0F89A9977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二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2AD7B1-6A23-435E-B134-01C6CC7368B8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FF62CE0F-1BC0-4C41-97F6-929D42695073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3507327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LDA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토픽모델링</a:t>
            </a:r>
            <a:endParaRPr lang="en-US" altLang="ko" sz="20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4B83CA-FA53-4594-B492-A7EC9BBBC89A}"/>
              </a:ext>
            </a:extLst>
          </p:cNvPr>
          <p:cNvSpPr txBox="1"/>
          <p:nvPr/>
        </p:nvSpPr>
        <p:spPr>
          <a:xfrm>
            <a:off x="3640475" y="3587788"/>
            <a:ext cx="2186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LDA 토픽모델링 </a:t>
            </a:r>
            <a:endParaRPr lang="en-US" altLang="ko" sz="14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및 시각화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57452-3FF1-4E7D-8968-BBA3DE8559BE}"/>
              </a:ext>
            </a:extLst>
          </p:cNvPr>
          <p:cNvSpPr txBox="1"/>
          <p:nvPr/>
        </p:nvSpPr>
        <p:spPr>
          <a:xfrm>
            <a:off x="6459822" y="3587788"/>
            <a:ext cx="179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역사적 사실 분석 및 결과해석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1361D08-FCCF-49FD-B0B4-8E53390E40E8}"/>
              </a:ext>
            </a:extLst>
          </p:cNvPr>
          <p:cNvCxnSpPr>
            <a:cxnSpLocks/>
          </p:cNvCxnSpPr>
          <p:nvPr/>
        </p:nvCxnSpPr>
        <p:spPr>
          <a:xfrm>
            <a:off x="3291837" y="1775460"/>
            <a:ext cx="0" cy="2472955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BD7806-057A-4A68-B4E2-B0F54D2765DD}"/>
              </a:ext>
            </a:extLst>
          </p:cNvPr>
          <p:cNvSpPr txBox="1"/>
          <p:nvPr/>
        </p:nvSpPr>
        <p:spPr>
          <a:xfrm>
            <a:off x="1130504" y="3587788"/>
            <a:ext cx="1912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특정 키워드를 </a:t>
            </a:r>
            <a:endParaRPr lang="en-US" altLang="ko" sz="14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포함한</a:t>
            </a:r>
            <a:r>
              <a:rPr lang="en-US" altLang="ko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문서에서 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명사만 추출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6379ECA-19E1-40B1-B82B-0B1BC891DC83}"/>
              </a:ext>
            </a:extLst>
          </p:cNvPr>
          <p:cNvCxnSpPr>
            <a:cxnSpLocks/>
          </p:cNvCxnSpPr>
          <p:nvPr/>
        </p:nvCxnSpPr>
        <p:spPr>
          <a:xfrm>
            <a:off x="6012174" y="1783079"/>
            <a:ext cx="0" cy="2472955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19362D95-19AD-4EC2-937E-468E8E6CB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67" y="1877114"/>
            <a:ext cx="1432560" cy="143256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C1BBC21-5B07-4C03-9CF3-BF272AAEA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123" y="1804058"/>
            <a:ext cx="1535383" cy="153538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0C50CD5-DBD3-427C-8B60-4012F077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095" y="1877114"/>
            <a:ext cx="1492800" cy="1492800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70E4D74-6D3C-4B13-A7E0-26E15461A2A0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396E9F9-1494-49AD-B5CB-150C2653A1AC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4121617-6238-4D4C-9FEE-E960E83A4D49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B4D0DA7-B59C-41A5-B6CF-C498D56E1B86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E946EDB-8410-415C-9D4A-D4161272314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CA69243-BA59-4466-BD5C-C0BD3A53C8D8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6375E14-1226-4585-9E8F-8609138D299B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030E188-435F-407E-A91E-7192AE91E2A5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E7C964-CC5E-4E14-9541-5E94C012B6E1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D1B728E-FD0B-4FB4-9F8A-61B903592D3C}"/>
              </a:ext>
            </a:extLst>
          </p:cNvPr>
          <p:cNvSpPr/>
          <p:nvPr/>
        </p:nvSpPr>
        <p:spPr>
          <a:xfrm>
            <a:off x="762003" y="1504005"/>
            <a:ext cx="7265727" cy="3167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E32E49CC-5673-496C-B7F6-3C596C656CD4}"/>
              </a:ext>
            </a:extLst>
          </p:cNvPr>
          <p:cNvSpPr txBox="1">
            <a:spLocks/>
          </p:cNvSpPr>
          <p:nvPr/>
        </p:nvSpPr>
        <p:spPr>
          <a:xfrm>
            <a:off x="333152" y="919313"/>
            <a:ext cx="5077406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시기별 역사적 배경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조선전기</a:t>
            </a:r>
            <a:endParaRPr lang="en-US" altLang="ko" sz="2000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D164A8F1-3612-4417-BE0E-DDF6DB79B3F2}"/>
              </a:ext>
            </a:extLst>
          </p:cNvPr>
          <p:cNvSpPr/>
          <p:nvPr/>
        </p:nvSpPr>
        <p:spPr>
          <a:xfrm>
            <a:off x="1116270" y="4299751"/>
            <a:ext cx="6430571" cy="601468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국가 재정 확충과 민생 안정을 도모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사림의 집권 이후 성리학이 발달</a:t>
            </a:r>
          </a:p>
        </p:txBody>
      </p:sp>
      <p:sp>
        <p:nvSpPr>
          <p:cNvPr id="33" name="Google Shape;108;p21">
            <a:extLst>
              <a:ext uri="{FF2B5EF4-FFF2-40B4-BE49-F238E27FC236}">
                <a16:creationId xmlns:a16="http://schemas.microsoft.com/office/drawing/2014/main" id="{53D9899A-FAB5-4962-872A-F68845A13F0E}"/>
              </a:ext>
            </a:extLst>
          </p:cNvPr>
          <p:cNvSpPr txBox="1"/>
          <p:nvPr/>
        </p:nvSpPr>
        <p:spPr>
          <a:xfrm>
            <a:off x="939641" y="2877465"/>
            <a:ext cx="21861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 1대 왕</a:t>
            </a:r>
            <a:r>
              <a:rPr lang="en-US" alt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태조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조선을 건국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왕권강화를 위해 노력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왕자의 난 이후 왕권을 </a:t>
            </a:r>
            <a:endParaRPr lang="en-US" altLang="ko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2대왕에게 물려줌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Google Shape;109;p21">
            <a:extLst>
              <a:ext uri="{FF2B5EF4-FFF2-40B4-BE49-F238E27FC236}">
                <a16:creationId xmlns:a16="http://schemas.microsoft.com/office/drawing/2014/main" id="{DC375A8B-A86A-40D3-A714-BB3B9724EA9B}"/>
              </a:ext>
            </a:extLst>
          </p:cNvPr>
          <p:cNvSpPr txBox="1"/>
          <p:nvPr/>
        </p:nvSpPr>
        <p:spPr>
          <a:xfrm>
            <a:off x="3109655" y="2932395"/>
            <a:ext cx="24438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 4대 왕</a:t>
            </a:r>
            <a:r>
              <a:rPr lang="en-US" alt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세종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훈민정음 창제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과학기술 발전 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북진정책추진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7" name="Google Shape;115;p21">
            <a:extLst>
              <a:ext uri="{FF2B5EF4-FFF2-40B4-BE49-F238E27FC236}">
                <a16:creationId xmlns:a16="http://schemas.microsoft.com/office/drawing/2014/main" id="{B4363E38-03DE-409D-AE4E-657DAD4EE870}"/>
              </a:ext>
            </a:extLst>
          </p:cNvPr>
          <p:cNvSpPr txBox="1"/>
          <p:nvPr/>
        </p:nvSpPr>
        <p:spPr>
          <a:xfrm>
            <a:off x="5327926" y="2800770"/>
            <a:ext cx="2699804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조선 11대 왕</a:t>
            </a:r>
            <a:r>
              <a:rPr lang="en-US" alt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중종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연산군이 반정으로 </a:t>
            </a:r>
            <a:endParaRPr lang="en-US" altLang="ko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폐위 된 이후 즉위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미신을 타파하는일에 힘씀,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지방에 향약 설치, </a:t>
            </a:r>
            <a:endParaRPr lang="en-US" altLang="ko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명조" panose="02030600000101010101" pitchFamily="18" charset="-127"/>
                <a:ea typeface="HY견명조" panose="02030600000101010101" pitchFamily="18" charset="-127"/>
              </a:rPr>
              <a:t>인재널리등용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DC3462F-2F7E-4568-8E0C-DBEF31ADD0DB}"/>
              </a:ext>
            </a:extLst>
          </p:cNvPr>
          <p:cNvCxnSpPr>
            <a:cxnSpLocks/>
          </p:cNvCxnSpPr>
          <p:nvPr/>
        </p:nvCxnSpPr>
        <p:spPr>
          <a:xfrm>
            <a:off x="3215637" y="1711157"/>
            <a:ext cx="0" cy="2472955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BEDFEDE-7E33-4B62-B830-2C2B02D2A4B3}"/>
              </a:ext>
            </a:extLst>
          </p:cNvPr>
          <p:cNvCxnSpPr>
            <a:cxnSpLocks/>
          </p:cNvCxnSpPr>
          <p:nvPr/>
        </p:nvCxnSpPr>
        <p:spPr>
          <a:xfrm>
            <a:off x="5418175" y="1686980"/>
            <a:ext cx="0" cy="2472955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10D7125-A2C5-4944-8D95-30C8840D8621}"/>
              </a:ext>
            </a:extLst>
          </p:cNvPr>
          <p:cNvGrpSpPr/>
          <p:nvPr/>
        </p:nvGrpSpPr>
        <p:grpSpPr>
          <a:xfrm>
            <a:off x="1615363" y="1619253"/>
            <a:ext cx="892970" cy="1283708"/>
            <a:chOff x="247660" y="1665289"/>
            <a:chExt cx="2300746" cy="355978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3C994FB-276C-45ED-B83F-037445360F01}"/>
                </a:ext>
              </a:extLst>
            </p:cNvPr>
            <p:cNvGrpSpPr/>
            <p:nvPr/>
          </p:nvGrpSpPr>
          <p:grpSpPr>
            <a:xfrm>
              <a:off x="256188" y="1665289"/>
              <a:ext cx="2292218" cy="3559786"/>
              <a:chOff x="1230470" y="-305796"/>
              <a:chExt cx="4435174" cy="6887766"/>
            </a:xfrm>
          </p:grpSpPr>
          <p:sp>
            <p:nvSpPr>
              <p:cNvPr id="72" name="모서리가 둥근 직사각형 95">
                <a:extLst>
                  <a:ext uri="{FF2B5EF4-FFF2-40B4-BE49-F238E27FC236}">
                    <a16:creationId xmlns:a16="http://schemas.microsoft.com/office/drawing/2014/main" id="{B0DB5770-093B-49E0-AF9E-7C21B2CE6C3B}"/>
                  </a:ext>
                </a:extLst>
              </p:cNvPr>
              <p:cNvSpPr/>
              <p:nvPr/>
            </p:nvSpPr>
            <p:spPr>
              <a:xfrm rot="5400000">
                <a:off x="2247638" y="45933"/>
                <a:ext cx="1418436" cy="72409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1D627311-22F7-4697-A2B6-DBCBBC6BDBC1}"/>
                  </a:ext>
                </a:extLst>
              </p:cNvPr>
              <p:cNvSpPr/>
              <p:nvPr/>
            </p:nvSpPr>
            <p:spPr>
              <a:xfrm>
                <a:off x="1667781" y="973179"/>
                <a:ext cx="3465849" cy="302319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순서도: 지연 73">
                <a:extLst>
                  <a:ext uri="{FF2B5EF4-FFF2-40B4-BE49-F238E27FC236}">
                    <a16:creationId xmlns:a16="http://schemas.microsoft.com/office/drawing/2014/main" id="{4EAAD31F-008D-4DD4-81C3-FB5B35812FE2}"/>
                  </a:ext>
                </a:extLst>
              </p:cNvPr>
              <p:cNvSpPr/>
              <p:nvPr/>
            </p:nvSpPr>
            <p:spPr>
              <a:xfrm rot="16200000">
                <a:off x="2366580" y="3282906"/>
                <a:ext cx="2162954" cy="4435174"/>
              </a:xfrm>
              <a:prstGeom prst="flowChartDelay">
                <a:avLst/>
              </a:prstGeom>
              <a:solidFill>
                <a:srgbClr val="505980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BD477D9-DA1A-4F54-8422-687FA2A65CE7}"/>
                  </a:ext>
                </a:extLst>
              </p:cNvPr>
              <p:cNvSpPr/>
              <p:nvPr/>
            </p:nvSpPr>
            <p:spPr>
              <a:xfrm>
                <a:off x="2846537" y="3745888"/>
                <a:ext cx="1176878" cy="881889"/>
              </a:xfrm>
              <a:prstGeom prst="rect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236BC6-A351-4CA6-BAB6-05643E717148}"/>
                  </a:ext>
                </a:extLst>
              </p:cNvPr>
              <p:cNvSpPr/>
              <p:nvPr/>
            </p:nvSpPr>
            <p:spPr>
              <a:xfrm>
                <a:off x="1380857" y="2567420"/>
                <a:ext cx="1046402" cy="1035151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B884F005-A8F0-44D2-87AB-E8A55022496E}"/>
                  </a:ext>
                </a:extLst>
              </p:cNvPr>
              <p:cNvSpPr/>
              <p:nvPr/>
            </p:nvSpPr>
            <p:spPr>
              <a:xfrm>
                <a:off x="4310643" y="2510397"/>
                <a:ext cx="1129452" cy="1117307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A3077421-74F1-4C33-BDCE-377610142746}"/>
                  </a:ext>
                </a:extLst>
              </p:cNvPr>
              <p:cNvSpPr/>
              <p:nvPr/>
            </p:nvSpPr>
            <p:spPr>
              <a:xfrm>
                <a:off x="1772677" y="1125144"/>
                <a:ext cx="3280393" cy="3245120"/>
              </a:xfrm>
              <a:prstGeom prst="ellipse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막힌 원호 78">
                <a:extLst>
                  <a:ext uri="{FF2B5EF4-FFF2-40B4-BE49-F238E27FC236}">
                    <a16:creationId xmlns:a16="http://schemas.microsoft.com/office/drawing/2014/main" id="{310D6D9B-C7D5-487A-ACE5-6DB44D55BFD1}"/>
                  </a:ext>
                </a:extLst>
              </p:cNvPr>
              <p:cNvSpPr/>
              <p:nvPr/>
            </p:nvSpPr>
            <p:spPr>
              <a:xfrm>
                <a:off x="2645393" y="3790274"/>
                <a:ext cx="1582821" cy="736954"/>
              </a:xfrm>
              <a:prstGeom prst="blockArc">
                <a:avLst>
                  <a:gd name="adj1" fmla="val 13425387"/>
                  <a:gd name="adj2" fmla="val 18734815"/>
                  <a:gd name="adj3" fmla="val 13795"/>
                </a:avLst>
              </a:prstGeom>
              <a:solidFill>
                <a:srgbClr val="E8A2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6206404-F541-40B0-98E7-B069730C1C3A}"/>
                  </a:ext>
                </a:extLst>
              </p:cNvPr>
              <p:cNvSpPr/>
              <p:nvPr/>
            </p:nvSpPr>
            <p:spPr>
              <a:xfrm flipH="1">
                <a:off x="2589066" y="2904682"/>
                <a:ext cx="347265" cy="3449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막힌 원호 80">
                <a:extLst>
                  <a:ext uri="{FF2B5EF4-FFF2-40B4-BE49-F238E27FC236}">
                    <a16:creationId xmlns:a16="http://schemas.microsoft.com/office/drawing/2014/main" id="{730507A9-50CE-42A9-B9CF-D5B811293C89}"/>
                  </a:ext>
                </a:extLst>
              </p:cNvPr>
              <p:cNvSpPr/>
              <p:nvPr/>
            </p:nvSpPr>
            <p:spPr>
              <a:xfrm rot="18329688" flipH="1">
                <a:off x="2266732" y="2664428"/>
                <a:ext cx="884537" cy="884537"/>
              </a:xfrm>
              <a:prstGeom prst="blockArc">
                <a:avLst>
                  <a:gd name="adj1" fmla="val 10138377"/>
                  <a:gd name="adj2" fmla="val 14592912"/>
                  <a:gd name="adj3" fmla="val 632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6B93590-274B-4BBE-ADA7-3BA8F4C43547}"/>
                  </a:ext>
                </a:extLst>
              </p:cNvPr>
              <p:cNvSpPr/>
              <p:nvPr/>
            </p:nvSpPr>
            <p:spPr>
              <a:xfrm flipH="1">
                <a:off x="3851828" y="2904682"/>
                <a:ext cx="347265" cy="3449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막힌 원호 82">
                <a:extLst>
                  <a:ext uri="{FF2B5EF4-FFF2-40B4-BE49-F238E27FC236}">
                    <a16:creationId xmlns:a16="http://schemas.microsoft.com/office/drawing/2014/main" id="{F3F9B7EE-C49C-4EDD-9C1A-F0D92D9FDE57}"/>
                  </a:ext>
                </a:extLst>
              </p:cNvPr>
              <p:cNvSpPr/>
              <p:nvPr/>
            </p:nvSpPr>
            <p:spPr>
              <a:xfrm rot="18110985" flipH="1">
                <a:off x="3595780" y="2642726"/>
                <a:ext cx="884537" cy="884537"/>
              </a:xfrm>
              <a:prstGeom prst="blockArc">
                <a:avLst>
                  <a:gd name="adj1" fmla="val 11190089"/>
                  <a:gd name="adj2" fmla="val 15587478"/>
                  <a:gd name="adj3" fmla="val 580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자유형 107">
                <a:extLst>
                  <a:ext uri="{FF2B5EF4-FFF2-40B4-BE49-F238E27FC236}">
                    <a16:creationId xmlns:a16="http://schemas.microsoft.com/office/drawing/2014/main" id="{E1AE4658-ED44-4059-AB0C-0D5B9019E10A}"/>
                  </a:ext>
                </a:extLst>
              </p:cNvPr>
              <p:cNvSpPr/>
              <p:nvPr/>
            </p:nvSpPr>
            <p:spPr>
              <a:xfrm>
                <a:off x="1655237" y="592454"/>
                <a:ext cx="3499610" cy="2004819"/>
              </a:xfrm>
              <a:custGeom>
                <a:avLst/>
                <a:gdLst>
                  <a:gd name="connsiteX0" fmla="*/ 1423227 w 2846454"/>
                  <a:gd name="connsiteY0" fmla="*/ 0 h 3671342"/>
                  <a:gd name="connsiteX1" fmla="*/ 2846454 w 2846454"/>
                  <a:gd name="connsiteY1" fmla="*/ 2986851 h 3671342"/>
                  <a:gd name="connsiteX2" fmla="*/ 2817539 w 2846454"/>
                  <a:gd name="connsiteY2" fmla="*/ 3588806 h 3671342"/>
                  <a:gd name="connsiteX3" fmla="*/ 2807427 w 2846454"/>
                  <a:gd name="connsiteY3" fmla="*/ 3671342 h 3671342"/>
                  <a:gd name="connsiteX4" fmla="*/ 39027 w 2846454"/>
                  <a:gd name="connsiteY4" fmla="*/ 3671342 h 3671342"/>
                  <a:gd name="connsiteX5" fmla="*/ 28915 w 2846454"/>
                  <a:gd name="connsiteY5" fmla="*/ 3588806 h 3671342"/>
                  <a:gd name="connsiteX6" fmla="*/ 0 w 2846454"/>
                  <a:gd name="connsiteY6" fmla="*/ 2986851 h 3671342"/>
                  <a:gd name="connsiteX7" fmla="*/ 1423227 w 2846454"/>
                  <a:gd name="connsiteY7" fmla="*/ 0 h 367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6454" h="3671342">
                    <a:moveTo>
                      <a:pt x="1423227" y="0"/>
                    </a:moveTo>
                    <a:cubicBezTo>
                      <a:pt x="2209254" y="0"/>
                      <a:pt x="2846454" y="1337259"/>
                      <a:pt x="2846454" y="2986851"/>
                    </a:cubicBezTo>
                    <a:cubicBezTo>
                      <a:pt x="2846454" y="3193050"/>
                      <a:pt x="2836498" y="3394369"/>
                      <a:pt x="2817539" y="3588806"/>
                    </a:cubicBezTo>
                    <a:lnTo>
                      <a:pt x="2807427" y="3671342"/>
                    </a:lnTo>
                    <a:lnTo>
                      <a:pt x="39027" y="3671342"/>
                    </a:lnTo>
                    <a:lnTo>
                      <a:pt x="28915" y="3588806"/>
                    </a:lnTo>
                    <a:cubicBezTo>
                      <a:pt x="9956" y="3394369"/>
                      <a:pt x="0" y="3193050"/>
                      <a:pt x="0" y="2986851"/>
                    </a:cubicBezTo>
                    <a:cubicBezTo>
                      <a:pt x="0" y="1337259"/>
                      <a:pt x="637200" y="0"/>
                      <a:pt x="142322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108">
                <a:extLst>
                  <a:ext uri="{FF2B5EF4-FFF2-40B4-BE49-F238E27FC236}">
                    <a16:creationId xmlns:a16="http://schemas.microsoft.com/office/drawing/2014/main" id="{799B32F0-BA11-4FDC-8942-8579779CF95D}"/>
                  </a:ext>
                </a:extLst>
              </p:cNvPr>
              <p:cNvSpPr/>
              <p:nvPr/>
            </p:nvSpPr>
            <p:spPr>
              <a:xfrm rot="5400000">
                <a:off x="3179863" y="23158"/>
                <a:ext cx="1467632" cy="80972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자유형 109">
                <a:extLst>
                  <a:ext uri="{FF2B5EF4-FFF2-40B4-BE49-F238E27FC236}">
                    <a16:creationId xmlns:a16="http://schemas.microsoft.com/office/drawing/2014/main" id="{AEC30612-D8F6-4CC6-8311-7284C640C3EA}"/>
                  </a:ext>
                </a:extLst>
              </p:cNvPr>
              <p:cNvSpPr/>
              <p:nvPr/>
            </p:nvSpPr>
            <p:spPr>
              <a:xfrm>
                <a:off x="2053809" y="62869"/>
                <a:ext cx="2679526" cy="1213883"/>
              </a:xfrm>
              <a:custGeom>
                <a:avLst/>
                <a:gdLst>
                  <a:gd name="connsiteX0" fmla="*/ 1794535 w 3589070"/>
                  <a:gd name="connsiteY0" fmla="*/ 0 h 1764109"/>
                  <a:gd name="connsiteX1" fmla="*/ 3569516 w 3589070"/>
                  <a:gd name="connsiteY1" fmla="*/ 1620580 h 1764109"/>
                  <a:gd name="connsiteX2" fmla="*/ 3589070 w 3589070"/>
                  <a:gd name="connsiteY2" fmla="*/ 1764109 h 1764109"/>
                  <a:gd name="connsiteX3" fmla="*/ 0 w 3589070"/>
                  <a:gd name="connsiteY3" fmla="*/ 1764109 h 1764109"/>
                  <a:gd name="connsiteX4" fmla="*/ 19554 w 3589070"/>
                  <a:gd name="connsiteY4" fmla="*/ 1620580 h 1764109"/>
                  <a:gd name="connsiteX5" fmla="*/ 1794535 w 3589070"/>
                  <a:gd name="connsiteY5" fmla="*/ 0 h 17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9070" h="1764109">
                    <a:moveTo>
                      <a:pt x="1794535" y="0"/>
                    </a:moveTo>
                    <a:cubicBezTo>
                      <a:pt x="2670081" y="0"/>
                      <a:pt x="3400573" y="695717"/>
                      <a:pt x="3569516" y="1620580"/>
                    </a:cubicBezTo>
                    <a:lnTo>
                      <a:pt x="3589070" y="1764109"/>
                    </a:lnTo>
                    <a:lnTo>
                      <a:pt x="0" y="1764109"/>
                    </a:lnTo>
                    <a:lnTo>
                      <a:pt x="19554" y="1620580"/>
                    </a:lnTo>
                    <a:cubicBezTo>
                      <a:pt x="188497" y="695717"/>
                      <a:pt x="918989" y="0"/>
                      <a:pt x="1794535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달 88">
                <a:extLst>
                  <a:ext uri="{FF2B5EF4-FFF2-40B4-BE49-F238E27FC236}">
                    <a16:creationId xmlns:a16="http://schemas.microsoft.com/office/drawing/2014/main" id="{56F05838-D1F3-4539-ACFC-56468B009842}"/>
                  </a:ext>
                </a:extLst>
              </p:cNvPr>
              <p:cNvSpPr/>
              <p:nvPr/>
            </p:nvSpPr>
            <p:spPr>
              <a:xfrm rot="5400000">
                <a:off x="3293396" y="3165409"/>
                <a:ext cx="257879" cy="704229"/>
              </a:xfrm>
              <a:prstGeom prst="moon">
                <a:avLst>
                  <a:gd name="adj" fmla="val 8390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977C714-F46F-485C-8826-82BF3E56B16F}"/>
                  </a:ext>
                </a:extLst>
              </p:cNvPr>
              <p:cNvSpPr/>
              <p:nvPr/>
            </p:nvSpPr>
            <p:spPr>
              <a:xfrm>
                <a:off x="2766399" y="4393186"/>
                <a:ext cx="1292948" cy="339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달 90">
                <a:extLst>
                  <a:ext uri="{FF2B5EF4-FFF2-40B4-BE49-F238E27FC236}">
                    <a16:creationId xmlns:a16="http://schemas.microsoft.com/office/drawing/2014/main" id="{FEB28C34-2F5F-43B7-B112-19D7369A7EE9}"/>
                  </a:ext>
                </a:extLst>
              </p:cNvPr>
              <p:cNvSpPr/>
              <p:nvPr/>
            </p:nvSpPr>
            <p:spPr>
              <a:xfrm rot="16200000">
                <a:off x="3283100" y="3919963"/>
                <a:ext cx="307410" cy="1005289"/>
              </a:xfrm>
              <a:prstGeom prst="moon">
                <a:avLst>
                  <a:gd name="adj" fmla="val 7030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자유형 113">
                <a:extLst>
                  <a:ext uri="{FF2B5EF4-FFF2-40B4-BE49-F238E27FC236}">
                    <a16:creationId xmlns:a16="http://schemas.microsoft.com/office/drawing/2014/main" id="{783807FF-B5AD-417E-8753-B6B2507CF63D}"/>
                  </a:ext>
                </a:extLst>
              </p:cNvPr>
              <p:cNvSpPr/>
              <p:nvPr/>
            </p:nvSpPr>
            <p:spPr>
              <a:xfrm rot="21236236">
                <a:off x="3177100" y="4395831"/>
                <a:ext cx="519408" cy="598027"/>
              </a:xfrm>
              <a:custGeom>
                <a:avLst/>
                <a:gdLst>
                  <a:gd name="connsiteX0" fmla="*/ 34341 w 519408"/>
                  <a:gd name="connsiteY0" fmla="*/ 46960 h 745515"/>
                  <a:gd name="connsiteX1" fmla="*/ 59741 w 519408"/>
                  <a:gd name="connsiteY1" fmla="*/ 97760 h 745515"/>
                  <a:gd name="connsiteX2" fmla="*/ 224841 w 519408"/>
                  <a:gd name="connsiteY2" fmla="*/ 745460 h 745515"/>
                  <a:gd name="connsiteX3" fmla="*/ 516941 w 519408"/>
                  <a:gd name="connsiteY3" fmla="*/ 59660 h 745515"/>
                  <a:gd name="connsiteX4" fmla="*/ 34341 w 519408"/>
                  <a:gd name="connsiteY4" fmla="*/ 46960 h 74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408" h="745515">
                    <a:moveTo>
                      <a:pt x="34341" y="46960"/>
                    </a:moveTo>
                    <a:cubicBezTo>
                      <a:pt x="-41859" y="53310"/>
                      <a:pt x="27991" y="-18657"/>
                      <a:pt x="59741" y="97760"/>
                    </a:cubicBezTo>
                    <a:cubicBezTo>
                      <a:pt x="91491" y="214177"/>
                      <a:pt x="148641" y="751810"/>
                      <a:pt x="224841" y="745460"/>
                    </a:cubicBezTo>
                    <a:cubicBezTo>
                      <a:pt x="301041" y="739110"/>
                      <a:pt x="546574" y="182427"/>
                      <a:pt x="516941" y="59660"/>
                    </a:cubicBezTo>
                    <a:cubicBezTo>
                      <a:pt x="487308" y="-63107"/>
                      <a:pt x="110541" y="40610"/>
                      <a:pt x="34341" y="4696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D2E7D1A-4391-4C0F-82E9-6EE374EEFCDC}"/>
                  </a:ext>
                </a:extLst>
              </p:cNvPr>
              <p:cNvSpPr/>
              <p:nvPr/>
            </p:nvSpPr>
            <p:spPr>
              <a:xfrm>
                <a:off x="1697253" y="2597362"/>
                <a:ext cx="131381" cy="477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86C5FE1-704F-470F-A4E3-D7AE60472368}"/>
                  </a:ext>
                </a:extLst>
              </p:cNvPr>
              <p:cNvSpPr/>
              <p:nvPr/>
            </p:nvSpPr>
            <p:spPr>
              <a:xfrm>
                <a:off x="4935198" y="2597362"/>
                <a:ext cx="131381" cy="477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419B00-6F89-4092-8ABB-A1DDE951C8E4}"/>
                </a:ext>
              </a:extLst>
            </p:cNvPr>
            <p:cNvGrpSpPr/>
            <p:nvPr/>
          </p:nvGrpSpPr>
          <p:grpSpPr>
            <a:xfrm>
              <a:off x="247660" y="4176977"/>
              <a:ext cx="2297237" cy="1037256"/>
              <a:chOff x="5207955" y="4347068"/>
              <a:chExt cx="3128908" cy="1412775"/>
            </a:xfrm>
          </p:grpSpPr>
          <p:sp>
            <p:nvSpPr>
              <p:cNvPr id="69" name="자유형 184">
                <a:extLst>
                  <a:ext uri="{FF2B5EF4-FFF2-40B4-BE49-F238E27FC236}">
                    <a16:creationId xmlns:a16="http://schemas.microsoft.com/office/drawing/2014/main" id="{02136302-E55D-4F22-89F6-59157BFB33A5}"/>
                  </a:ext>
                </a:extLst>
              </p:cNvPr>
              <p:cNvSpPr/>
              <p:nvPr/>
            </p:nvSpPr>
            <p:spPr>
              <a:xfrm>
                <a:off x="5929900" y="4831220"/>
                <a:ext cx="1648306" cy="928623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 185">
                <a:extLst>
                  <a:ext uri="{FF2B5EF4-FFF2-40B4-BE49-F238E27FC236}">
                    <a16:creationId xmlns:a16="http://schemas.microsoft.com/office/drawing/2014/main" id="{82E4EFC2-97DE-4965-AC41-DD1685BBD19C}"/>
                  </a:ext>
                </a:extLst>
              </p:cNvPr>
              <p:cNvSpPr/>
              <p:nvPr/>
            </p:nvSpPr>
            <p:spPr>
              <a:xfrm>
                <a:off x="5207955" y="4347068"/>
                <a:ext cx="777440" cy="102729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자유형 187">
                <a:extLst>
                  <a:ext uri="{FF2B5EF4-FFF2-40B4-BE49-F238E27FC236}">
                    <a16:creationId xmlns:a16="http://schemas.microsoft.com/office/drawing/2014/main" id="{30AEA0E5-98AB-4C44-9AB4-2F23CCA02C8B}"/>
                  </a:ext>
                </a:extLst>
              </p:cNvPr>
              <p:cNvSpPr/>
              <p:nvPr/>
            </p:nvSpPr>
            <p:spPr>
              <a:xfrm>
                <a:off x="7634917" y="4376923"/>
                <a:ext cx="701946" cy="1011365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막힌 원호 64">
              <a:extLst>
                <a:ext uri="{FF2B5EF4-FFF2-40B4-BE49-F238E27FC236}">
                  <a16:creationId xmlns:a16="http://schemas.microsoft.com/office/drawing/2014/main" id="{163679C4-D347-4E7A-B342-1B823E15C86B}"/>
                </a:ext>
              </a:extLst>
            </p:cNvPr>
            <p:cNvSpPr/>
            <p:nvPr/>
          </p:nvSpPr>
          <p:spPr>
            <a:xfrm rot="5711184">
              <a:off x="850107" y="3190758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막힌 원호 65">
              <a:extLst>
                <a:ext uri="{FF2B5EF4-FFF2-40B4-BE49-F238E27FC236}">
                  <a16:creationId xmlns:a16="http://schemas.microsoft.com/office/drawing/2014/main" id="{EAFA6D52-0207-425A-9B63-F536D916A11F}"/>
                </a:ext>
              </a:extLst>
            </p:cNvPr>
            <p:cNvSpPr/>
            <p:nvPr/>
          </p:nvSpPr>
          <p:spPr>
            <a:xfrm rot="15635669" flipH="1">
              <a:off x="1523280" y="3178375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C746287-5227-476A-BA43-2A9AA8AE14E7}"/>
                </a:ext>
              </a:extLst>
            </p:cNvPr>
            <p:cNvSpPr/>
            <p:nvPr/>
          </p:nvSpPr>
          <p:spPr>
            <a:xfrm>
              <a:off x="783876" y="3394882"/>
              <a:ext cx="95208" cy="45719"/>
            </a:xfrm>
            <a:prstGeom prst="rect">
              <a:avLst/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488E563-670D-417D-9906-F78CE8B6D0A3}"/>
                </a:ext>
              </a:extLst>
            </p:cNvPr>
            <p:cNvSpPr/>
            <p:nvPr/>
          </p:nvSpPr>
          <p:spPr>
            <a:xfrm>
              <a:off x="1868438" y="3383239"/>
              <a:ext cx="95208" cy="45719"/>
            </a:xfrm>
            <a:prstGeom prst="rect">
              <a:avLst/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C953105-236A-496F-9D0C-8DCC5B85DE86}"/>
              </a:ext>
            </a:extLst>
          </p:cNvPr>
          <p:cNvGrpSpPr/>
          <p:nvPr/>
        </p:nvGrpSpPr>
        <p:grpSpPr>
          <a:xfrm>
            <a:off x="3864006" y="1628055"/>
            <a:ext cx="820710" cy="1279796"/>
            <a:chOff x="8312461" y="1665290"/>
            <a:chExt cx="2292218" cy="355978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88C6A45-4F56-476A-B993-7B125637BC4F}"/>
                </a:ext>
              </a:extLst>
            </p:cNvPr>
            <p:cNvSpPr/>
            <p:nvPr/>
          </p:nvSpPr>
          <p:spPr>
            <a:xfrm>
              <a:off x="8538475" y="2326298"/>
              <a:ext cx="1791245" cy="15624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E6BD81E-39C9-43C4-90A9-584F47F6CECF}"/>
                </a:ext>
              </a:extLst>
            </p:cNvPr>
            <p:cNvSpPr/>
            <p:nvPr/>
          </p:nvSpPr>
          <p:spPr>
            <a:xfrm>
              <a:off x="9147688" y="3759310"/>
              <a:ext cx="608242" cy="455784"/>
            </a:xfrm>
            <a:prstGeom prst="rect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79F2640-B0CD-4CD2-B0CD-180D536D1509}"/>
                </a:ext>
              </a:extLst>
            </p:cNvPr>
            <p:cNvSpPr/>
            <p:nvPr/>
          </p:nvSpPr>
          <p:spPr>
            <a:xfrm>
              <a:off x="8390185" y="3150246"/>
              <a:ext cx="540809" cy="534994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8660393-A036-47D3-BDEB-C99401A77BB9}"/>
                </a:ext>
              </a:extLst>
            </p:cNvPr>
            <p:cNvSpPr/>
            <p:nvPr/>
          </p:nvSpPr>
          <p:spPr>
            <a:xfrm>
              <a:off x="9904378" y="3120775"/>
              <a:ext cx="583731" cy="577455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양쪽 모서리가 둥근 사각형 218">
              <a:extLst>
                <a:ext uri="{FF2B5EF4-FFF2-40B4-BE49-F238E27FC236}">
                  <a16:creationId xmlns:a16="http://schemas.microsoft.com/office/drawing/2014/main" id="{6E742DFC-9E5C-4CD3-990D-F7AA5EEF93B1}"/>
                </a:ext>
              </a:extLst>
            </p:cNvPr>
            <p:cNvSpPr/>
            <p:nvPr/>
          </p:nvSpPr>
          <p:spPr>
            <a:xfrm rot="10800000">
              <a:off x="8592306" y="2770520"/>
              <a:ext cx="1676208" cy="1285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42">
              <a:extLst>
                <a:ext uri="{FF2B5EF4-FFF2-40B4-BE49-F238E27FC236}">
                  <a16:creationId xmlns:a16="http://schemas.microsoft.com/office/drawing/2014/main" id="{5F4A692F-BAC9-4122-B0F3-FCB71387F6B2}"/>
                </a:ext>
              </a:extLst>
            </p:cNvPr>
            <p:cNvSpPr/>
            <p:nvPr/>
          </p:nvSpPr>
          <p:spPr>
            <a:xfrm rot="5400000">
              <a:off x="8838161" y="1847072"/>
              <a:ext cx="733087" cy="3742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101">
              <a:extLst>
                <a:ext uri="{FF2B5EF4-FFF2-40B4-BE49-F238E27FC236}">
                  <a16:creationId xmlns:a16="http://schemas.microsoft.com/office/drawing/2014/main" id="{8B80BA67-1D02-41FE-B147-2E9259E8558E}"/>
                </a:ext>
              </a:extLst>
            </p:cNvPr>
            <p:cNvSpPr/>
            <p:nvPr/>
          </p:nvSpPr>
          <p:spPr>
            <a:xfrm rot="16200000">
              <a:off x="8899633" y="3520029"/>
              <a:ext cx="1117874" cy="2292218"/>
            </a:xfrm>
            <a:prstGeom prst="flowChartDelay">
              <a:avLst/>
            </a:prstGeom>
            <a:solidFill>
              <a:srgbClr val="B44646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03" name="막힌 원호 102">
              <a:extLst>
                <a:ext uri="{FF2B5EF4-FFF2-40B4-BE49-F238E27FC236}">
                  <a16:creationId xmlns:a16="http://schemas.microsoft.com/office/drawing/2014/main" id="{A09C4F0F-6CBE-49C3-BB7B-C07F7E50B9E8}"/>
                </a:ext>
              </a:extLst>
            </p:cNvPr>
            <p:cNvSpPr/>
            <p:nvPr/>
          </p:nvSpPr>
          <p:spPr>
            <a:xfrm rot="10800000">
              <a:off x="9111625" y="3487372"/>
              <a:ext cx="678569" cy="380878"/>
            </a:xfrm>
            <a:prstGeom prst="blockArc">
              <a:avLst>
                <a:gd name="adj1" fmla="val 13425387"/>
                <a:gd name="adj2" fmla="val 19334170"/>
                <a:gd name="adj3" fmla="val 9408"/>
              </a:avLst>
            </a:prstGeom>
            <a:solidFill>
              <a:srgbClr val="E8A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E01E167-63D8-4392-B4E5-CBC99351BCE4}"/>
                </a:ext>
              </a:extLst>
            </p:cNvPr>
            <p:cNvSpPr/>
            <p:nvPr/>
          </p:nvSpPr>
          <p:spPr>
            <a:xfrm flipH="1">
              <a:off x="901462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8568B2E-F3FF-4294-9DC9-2DD52C2D69A3}"/>
                </a:ext>
              </a:extLst>
            </p:cNvPr>
            <p:cNvSpPr/>
            <p:nvPr/>
          </p:nvSpPr>
          <p:spPr>
            <a:xfrm flipH="1">
              <a:off x="966725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막힌 원호 105">
              <a:extLst>
                <a:ext uri="{FF2B5EF4-FFF2-40B4-BE49-F238E27FC236}">
                  <a16:creationId xmlns:a16="http://schemas.microsoft.com/office/drawing/2014/main" id="{14F2C6DB-D0F7-4661-97F6-155993A288BC}"/>
                </a:ext>
              </a:extLst>
            </p:cNvPr>
            <p:cNvSpPr/>
            <p:nvPr/>
          </p:nvSpPr>
          <p:spPr>
            <a:xfrm rot="17760173" flipH="1">
              <a:off x="9608634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자유형 154">
              <a:extLst>
                <a:ext uri="{FF2B5EF4-FFF2-40B4-BE49-F238E27FC236}">
                  <a16:creationId xmlns:a16="http://schemas.microsoft.com/office/drawing/2014/main" id="{F4B7C0D6-49DE-4F4E-A508-84E7D6CC7084}"/>
                </a:ext>
              </a:extLst>
            </p:cNvPr>
            <p:cNvSpPr/>
            <p:nvPr/>
          </p:nvSpPr>
          <p:spPr>
            <a:xfrm>
              <a:off x="8531992" y="2129529"/>
              <a:ext cx="1808693" cy="1036145"/>
            </a:xfrm>
            <a:custGeom>
              <a:avLst/>
              <a:gdLst>
                <a:gd name="connsiteX0" fmla="*/ 1423227 w 2846454"/>
                <a:gd name="connsiteY0" fmla="*/ 0 h 3671342"/>
                <a:gd name="connsiteX1" fmla="*/ 2846454 w 2846454"/>
                <a:gd name="connsiteY1" fmla="*/ 2986851 h 3671342"/>
                <a:gd name="connsiteX2" fmla="*/ 2817539 w 2846454"/>
                <a:gd name="connsiteY2" fmla="*/ 3588806 h 3671342"/>
                <a:gd name="connsiteX3" fmla="*/ 2807427 w 2846454"/>
                <a:gd name="connsiteY3" fmla="*/ 3671342 h 3671342"/>
                <a:gd name="connsiteX4" fmla="*/ 39027 w 2846454"/>
                <a:gd name="connsiteY4" fmla="*/ 3671342 h 3671342"/>
                <a:gd name="connsiteX5" fmla="*/ 28915 w 2846454"/>
                <a:gd name="connsiteY5" fmla="*/ 3588806 h 3671342"/>
                <a:gd name="connsiteX6" fmla="*/ 0 w 2846454"/>
                <a:gd name="connsiteY6" fmla="*/ 2986851 h 3671342"/>
                <a:gd name="connsiteX7" fmla="*/ 1423227 w 2846454"/>
                <a:gd name="connsiteY7" fmla="*/ 0 h 36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6454" h="3671342">
                  <a:moveTo>
                    <a:pt x="1423227" y="0"/>
                  </a:moveTo>
                  <a:cubicBezTo>
                    <a:pt x="2209254" y="0"/>
                    <a:pt x="2846454" y="1337259"/>
                    <a:pt x="2846454" y="2986851"/>
                  </a:cubicBezTo>
                  <a:cubicBezTo>
                    <a:pt x="2846454" y="3193050"/>
                    <a:pt x="2836498" y="3394369"/>
                    <a:pt x="2817539" y="3588806"/>
                  </a:cubicBezTo>
                  <a:lnTo>
                    <a:pt x="2807427" y="3671342"/>
                  </a:lnTo>
                  <a:lnTo>
                    <a:pt x="39027" y="3671342"/>
                  </a:lnTo>
                  <a:lnTo>
                    <a:pt x="28915" y="3588806"/>
                  </a:lnTo>
                  <a:cubicBezTo>
                    <a:pt x="9956" y="3394369"/>
                    <a:pt x="0" y="3193050"/>
                    <a:pt x="0" y="2986851"/>
                  </a:cubicBezTo>
                  <a:cubicBezTo>
                    <a:pt x="0" y="1337259"/>
                    <a:pt x="637200" y="0"/>
                    <a:pt x="142322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55">
              <a:extLst>
                <a:ext uri="{FF2B5EF4-FFF2-40B4-BE49-F238E27FC236}">
                  <a16:creationId xmlns:a16="http://schemas.microsoft.com/office/drawing/2014/main" id="{CA496DC5-BB60-4CBD-ACCA-865F5A2F208F}"/>
                </a:ext>
              </a:extLst>
            </p:cNvPr>
            <p:cNvSpPr/>
            <p:nvPr/>
          </p:nvSpPr>
          <p:spPr>
            <a:xfrm rot="5400000">
              <a:off x="9319960" y="1835302"/>
              <a:ext cx="758512" cy="4184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자유형 156">
              <a:extLst>
                <a:ext uri="{FF2B5EF4-FFF2-40B4-BE49-F238E27FC236}">
                  <a16:creationId xmlns:a16="http://schemas.microsoft.com/office/drawing/2014/main" id="{EE4CD853-8A74-4670-9005-B99D7AD599A1}"/>
                </a:ext>
              </a:extLst>
            </p:cNvPr>
            <p:cNvSpPr/>
            <p:nvPr/>
          </p:nvSpPr>
          <p:spPr>
            <a:xfrm>
              <a:off x="8737985" y="1855825"/>
              <a:ext cx="1384852" cy="627368"/>
            </a:xfrm>
            <a:custGeom>
              <a:avLst/>
              <a:gdLst>
                <a:gd name="connsiteX0" fmla="*/ 1794535 w 3589070"/>
                <a:gd name="connsiteY0" fmla="*/ 0 h 1764109"/>
                <a:gd name="connsiteX1" fmla="*/ 3569516 w 3589070"/>
                <a:gd name="connsiteY1" fmla="*/ 1620580 h 1764109"/>
                <a:gd name="connsiteX2" fmla="*/ 3589070 w 3589070"/>
                <a:gd name="connsiteY2" fmla="*/ 1764109 h 1764109"/>
                <a:gd name="connsiteX3" fmla="*/ 0 w 3589070"/>
                <a:gd name="connsiteY3" fmla="*/ 1764109 h 1764109"/>
                <a:gd name="connsiteX4" fmla="*/ 19554 w 3589070"/>
                <a:gd name="connsiteY4" fmla="*/ 1620580 h 1764109"/>
                <a:gd name="connsiteX5" fmla="*/ 1794535 w 3589070"/>
                <a:gd name="connsiteY5" fmla="*/ 0 h 176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070" h="1764109">
                  <a:moveTo>
                    <a:pt x="1794535" y="0"/>
                  </a:moveTo>
                  <a:cubicBezTo>
                    <a:pt x="2670081" y="0"/>
                    <a:pt x="3400573" y="695717"/>
                    <a:pt x="3569516" y="1620580"/>
                  </a:cubicBezTo>
                  <a:lnTo>
                    <a:pt x="3589070" y="1764109"/>
                  </a:lnTo>
                  <a:lnTo>
                    <a:pt x="0" y="1764109"/>
                  </a:lnTo>
                  <a:lnTo>
                    <a:pt x="19554" y="1620580"/>
                  </a:lnTo>
                  <a:cubicBezTo>
                    <a:pt x="188497" y="695717"/>
                    <a:pt x="918989" y="0"/>
                    <a:pt x="17945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달 109">
              <a:extLst>
                <a:ext uri="{FF2B5EF4-FFF2-40B4-BE49-F238E27FC236}">
                  <a16:creationId xmlns:a16="http://schemas.microsoft.com/office/drawing/2014/main" id="{1ACB48CB-E74B-4E2F-885C-C05C7DD3867A}"/>
                </a:ext>
              </a:extLst>
            </p:cNvPr>
            <p:cNvSpPr/>
            <p:nvPr/>
          </p:nvSpPr>
          <p:spPr>
            <a:xfrm rot="5400000">
              <a:off x="9378637" y="3459303"/>
              <a:ext cx="133279" cy="363965"/>
            </a:xfrm>
            <a:prstGeom prst="moon">
              <a:avLst>
                <a:gd name="adj" fmla="val 8390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6E5A974-4284-42DB-8D18-5F6DC73ABACA}"/>
                </a:ext>
              </a:extLst>
            </p:cNvPr>
            <p:cNvSpPr/>
            <p:nvPr/>
          </p:nvSpPr>
          <p:spPr>
            <a:xfrm>
              <a:off x="9106271" y="4093852"/>
              <a:ext cx="668231" cy="175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달 111">
              <a:extLst>
                <a:ext uri="{FF2B5EF4-FFF2-40B4-BE49-F238E27FC236}">
                  <a16:creationId xmlns:a16="http://schemas.microsoft.com/office/drawing/2014/main" id="{2914E068-A0AA-4AED-B240-8CBD47C218FF}"/>
                </a:ext>
              </a:extLst>
            </p:cNvPr>
            <p:cNvSpPr/>
            <p:nvPr/>
          </p:nvSpPr>
          <p:spPr>
            <a:xfrm rot="16200000">
              <a:off x="9373317" y="3826102"/>
              <a:ext cx="158878" cy="519561"/>
            </a:xfrm>
            <a:prstGeom prst="moon">
              <a:avLst>
                <a:gd name="adj" fmla="val 7030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60">
              <a:extLst>
                <a:ext uri="{FF2B5EF4-FFF2-40B4-BE49-F238E27FC236}">
                  <a16:creationId xmlns:a16="http://schemas.microsoft.com/office/drawing/2014/main" id="{F8DFA63B-5A4E-41A1-897E-A74957564181}"/>
                </a:ext>
              </a:extLst>
            </p:cNvPr>
            <p:cNvSpPr/>
            <p:nvPr/>
          </p:nvSpPr>
          <p:spPr>
            <a:xfrm rot="21236236">
              <a:off x="9318532" y="4095219"/>
              <a:ext cx="268444" cy="309077"/>
            </a:xfrm>
            <a:custGeom>
              <a:avLst/>
              <a:gdLst>
                <a:gd name="connsiteX0" fmla="*/ 34341 w 519408"/>
                <a:gd name="connsiteY0" fmla="*/ 46960 h 745515"/>
                <a:gd name="connsiteX1" fmla="*/ 59741 w 519408"/>
                <a:gd name="connsiteY1" fmla="*/ 97760 h 745515"/>
                <a:gd name="connsiteX2" fmla="*/ 224841 w 519408"/>
                <a:gd name="connsiteY2" fmla="*/ 745460 h 745515"/>
                <a:gd name="connsiteX3" fmla="*/ 516941 w 519408"/>
                <a:gd name="connsiteY3" fmla="*/ 59660 h 745515"/>
                <a:gd name="connsiteX4" fmla="*/ 34341 w 519408"/>
                <a:gd name="connsiteY4" fmla="*/ 46960 h 74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08" h="745515">
                  <a:moveTo>
                    <a:pt x="34341" y="46960"/>
                  </a:moveTo>
                  <a:cubicBezTo>
                    <a:pt x="-41859" y="53310"/>
                    <a:pt x="27991" y="-18657"/>
                    <a:pt x="59741" y="97760"/>
                  </a:cubicBezTo>
                  <a:cubicBezTo>
                    <a:pt x="91491" y="214177"/>
                    <a:pt x="148641" y="751810"/>
                    <a:pt x="224841" y="745460"/>
                  </a:cubicBezTo>
                  <a:cubicBezTo>
                    <a:pt x="301041" y="739110"/>
                    <a:pt x="546574" y="182427"/>
                    <a:pt x="516941" y="59660"/>
                  </a:cubicBezTo>
                  <a:cubicBezTo>
                    <a:pt x="487308" y="-63107"/>
                    <a:pt x="110541" y="40610"/>
                    <a:pt x="34341" y="469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5DCA1D2-493E-4C75-975D-CFB11C3A5463}"/>
                </a:ext>
              </a:extLst>
            </p:cNvPr>
            <p:cNvSpPr/>
            <p:nvPr/>
          </p:nvSpPr>
          <p:spPr>
            <a:xfrm>
              <a:off x="8553707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5278FE3-12F8-4E00-A57D-01561BDD3A7B}"/>
                </a:ext>
              </a:extLst>
            </p:cNvPr>
            <p:cNvSpPr/>
            <p:nvPr/>
          </p:nvSpPr>
          <p:spPr>
            <a:xfrm>
              <a:off x="10227165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막힌 원호 115">
              <a:extLst>
                <a:ext uri="{FF2B5EF4-FFF2-40B4-BE49-F238E27FC236}">
                  <a16:creationId xmlns:a16="http://schemas.microsoft.com/office/drawing/2014/main" id="{0ADA09A7-9E95-4758-80EA-27912CD3BA64}"/>
                </a:ext>
              </a:extLst>
            </p:cNvPr>
            <p:cNvSpPr/>
            <p:nvPr/>
          </p:nvSpPr>
          <p:spPr>
            <a:xfrm rot="3839827">
              <a:off x="8817085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달 116">
              <a:extLst>
                <a:ext uri="{FF2B5EF4-FFF2-40B4-BE49-F238E27FC236}">
                  <a16:creationId xmlns:a16="http://schemas.microsoft.com/office/drawing/2014/main" id="{878E6578-7518-48CA-B6A3-58B26D4866CB}"/>
                </a:ext>
              </a:extLst>
            </p:cNvPr>
            <p:cNvSpPr/>
            <p:nvPr/>
          </p:nvSpPr>
          <p:spPr>
            <a:xfrm rot="5400000">
              <a:off x="9221810" y="1633810"/>
              <a:ext cx="417200" cy="1605557"/>
            </a:xfrm>
            <a:prstGeom prst="moon">
              <a:avLst>
                <a:gd name="adj" fmla="val 170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A8AF973-EE11-4153-9FF5-502E1D22CBF8}"/>
                </a:ext>
              </a:extLst>
            </p:cNvPr>
            <p:cNvSpPr/>
            <p:nvPr/>
          </p:nvSpPr>
          <p:spPr>
            <a:xfrm>
              <a:off x="9391821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4239BE-210D-4691-AE83-C3B65A46FDB8}"/>
                </a:ext>
              </a:extLst>
            </p:cNvPr>
            <p:cNvSpPr/>
            <p:nvPr/>
          </p:nvSpPr>
          <p:spPr>
            <a:xfrm>
              <a:off x="9464600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3FDF384-D96D-44B3-A0EC-D92CC49F651F}"/>
                </a:ext>
              </a:extLst>
            </p:cNvPr>
            <p:cNvGrpSpPr/>
            <p:nvPr/>
          </p:nvGrpSpPr>
          <p:grpSpPr>
            <a:xfrm>
              <a:off x="8315071" y="4188324"/>
              <a:ext cx="2289608" cy="1030804"/>
              <a:chOff x="5207955" y="4347068"/>
              <a:chExt cx="3128908" cy="1412775"/>
            </a:xfrm>
          </p:grpSpPr>
          <p:sp>
            <p:nvSpPr>
              <p:cNvPr id="123" name="자유형 194">
                <a:extLst>
                  <a:ext uri="{FF2B5EF4-FFF2-40B4-BE49-F238E27FC236}">
                    <a16:creationId xmlns:a16="http://schemas.microsoft.com/office/drawing/2014/main" id="{93B50A56-B85C-4E2C-A94F-34E118BC0435}"/>
                  </a:ext>
                </a:extLst>
              </p:cNvPr>
              <p:cNvSpPr/>
              <p:nvPr/>
            </p:nvSpPr>
            <p:spPr>
              <a:xfrm>
                <a:off x="5929900" y="4831220"/>
                <a:ext cx="1648306" cy="928623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자유형 195">
                <a:extLst>
                  <a:ext uri="{FF2B5EF4-FFF2-40B4-BE49-F238E27FC236}">
                    <a16:creationId xmlns:a16="http://schemas.microsoft.com/office/drawing/2014/main" id="{72B220D9-3DC4-4155-8D5A-D7F4D550D5A3}"/>
                  </a:ext>
                </a:extLst>
              </p:cNvPr>
              <p:cNvSpPr/>
              <p:nvPr/>
            </p:nvSpPr>
            <p:spPr>
              <a:xfrm>
                <a:off x="5207955" y="4347068"/>
                <a:ext cx="777440" cy="102729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자유형 196">
                <a:extLst>
                  <a:ext uri="{FF2B5EF4-FFF2-40B4-BE49-F238E27FC236}">
                    <a16:creationId xmlns:a16="http://schemas.microsoft.com/office/drawing/2014/main" id="{81D69AFA-E82A-4A93-A4B3-731CF1B84EFE}"/>
                  </a:ext>
                </a:extLst>
              </p:cNvPr>
              <p:cNvSpPr/>
              <p:nvPr/>
            </p:nvSpPr>
            <p:spPr>
              <a:xfrm>
                <a:off x="7634917" y="4376923"/>
                <a:ext cx="701946" cy="1011365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막힌 원호 120">
              <a:extLst>
                <a:ext uri="{FF2B5EF4-FFF2-40B4-BE49-F238E27FC236}">
                  <a16:creationId xmlns:a16="http://schemas.microsoft.com/office/drawing/2014/main" id="{3689FA1E-D56E-4B35-9140-6B06C9E4B715}"/>
                </a:ext>
              </a:extLst>
            </p:cNvPr>
            <p:cNvSpPr/>
            <p:nvPr/>
          </p:nvSpPr>
          <p:spPr>
            <a:xfrm rot="8445690">
              <a:off x="9555755" y="3254765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막힌 원호 121">
              <a:extLst>
                <a:ext uri="{FF2B5EF4-FFF2-40B4-BE49-F238E27FC236}">
                  <a16:creationId xmlns:a16="http://schemas.microsoft.com/office/drawing/2014/main" id="{DDDD2575-D137-4955-BA2D-5021138B16D6}"/>
                </a:ext>
              </a:extLst>
            </p:cNvPr>
            <p:cNvSpPr/>
            <p:nvPr/>
          </p:nvSpPr>
          <p:spPr>
            <a:xfrm rot="7418115">
              <a:off x="8927677" y="3264338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8623135-2B6C-4E7D-A892-A0A9B507C418}"/>
              </a:ext>
            </a:extLst>
          </p:cNvPr>
          <p:cNvGrpSpPr/>
          <p:nvPr/>
        </p:nvGrpSpPr>
        <p:grpSpPr>
          <a:xfrm>
            <a:off x="6290755" y="1628111"/>
            <a:ext cx="785259" cy="1192947"/>
            <a:chOff x="1245878" y="1742792"/>
            <a:chExt cx="2292218" cy="348228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552EC3A-39CD-4A87-9C02-F8914C8F4E51}"/>
                </a:ext>
              </a:extLst>
            </p:cNvPr>
            <p:cNvGrpSpPr/>
            <p:nvPr/>
          </p:nvGrpSpPr>
          <p:grpSpPr>
            <a:xfrm>
              <a:off x="1245878" y="1742792"/>
              <a:ext cx="2292218" cy="3482283"/>
              <a:chOff x="1245878" y="1742792"/>
              <a:chExt cx="2292218" cy="3482283"/>
            </a:xfrm>
          </p:grpSpPr>
          <p:sp>
            <p:nvSpPr>
              <p:cNvPr id="131" name="모서리가 둥근 직사각형 42">
                <a:extLst>
                  <a:ext uri="{FF2B5EF4-FFF2-40B4-BE49-F238E27FC236}">
                    <a16:creationId xmlns:a16="http://schemas.microsoft.com/office/drawing/2014/main" id="{33492E15-4C71-4AB5-8D29-3CA5F2E54B7C}"/>
                  </a:ext>
                </a:extLst>
              </p:cNvPr>
              <p:cNvSpPr/>
              <p:nvPr/>
            </p:nvSpPr>
            <p:spPr>
              <a:xfrm rot="5400000">
                <a:off x="1798637" y="1922219"/>
                <a:ext cx="733087" cy="37423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E3CCBAC2-96DC-4A91-834C-EAF20681402A}"/>
                  </a:ext>
                </a:extLst>
              </p:cNvPr>
              <p:cNvSpPr/>
              <p:nvPr/>
            </p:nvSpPr>
            <p:spPr>
              <a:xfrm>
                <a:off x="1471892" y="2326298"/>
                <a:ext cx="1791245" cy="15624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순서도: 지연 132">
                <a:extLst>
                  <a:ext uri="{FF2B5EF4-FFF2-40B4-BE49-F238E27FC236}">
                    <a16:creationId xmlns:a16="http://schemas.microsoft.com/office/drawing/2014/main" id="{DB0A6153-DE9B-4FD5-A879-F3C636CED9F7}"/>
                  </a:ext>
                </a:extLst>
              </p:cNvPr>
              <p:cNvSpPr/>
              <p:nvPr/>
            </p:nvSpPr>
            <p:spPr>
              <a:xfrm rot="16200000">
                <a:off x="1833050" y="3520029"/>
                <a:ext cx="1117874" cy="2292218"/>
              </a:xfrm>
              <a:prstGeom prst="flowChartDelay">
                <a:avLst/>
              </a:prstGeom>
              <a:solidFill>
                <a:srgbClr val="B44646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B79C5FE-E762-4E40-B9D2-28167A54B3A9}"/>
                  </a:ext>
                </a:extLst>
              </p:cNvPr>
              <p:cNvSpPr/>
              <p:nvPr/>
            </p:nvSpPr>
            <p:spPr>
              <a:xfrm>
                <a:off x="2081105" y="3759310"/>
                <a:ext cx="608242" cy="455784"/>
              </a:xfrm>
              <a:prstGeom prst="rect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D5D0C19-2D97-4F52-ACF9-0310A099DF2A}"/>
                  </a:ext>
                </a:extLst>
              </p:cNvPr>
              <p:cNvSpPr/>
              <p:nvPr/>
            </p:nvSpPr>
            <p:spPr>
              <a:xfrm>
                <a:off x="1323602" y="3150246"/>
                <a:ext cx="540809" cy="534994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7766E45F-04F4-4177-9DCD-932CC4BAFBCE}"/>
                  </a:ext>
                </a:extLst>
              </p:cNvPr>
              <p:cNvSpPr/>
              <p:nvPr/>
            </p:nvSpPr>
            <p:spPr>
              <a:xfrm>
                <a:off x="2837795" y="3120775"/>
                <a:ext cx="583731" cy="577455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D9E2921-32DC-48EF-897D-25CD4FCD681E}"/>
                  </a:ext>
                </a:extLst>
              </p:cNvPr>
              <p:cNvSpPr/>
              <p:nvPr/>
            </p:nvSpPr>
            <p:spPr>
              <a:xfrm>
                <a:off x="1526105" y="2586100"/>
                <a:ext cx="1695396" cy="1495905"/>
              </a:xfrm>
              <a:prstGeom prst="ellipse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막힌 원호 137">
                <a:extLst>
                  <a:ext uri="{FF2B5EF4-FFF2-40B4-BE49-F238E27FC236}">
                    <a16:creationId xmlns:a16="http://schemas.microsoft.com/office/drawing/2014/main" id="{5CB525A7-FEC0-4AF9-B830-F0DFCDA9D9DE}"/>
                  </a:ext>
                </a:extLst>
              </p:cNvPr>
              <p:cNvSpPr/>
              <p:nvPr/>
            </p:nvSpPr>
            <p:spPr>
              <a:xfrm rot="20850915">
                <a:off x="2057568" y="3777983"/>
                <a:ext cx="613824" cy="380878"/>
              </a:xfrm>
              <a:prstGeom prst="blockArc">
                <a:avLst>
                  <a:gd name="adj1" fmla="val 14857361"/>
                  <a:gd name="adj2" fmla="val 19739543"/>
                  <a:gd name="adj3" fmla="val 15938"/>
                </a:avLst>
              </a:prstGeom>
              <a:solidFill>
                <a:srgbClr val="E8A2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2E7A20CA-D662-4BE0-9909-D9BF5A13B39A}"/>
                  </a:ext>
                </a:extLst>
              </p:cNvPr>
              <p:cNvSpPr/>
              <p:nvPr/>
            </p:nvSpPr>
            <p:spPr>
              <a:xfrm flipH="1">
                <a:off x="194803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E83B839F-A026-40A8-9BF1-8CCC7590D589}"/>
                  </a:ext>
                </a:extLst>
              </p:cNvPr>
              <p:cNvSpPr/>
              <p:nvPr/>
            </p:nvSpPr>
            <p:spPr>
              <a:xfrm flipH="1">
                <a:off x="260066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자유형 52">
                <a:extLst>
                  <a:ext uri="{FF2B5EF4-FFF2-40B4-BE49-F238E27FC236}">
                    <a16:creationId xmlns:a16="http://schemas.microsoft.com/office/drawing/2014/main" id="{F63B8172-522C-47B3-B02E-78A172AF2F94}"/>
                  </a:ext>
                </a:extLst>
              </p:cNvPr>
              <p:cNvSpPr/>
              <p:nvPr/>
            </p:nvSpPr>
            <p:spPr>
              <a:xfrm>
                <a:off x="1465409" y="2129529"/>
                <a:ext cx="1808693" cy="1036145"/>
              </a:xfrm>
              <a:custGeom>
                <a:avLst/>
                <a:gdLst>
                  <a:gd name="connsiteX0" fmla="*/ 1423227 w 2846454"/>
                  <a:gd name="connsiteY0" fmla="*/ 0 h 3671342"/>
                  <a:gd name="connsiteX1" fmla="*/ 2846454 w 2846454"/>
                  <a:gd name="connsiteY1" fmla="*/ 2986851 h 3671342"/>
                  <a:gd name="connsiteX2" fmla="*/ 2817539 w 2846454"/>
                  <a:gd name="connsiteY2" fmla="*/ 3588806 h 3671342"/>
                  <a:gd name="connsiteX3" fmla="*/ 2807427 w 2846454"/>
                  <a:gd name="connsiteY3" fmla="*/ 3671342 h 3671342"/>
                  <a:gd name="connsiteX4" fmla="*/ 39027 w 2846454"/>
                  <a:gd name="connsiteY4" fmla="*/ 3671342 h 3671342"/>
                  <a:gd name="connsiteX5" fmla="*/ 28915 w 2846454"/>
                  <a:gd name="connsiteY5" fmla="*/ 3588806 h 3671342"/>
                  <a:gd name="connsiteX6" fmla="*/ 0 w 2846454"/>
                  <a:gd name="connsiteY6" fmla="*/ 2986851 h 3671342"/>
                  <a:gd name="connsiteX7" fmla="*/ 1423227 w 2846454"/>
                  <a:gd name="connsiteY7" fmla="*/ 0 h 367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6454" h="3671342">
                    <a:moveTo>
                      <a:pt x="1423227" y="0"/>
                    </a:moveTo>
                    <a:cubicBezTo>
                      <a:pt x="2209254" y="0"/>
                      <a:pt x="2846454" y="1337259"/>
                      <a:pt x="2846454" y="2986851"/>
                    </a:cubicBezTo>
                    <a:cubicBezTo>
                      <a:pt x="2846454" y="3193050"/>
                      <a:pt x="2836498" y="3394369"/>
                      <a:pt x="2817539" y="3588806"/>
                    </a:cubicBezTo>
                    <a:lnTo>
                      <a:pt x="2807427" y="3671342"/>
                    </a:lnTo>
                    <a:lnTo>
                      <a:pt x="39027" y="3671342"/>
                    </a:lnTo>
                    <a:lnTo>
                      <a:pt x="28915" y="3588806"/>
                    </a:lnTo>
                    <a:cubicBezTo>
                      <a:pt x="9956" y="3394369"/>
                      <a:pt x="0" y="3193050"/>
                      <a:pt x="0" y="2986851"/>
                    </a:cubicBezTo>
                    <a:cubicBezTo>
                      <a:pt x="0" y="1337259"/>
                      <a:pt x="637200" y="0"/>
                      <a:pt x="142322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53">
                <a:extLst>
                  <a:ext uri="{FF2B5EF4-FFF2-40B4-BE49-F238E27FC236}">
                    <a16:creationId xmlns:a16="http://schemas.microsoft.com/office/drawing/2014/main" id="{74A94793-4337-46F4-A560-B0547FE724C5}"/>
                  </a:ext>
                </a:extLst>
              </p:cNvPr>
              <p:cNvSpPr/>
              <p:nvPr/>
            </p:nvSpPr>
            <p:spPr>
              <a:xfrm rot="5400000">
                <a:off x="2240505" y="1920192"/>
                <a:ext cx="758512" cy="4184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자유형 54">
                <a:extLst>
                  <a:ext uri="{FF2B5EF4-FFF2-40B4-BE49-F238E27FC236}">
                    <a16:creationId xmlns:a16="http://schemas.microsoft.com/office/drawing/2014/main" id="{AB2FE1C4-EEDF-4054-B71F-5BFD9E4CDA9F}"/>
                  </a:ext>
                </a:extLst>
              </p:cNvPr>
              <p:cNvSpPr/>
              <p:nvPr/>
            </p:nvSpPr>
            <p:spPr>
              <a:xfrm>
                <a:off x="1671402" y="1855825"/>
                <a:ext cx="1384852" cy="627368"/>
              </a:xfrm>
              <a:custGeom>
                <a:avLst/>
                <a:gdLst>
                  <a:gd name="connsiteX0" fmla="*/ 1794535 w 3589070"/>
                  <a:gd name="connsiteY0" fmla="*/ 0 h 1764109"/>
                  <a:gd name="connsiteX1" fmla="*/ 3569516 w 3589070"/>
                  <a:gd name="connsiteY1" fmla="*/ 1620580 h 1764109"/>
                  <a:gd name="connsiteX2" fmla="*/ 3589070 w 3589070"/>
                  <a:gd name="connsiteY2" fmla="*/ 1764109 h 1764109"/>
                  <a:gd name="connsiteX3" fmla="*/ 0 w 3589070"/>
                  <a:gd name="connsiteY3" fmla="*/ 1764109 h 1764109"/>
                  <a:gd name="connsiteX4" fmla="*/ 19554 w 3589070"/>
                  <a:gd name="connsiteY4" fmla="*/ 1620580 h 1764109"/>
                  <a:gd name="connsiteX5" fmla="*/ 1794535 w 3589070"/>
                  <a:gd name="connsiteY5" fmla="*/ 0 h 17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9070" h="1764109">
                    <a:moveTo>
                      <a:pt x="1794535" y="0"/>
                    </a:moveTo>
                    <a:cubicBezTo>
                      <a:pt x="2670081" y="0"/>
                      <a:pt x="3400573" y="695717"/>
                      <a:pt x="3569516" y="1620580"/>
                    </a:cubicBezTo>
                    <a:lnTo>
                      <a:pt x="3589070" y="1764109"/>
                    </a:lnTo>
                    <a:lnTo>
                      <a:pt x="0" y="1764109"/>
                    </a:lnTo>
                    <a:lnTo>
                      <a:pt x="19554" y="1620580"/>
                    </a:lnTo>
                    <a:cubicBezTo>
                      <a:pt x="188497" y="695717"/>
                      <a:pt x="918989" y="0"/>
                      <a:pt x="1794535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달 143">
                <a:extLst>
                  <a:ext uri="{FF2B5EF4-FFF2-40B4-BE49-F238E27FC236}">
                    <a16:creationId xmlns:a16="http://schemas.microsoft.com/office/drawing/2014/main" id="{DE24B23F-1B0D-4B39-92E9-84B868D286C5}"/>
                  </a:ext>
                </a:extLst>
              </p:cNvPr>
              <p:cNvSpPr/>
              <p:nvPr/>
            </p:nvSpPr>
            <p:spPr>
              <a:xfrm rot="5400000">
                <a:off x="2358821" y="3564386"/>
                <a:ext cx="89765" cy="353478"/>
              </a:xfrm>
              <a:prstGeom prst="moon">
                <a:avLst>
                  <a:gd name="adj" fmla="val 5763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757039CB-E236-431B-B387-5E5D4C07D5F3}"/>
                  </a:ext>
                </a:extLst>
              </p:cNvPr>
              <p:cNvSpPr/>
              <p:nvPr/>
            </p:nvSpPr>
            <p:spPr>
              <a:xfrm>
                <a:off x="2039688" y="4093852"/>
                <a:ext cx="668231" cy="175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4EDE2DD-3459-4B1C-B711-2245AE959641}"/>
                  </a:ext>
                </a:extLst>
              </p:cNvPr>
              <p:cNvSpPr/>
              <p:nvPr/>
            </p:nvSpPr>
            <p:spPr>
              <a:xfrm>
                <a:off x="1487124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904350E-7C2F-4CA7-80C8-75FC64BC3413}"/>
                  </a:ext>
                </a:extLst>
              </p:cNvPr>
              <p:cNvSpPr/>
              <p:nvPr/>
            </p:nvSpPr>
            <p:spPr>
              <a:xfrm>
                <a:off x="3160582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달 147">
                <a:extLst>
                  <a:ext uri="{FF2B5EF4-FFF2-40B4-BE49-F238E27FC236}">
                    <a16:creationId xmlns:a16="http://schemas.microsoft.com/office/drawing/2014/main" id="{F3F76737-A96C-4359-950D-5810940752A3}"/>
                  </a:ext>
                </a:extLst>
              </p:cNvPr>
              <p:cNvSpPr/>
              <p:nvPr/>
            </p:nvSpPr>
            <p:spPr>
              <a:xfrm rot="5400000">
                <a:off x="2155227" y="1633810"/>
                <a:ext cx="417200" cy="1605557"/>
              </a:xfrm>
              <a:prstGeom prst="moon">
                <a:avLst>
                  <a:gd name="adj" fmla="val 17011"/>
                </a:avLst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CC90B88-17A9-48F7-920A-769BC71C341D}"/>
                  </a:ext>
                </a:extLst>
              </p:cNvPr>
              <p:cNvSpPr/>
              <p:nvPr/>
            </p:nvSpPr>
            <p:spPr>
              <a:xfrm>
                <a:off x="2325238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AB03D03-EB76-4232-B427-4B8393C4B72A}"/>
                  </a:ext>
                </a:extLst>
              </p:cNvPr>
              <p:cNvSpPr/>
              <p:nvPr/>
            </p:nvSpPr>
            <p:spPr>
              <a:xfrm>
                <a:off x="2398017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자유형 62">
                <a:extLst>
                  <a:ext uri="{FF2B5EF4-FFF2-40B4-BE49-F238E27FC236}">
                    <a16:creationId xmlns:a16="http://schemas.microsoft.com/office/drawing/2014/main" id="{F8C2BA5D-1A48-4EC9-A892-AFE5E7131DB8}"/>
                  </a:ext>
                </a:extLst>
              </p:cNvPr>
              <p:cNvSpPr/>
              <p:nvPr/>
            </p:nvSpPr>
            <p:spPr>
              <a:xfrm>
                <a:off x="1776778" y="4541576"/>
                <a:ext cx="1206163" cy="677552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자유형 63">
                <a:extLst>
                  <a:ext uri="{FF2B5EF4-FFF2-40B4-BE49-F238E27FC236}">
                    <a16:creationId xmlns:a16="http://schemas.microsoft.com/office/drawing/2014/main" id="{3E5BDC31-7981-4FFA-9470-6C5FBF699592}"/>
                  </a:ext>
                </a:extLst>
              </p:cNvPr>
              <p:cNvSpPr/>
              <p:nvPr/>
            </p:nvSpPr>
            <p:spPr>
              <a:xfrm>
                <a:off x="1248488" y="4188324"/>
                <a:ext cx="568899" cy="74954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자유형 64">
                <a:extLst>
                  <a:ext uri="{FF2B5EF4-FFF2-40B4-BE49-F238E27FC236}">
                    <a16:creationId xmlns:a16="http://schemas.microsoft.com/office/drawing/2014/main" id="{F8F346FC-103A-46A1-804D-D24B37197DAE}"/>
                  </a:ext>
                </a:extLst>
              </p:cNvPr>
              <p:cNvSpPr/>
              <p:nvPr/>
            </p:nvSpPr>
            <p:spPr>
              <a:xfrm>
                <a:off x="3024440" y="4210107"/>
                <a:ext cx="513656" cy="737923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56F300D8-AFD1-4B76-8492-D13DD8BBA5A2}"/>
                  </a:ext>
                </a:extLst>
              </p:cNvPr>
              <p:cNvSpPr/>
              <p:nvPr/>
            </p:nvSpPr>
            <p:spPr>
              <a:xfrm rot="19211531">
                <a:off x="2277269" y="2128316"/>
                <a:ext cx="50472" cy="158725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118E56B-6A81-4702-8861-70071A22C0D0}"/>
                  </a:ext>
                </a:extLst>
              </p:cNvPr>
              <p:cNvSpPr/>
              <p:nvPr/>
            </p:nvSpPr>
            <p:spPr>
              <a:xfrm rot="13500000">
                <a:off x="2445765" y="2125919"/>
                <a:ext cx="51053" cy="160552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758101C3-3B1D-49E7-BEE6-EB2040AC5A35}"/>
                  </a:ext>
                </a:extLst>
              </p:cNvPr>
              <p:cNvSpPr/>
              <p:nvPr/>
            </p:nvSpPr>
            <p:spPr>
              <a:xfrm>
                <a:off x="2369652" y="3689006"/>
                <a:ext cx="45719" cy="74930"/>
              </a:xfrm>
              <a:prstGeom prst="rect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3612CE22-CDA4-49C8-8BE1-A5606CCD5908}"/>
                  </a:ext>
                </a:extLst>
              </p:cNvPr>
              <p:cNvCxnSpPr/>
              <p:nvPr/>
            </p:nvCxnSpPr>
            <p:spPr>
              <a:xfrm flipH="1">
                <a:off x="2190644" y="4032145"/>
                <a:ext cx="35628" cy="62458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86DACDFF-8DA1-4C8D-9061-CEF0ABE943F7}"/>
                  </a:ext>
                </a:extLst>
              </p:cNvPr>
              <p:cNvCxnSpPr/>
              <p:nvPr/>
            </p:nvCxnSpPr>
            <p:spPr>
              <a:xfrm flipH="1">
                <a:off x="2292831" y="4043141"/>
                <a:ext cx="13284" cy="64193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8F724D3F-8DA4-466F-B1F8-387EF6B9F44C}"/>
                  </a:ext>
                </a:extLst>
              </p:cNvPr>
              <p:cNvCxnSpPr/>
              <p:nvPr/>
            </p:nvCxnSpPr>
            <p:spPr>
              <a:xfrm flipV="1">
                <a:off x="2381034" y="4056948"/>
                <a:ext cx="645" cy="5717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10994192-1855-41BC-9EAF-0C77946478BC}"/>
                  </a:ext>
                </a:extLst>
              </p:cNvPr>
              <p:cNvCxnSpPr/>
              <p:nvPr/>
            </p:nvCxnSpPr>
            <p:spPr>
              <a:xfrm>
                <a:off x="2468388" y="4042776"/>
                <a:ext cx="15513" cy="59784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C3250A5C-CD60-4F9F-8120-798E9AE0A61F}"/>
                  </a:ext>
                </a:extLst>
              </p:cNvPr>
              <p:cNvCxnSpPr/>
              <p:nvPr/>
            </p:nvCxnSpPr>
            <p:spPr>
              <a:xfrm>
                <a:off x="2558820" y="4021069"/>
                <a:ext cx="15107" cy="5822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CDBF0811-B95D-4998-9656-B02C50D1AFFE}"/>
                  </a:ext>
                </a:extLst>
              </p:cNvPr>
              <p:cNvSpPr/>
              <p:nvPr/>
            </p:nvSpPr>
            <p:spPr>
              <a:xfrm>
                <a:off x="2036841" y="4132530"/>
                <a:ext cx="671078" cy="141340"/>
              </a:xfrm>
              <a:prstGeom prst="rect">
                <a:avLst/>
              </a:prstGeom>
              <a:solidFill>
                <a:srgbClr val="A8C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막힌 원호 162">
                <a:extLst>
                  <a:ext uri="{FF2B5EF4-FFF2-40B4-BE49-F238E27FC236}">
                    <a16:creationId xmlns:a16="http://schemas.microsoft.com/office/drawing/2014/main" id="{F1FD63D5-11D2-4525-B591-29239F209753}"/>
                  </a:ext>
                </a:extLst>
              </p:cNvPr>
              <p:cNvSpPr/>
              <p:nvPr/>
            </p:nvSpPr>
            <p:spPr>
              <a:xfrm rot="7200000">
                <a:off x="1801448" y="3210860"/>
                <a:ext cx="613824" cy="380878"/>
              </a:xfrm>
              <a:prstGeom prst="blockArc">
                <a:avLst>
                  <a:gd name="adj1" fmla="val 16460505"/>
                  <a:gd name="adj2" fmla="val 20124306"/>
                  <a:gd name="adj3" fmla="val 8711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막힌 원호 163">
                <a:extLst>
                  <a:ext uri="{FF2B5EF4-FFF2-40B4-BE49-F238E27FC236}">
                    <a16:creationId xmlns:a16="http://schemas.microsoft.com/office/drawing/2014/main" id="{F2F196C7-37DB-417D-AC34-B4DA1334AD5F}"/>
                  </a:ext>
                </a:extLst>
              </p:cNvPr>
              <p:cNvSpPr/>
              <p:nvPr/>
            </p:nvSpPr>
            <p:spPr>
              <a:xfrm rot="14400000" flipH="1">
                <a:off x="2367978" y="3223316"/>
                <a:ext cx="613824" cy="380878"/>
              </a:xfrm>
              <a:prstGeom prst="blockArc">
                <a:avLst>
                  <a:gd name="adj1" fmla="val 16460505"/>
                  <a:gd name="adj2" fmla="val 20064344"/>
                  <a:gd name="adj3" fmla="val 9706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C0CE9E3-4A66-4354-8D40-166421B05548}"/>
                </a:ext>
              </a:extLst>
            </p:cNvPr>
            <p:cNvSpPr/>
            <p:nvPr/>
          </p:nvSpPr>
          <p:spPr>
            <a:xfrm>
              <a:off x="2344648" y="3871186"/>
              <a:ext cx="99088" cy="457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 40">
              <a:extLst>
                <a:ext uri="{FF2B5EF4-FFF2-40B4-BE49-F238E27FC236}">
                  <a16:creationId xmlns:a16="http://schemas.microsoft.com/office/drawing/2014/main" id="{61AB292C-3540-43EF-A015-608EBDC8F518}"/>
                </a:ext>
              </a:extLst>
            </p:cNvPr>
            <p:cNvSpPr/>
            <p:nvPr/>
          </p:nvSpPr>
          <p:spPr>
            <a:xfrm rot="868482">
              <a:off x="2583629" y="3241691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 41">
              <a:extLst>
                <a:ext uri="{FF2B5EF4-FFF2-40B4-BE49-F238E27FC236}">
                  <a16:creationId xmlns:a16="http://schemas.microsoft.com/office/drawing/2014/main" id="{4C562337-3605-48E3-8BB7-8A7FC3DCF93F}"/>
                </a:ext>
              </a:extLst>
            </p:cNvPr>
            <p:cNvSpPr/>
            <p:nvPr/>
          </p:nvSpPr>
          <p:spPr>
            <a:xfrm rot="20878178" flipH="1">
              <a:off x="1821309" y="3233499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D1B728E-FD0B-4FB4-9F8A-61B903592D3C}"/>
              </a:ext>
            </a:extLst>
          </p:cNvPr>
          <p:cNvSpPr/>
          <p:nvPr/>
        </p:nvSpPr>
        <p:spPr>
          <a:xfrm>
            <a:off x="227076" y="97971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242433-B47B-4CC4-9A3B-3C3865CCF018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08;p21">
            <a:extLst>
              <a:ext uri="{FF2B5EF4-FFF2-40B4-BE49-F238E27FC236}">
                <a16:creationId xmlns:a16="http://schemas.microsoft.com/office/drawing/2014/main" id="{53D9899A-FAB5-4962-872A-F68845A13F0E}"/>
              </a:ext>
            </a:extLst>
          </p:cNvPr>
          <p:cNvSpPr txBox="1"/>
          <p:nvPr/>
        </p:nvSpPr>
        <p:spPr>
          <a:xfrm>
            <a:off x="514232" y="2050160"/>
            <a:ext cx="2186100" cy="244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도읍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공신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제도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경사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도평의사사 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조선 초기이므로 도읍을 한양으로 바꿈</a:t>
            </a:r>
            <a:r>
              <a:rPr lang="en-US" altLang="ko-KR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개국공신 등 조선초기의 모습들을 잘 보여주는 키워드들 같음</a:t>
            </a:r>
            <a:r>
              <a:rPr lang="en-US" altLang="ko-KR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태조는 도평의사사를 상위 기구로 하여 이를 정비했다고 한다</a:t>
            </a:r>
            <a:r>
              <a:rPr lang="en-US" altLang="ko-KR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endParaRPr lang="ko-KR" altLang="en-US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Google Shape;109;p21">
            <a:extLst>
              <a:ext uri="{FF2B5EF4-FFF2-40B4-BE49-F238E27FC236}">
                <a16:creationId xmlns:a16="http://schemas.microsoft.com/office/drawing/2014/main" id="{DC375A8B-A86A-40D3-A714-BB3B9724EA9B}"/>
              </a:ext>
            </a:extLst>
          </p:cNvPr>
          <p:cNvSpPr txBox="1"/>
          <p:nvPr/>
        </p:nvSpPr>
        <p:spPr>
          <a:xfrm>
            <a:off x="3121074" y="1958029"/>
            <a:ext cx="2443800" cy="3260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함길도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의논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제사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헌감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수령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중국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사신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수령금지법이라는 </a:t>
            </a:r>
            <a:endParaRPr lang="en-US" altLang="ko-KR" sz="1200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조선시대의 지방의 </a:t>
            </a:r>
            <a:r>
              <a:rPr lang="ko-KR" altLang="en-US" sz="1200" dirty="0" err="1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향직자나</a:t>
            </a: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일반 백성들이 관찰사나 </a:t>
            </a:r>
            <a:endParaRPr lang="en-US" altLang="ko-KR" sz="1200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수령을 고소하는 것을 </a:t>
            </a:r>
            <a:endParaRPr lang="en-US" altLang="ko-KR" sz="1200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금지하던 제도</a:t>
            </a:r>
            <a:r>
              <a:rPr lang="en-US" altLang="ko-KR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세종때</a:t>
            </a: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생겨 조선이 </a:t>
            </a:r>
            <a:r>
              <a:rPr lang="ko-KR" altLang="en-US" sz="1200" dirty="0" err="1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멸망할때까지</a:t>
            </a: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en-US" altLang="ko-KR" sz="1200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계속 되었다고 한다</a:t>
            </a:r>
            <a:r>
              <a:rPr lang="en-US" altLang="ko-KR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중국</a:t>
            </a:r>
            <a:r>
              <a:rPr lang="en-US" altLang="ko-KR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사신 </a:t>
            </a:r>
            <a:r>
              <a:rPr lang="ko-KR" altLang="en-US" sz="1200" dirty="0" err="1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이런걸</a:t>
            </a:r>
            <a:r>
              <a:rPr lang="ko-KR" altLang="en-US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보아 북방개척을 했다는 사실을 알 수 있다</a:t>
            </a:r>
            <a:r>
              <a:rPr lang="en-US" altLang="ko-KR" sz="1200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7" name="Google Shape;115;p21">
            <a:extLst>
              <a:ext uri="{FF2B5EF4-FFF2-40B4-BE49-F238E27FC236}">
                <a16:creationId xmlns:a16="http://schemas.microsoft.com/office/drawing/2014/main" id="{B4363E38-03DE-409D-AE4E-657DAD4EE870}"/>
              </a:ext>
            </a:extLst>
          </p:cNvPr>
          <p:cNvSpPr txBox="1"/>
          <p:nvPr/>
        </p:nvSpPr>
        <p:spPr>
          <a:xfrm>
            <a:off x="5789145" y="1982728"/>
            <a:ext cx="2699804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흉년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en-US" altLang="ko-KR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조선시대 흉년으로 굶주린 백성들에게 곡식을 나눠주며 구제하는 일을 담당한 </a:t>
            </a:r>
            <a:endParaRPr lang="en-US" altLang="ko-KR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관서가 생겼다</a:t>
            </a:r>
            <a:r>
              <a:rPr lang="en-US" altLang="ko-KR" dirty="0">
                <a:solidFill>
                  <a:schemeClr val="dk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solidFill>
                <a:schemeClr val="dk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DC3462F-2F7E-4568-8E0C-DBEF31ADD0DB}"/>
              </a:ext>
            </a:extLst>
          </p:cNvPr>
          <p:cNvCxnSpPr>
            <a:cxnSpLocks/>
          </p:cNvCxnSpPr>
          <p:nvPr/>
        </p:nvCxnSpPr>
        <p:spPr>
          <a:xfrm>
            <a:off x="3017517" y="1072114"/>
            <a:ext cx="0" cy="3870144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BEDFEDE-7E33-4B62-B830-2C2B02D2A4B3}"/>
              </a:ext>
            </a:extLst>
          </p:cNvPr>
          <p:cNvCxnSpPr>
            <a:cxnSpLocks/>
          </p:cNvCxnSpPr>
          <p:nvPr/>
        </p:nvCxnSpPr>
        <p:spPr>
          <a:xfrm>
            <a:off x="5758216" y="1072114"/>
            <a:ext cx="0" cy="3870144"/>
          </a:xfrm>
          <a:prstGeom prst="line">
            <a:avLst/>
          </a:prstGeom>
          <a:ln w="444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10D7125-A2C5-4944-8D95-30C8840D8621}"/>
              </a:ext>
            </a:extLst>
          </p:cNvPr>
          <p:cNvGrpSpPr/>
          <p:nvPr/>
        </p:nvGrpSpPr>
        <p:grpSpPr>
          <a:xfrm>
            <a:off x="690071" y="1178973"/>
            <a:ext cx="512412" cy="736629"/>
            <a:chOff x="247660" y="1665289"/>
            <a:chExt cx="2300746" cy="355978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3C994FB-276C-45ED-B83F-037445360F01}"/>
                </a:ext>
              </a:extLst>
            </p:cNvPr>
            <p:cNvGrpSpPr/>
            <p:nvPr/>
          </p:nvGrpSpPr>
          <p:grpSpPr>
            <a:xfrm>
              <a:off x="256188" y="1665289"/>
              <a:ext cx="2292218" cy="3559786"/>
              <a:chOff x="1230470" y="-305796"/>
              <a:chExt cx="4435174" cy="6887766"/>
            </a:xfrm>
          </p:grpSpPr>
          <p:sp>
            <p:nvSpPr>
              <p:cNvPr id="72" name="모서리가 둥근 직사각형 95">
                <a:extLst>
                  <a:ext uri="{FF2B5EF4-FFF2-40B4-BE49-F238E27FC236}">
                    <a16:creationId xmlns:a16="http://schemas.microsoft.com/office/drawing/2014/main" id="{B0DB5770-093B-49E0-AF9E-7C21B2CE6C3B}"/>
                  </a:ext>
                </a:extLst>
              </p:cNvPr>
              <p:cNvSpPr/>
              <p:nvPr/>
            </p:nvSpPr>
            <p:spPr>
              <a:xfrm rot="5400000">
                <a:off x="2247638" y="45933"/>
                <a:ext cx="1418436" cy="72409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1D627311-22F7-4697-A2B6-DBCBBC6BDBC1}"/>
                  </a:ext>
                </a:extLst>
              </p:cNvPr>
              <p:cNvSpPr/>
              <p:nvPr/>
            </p:nvSpPr>
            <p:spPr>
              <a:xfrm>
                <a:off x="1667781" y="973179"/>
                <a:ext cx="3465849" cy="302319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순서도: 지연 73">
                <a:extLst>
                  <a:ext uri="{FF2B5EF4-FFF2-40B4-BE49-F238E27FC236}">
                    <a16:creationId xmlns:a16="http://schemas.microsoft.com/office/drawing/2014/main" id="{4EAAD31F-008D-4DD4-81C3-FB5B35812FE2}"/>
                  </a:ext>
                </a:extLst>
              </p:cNvPr>
              <p:cNvSpPr/>
              <p:nvPr/>
            </p:nvSpPr>
            <p:spPr>
              <a:xfrm rot="16200000">
                <a:off x="2366580" y="3282906"/>
                <a:ext cx="2162954" cy="4435174"/>
              </a:xfrm>
              <a:prstGeom prst="flowChartDelay">
                <a:avLst/>
              </a:prstGeom>
              <a:solidFill>
                <a:srgbClr val="505980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BD477D9-DA1A-4F54-8422-687FA2A65CE7}"/>
                  </a:ext>
                </a:extLst>
              </p:cNvPr>
              <p:cNvSpPr/>
              <p:nvPr/>
            </p:nvSpPr>
            <p:spPr>
              <a:xfrm>
                <a:off x="2846537" y="3745888"/>
                <a:ext cx="1176878" cy="881889"/>
              </a:xfrm>
              <a:prstGeom prst="rect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236BC6-A351-4CA6-BAB6-05643E717148}"/>
                  </a:ext>
                </a:extLst>
              </p:cNvPr>
              <p:cNvSpPr/>
              <p:nvPr/>
            </p:nvSpPr>
            <p:spPr>
              <a:xfrm>
                <a:off x="1380857" y="2567420"/>
                <a:ext cx="1046402" cy="1035151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B884F005-A8F0-44D2-87AB-E8A55022496E}"/>
                  </a:ext>
                </a:extLst>
              </p:cNvPr>
              <p:cNvSpPr/>
              <p:nvPr/>
            </p:nvSpPr>
            <p:spPr>
              <a:xfrm>
                <a:off x="4310643" y="2510397"/>
                <a:ext cx="1129452" cy="1117307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A3077421-74F1-4C33-BDCE-377610142746}"/>
                  </a:ext>
                </a:extLst>
              </p:cNvPr>
              <p:cNvSpPr/>
              <p:nvPr/>
            </p:nvSpPr>
            <p:spPr>
              <a:xfrm>
                <a:off x="1772677" y="1125144"/>
                <a:ext cx="3280393" cy="3245120"/>
              </a:xfrm>
              <a:prstGeom prst="ellipse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막힌 원호 78">
                <a:extLst>
                  <a:ext uri="{FF2B5EF4-FFF2-40B4-BE49-F238E27FC236}">
                    <a16:creationId xmlns:a16="http://schemas.microsoft.com/office/drawing/2014/main" id="{310D6D9B-C7D5-487A-ACE5-6DB44D55BFD1}"/>
                  </a:ext>
                </a:extLst>
              </p:cNvPr>
              <p:cNvSpPr/>
              <p:nvPr/>
            </p:nvSpPr>
            <p:spPr>
              <a:xfrm>
                <a:off x="2645393" y="3790274"/>
                <a:ext cx="1582821" cy="736954"/>
              </a:xfrm>
              <a:prstGeom prst="blockArc">
                <a:avLst>
                  <a:gd name="adj1" fmla="val 13425387"/>
                  <a:gd name="adj2" fmla="val 18734815"/>
                  <a:gd name="adj3" fmla="val 13795"/>
                </a:avLst>
              </a:prstGeom>
              <a:solidFill>
                <a:srgbClr val="E8A2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6206404-F541-40B0-98E7-B069730C1C3A}"/>
                  </a:ext>
                </a:extLst>
              </p:cNvPr>
              <p:cNvSpPr/>
              <p:nvPr/>
            </p:nvSpPr>
            <p:spPr>
              <a:xfrm flipH="1">
                <a:off x="2589066" y="2904682"/>
                <a:ext cx="347265" cy="3449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막힌 원호 80">
                <a:extLst>
                  <a:ext uri="{FF2B5EF4-FFF2-40B4-BE49-F238E27FC236}">
                    <a16:creationId xmlns:a16="http://schemas.microsoft.com/office/drawing/2014/main" id="{730507A9-50CE-42A9-B9CF-D5B811293C89}"/>
                  </a:ext>
                </a:extLst>
              </p:cNvPr>
              <p:cNvSpPr/>
              <p:nvPr/>
            </p:nvSpPr>
            <p:spPr>
              <a:xfrm rot="18329688" flipH="1">
                <a:off x="2266732" y="2664428"/>
                <a:ext cx="884537" cy="884537"/>
              </a:xfrm>
              <a:prstGeom prst="blockArc">
                <a:avLst>
                  <a:gd name="adj1" fmla="val 10138377"/>
                  <a:gd name="adj2" fmla="val 14592912"/>
                  <a:gd name="adj3" fmla="val 632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6B93590-274B-4BBE-ADA7-3BA8F4C43547}"/>
                  </a:ext>
                </a:extLst>
              </p:cNvPr>
              <p:cNvSpPr/>
              <p:nvPr/>
            </p:nvSpPr>
            <p:spPr>
              <a:xfrm flipH="1">
                <a:off x="3851828" y="2904682"/>
                <a:ext cx="347265" cy="3449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막힌 원호 82">
                <a:extLst>
                  <a:ext uri="{FF2B5EF4-FFF2-40B4-BE49-F238E27FC236}">
                    <a16:creationId xmlns:a16="http://schemas.microsoft.com/office/drawing/2014/main" id="{F3F9B7EE-C49C-4EDD-9C1A-F0D92D9FDE57}"/>
                  </a:ext>
                </a:extLst>
              </p:cNvPr>
              <p:cNvSpPr/>
              <p:nvPr/>
            </p:nvSpPr>
            <p:spPr>
              <a:xfrm rot="18110985" flipH="1">
                <a:off x="3595780" y="2642726"/>
                <a:ext cx="884537" cy="884537"/>
              </a:xfrm>
              <a:prstGeom prst="blockArc">
                <a:avLst>
                  <a:gd name="adj1" fmla="val 11190089"/>
                  <a:gd name="adj2" fmla="val 15587478"/>
                  <a:gd name="adj3" fmla="val 580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자유형 107">
                <a:extLst>
                  <a:ext uri="{FF2B5EF4-FFF2-40B4-BE49-F238E27FC236}">
                    <a16:creationId xmlns:a16="http://schemas.microsoft.com/office/drawing/2014/main" id="{E1AE4658-ED44-4059-AB0C-0D5B9019E10A}"/>
                  </a:ext>
                </a:extLst>
              </p:cNvPr>
              <p:cNvSpPr/>
              <p:nvPr/>
            </p:nvSpPr>
            <p:spPr>
              <a:xfrm>
                <a:off x="1655237" y="592454"/>
                <a:ext cx="3499610" cy="2004819"/>
              </a:xfrm>
              <a:custGeom>
                <a:avLst/>
                <a:gdLst>
                  <a:gd name="connsiteX0" fmla="*/ 1423227 w 2846454"/>
                  <a:gd name="connsiteY0" fmla="*/ 0 h 3671342"/>
                  <a:gd name="connsiteX1" fmla="*/ 2846454 w 2846454"/>
                  <a:gd name="connsiteY1" fmla="*/ 2986851 h 3671342"/>
                  <a:gd name="connsiteX2" fmla="*/ 2817539 w 2846454"/>
                  <a:gd name="connsiteY2" fmla="*/ 3588806 h 3671342"/>
                  <a:gd name="connsiteX3" fmla="*/ 2807427 w 2846454"/>
                  <a:gd name="connsiteY3" fmla="*/ 3671342 h 3671342"/>
                  <a:gd name="connsiteX4" fmla="*/ 39027 w 2846454"/>
                  <a:gd name="connsiteY4" fmla="*/ 3671342 h 3671342"/>
                  <a:gd name="connsiteX5" fmla="*/ 28915 w 2846454"/>
                  <a:gd name="connsiteY5" fmla="*/ 3588806 h 3671342"/>
                  <a:gd name="connsiteX6" fmla="*/ 0 w 2846454"/>
                  <a:gd name="connsiteY6" fmla="*/ 2986851 h 3671342"/>
                  <a:gd name="connsiteX7" fmla="*/ 1423227 w 2846454"/>
                  <a:gd name="connsiteY7" fmla="*/ 0 h 367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6454" h="3671342">
                    <a:moveTo>
                      <a:pt x="1423227" y="0"/>
                    </a:moveTo>
                    <a:cubicBezTo>
                      <a:pt x="2209254" y="0"/>
                      <a:pt x="2846454" y="1337259"/>
                      <a:pt x="2846454" y="2986851"/>
                    </a:cubicBezTo>
                    <a:cubicBezTo>
                      <a:pt x="2846454" y="3193050"/>
                      <a:pt x="2836498" y="3394369"/>
                      <a:pt x="2817539" y="3588806"/>
                    </a:cubicBezTo>
                    <a:lnTo>
                      <a:pt x="2807427" y="3671342"/>
                    </a:lnTo>
                    <a:lnTo>
                      <a:pt x="39027" y="3671342"/>
                    </a:lnTo>
                    <a:lnTo>
                      <a:pt x="28915" y="3588806"/>
                    </a:lnTo>
                    <a:cubicBezTo>
                      <a:pt x="9956" y="3394369"/>
                      <a:pt x="0" y="3193050"/>
                      <a:pt x="0" y="2986851"/>
                    </a:cubicBezTo>
                    <a:cubicBezTo>
                      <a:pt x="0" y="1337259"/>
                      <a:pt x="637200" y="0"/>
                      <a:pt x="142322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108">
                <a:extLst>
                  <a:ext uri="{FF2B5EF4-FFF2-40B4-BE49-F238E27FC236}">
                    <a16:creationId xmlns:a16="http://schemas.microsoft.com/office/drawing/2014/main" id="{799B32F0-BA11-4FDC-8942-8579779CF95D}"/>
                  </a:ext>
                </a:extLst>
              </p:cNvPr>
              <p:cNvSpPr/>
              <p:nvPr/>
            </p:nvSpPr>
            <p:spPr>
              <a:xfrm rot="5400000">
                <a:off x="3179863" y="23158"/>
                <a:ext cx="1467632" cy="80972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자유형 109">
                <a:extLst>
                  <a:ext uri="{FF2B5EF4-FFF2-40B4-BE49-F238E27FC236}">
                    <a16:creationId xmlns:a16="http://schemas.microsoft.com/office/drawing/2014/main" id="{AEC30612-D8F6-4CC6-8311-7284C640C3EA}"/>
                  </a:ext>
                </a:extLst>
              </p:cNvPr>
              <p:cNvSpPr/>
              <p:nvPr/>
            </p:nvSpPr>
            <p:spPr>
              <a:xfrm>
                <a:off x="2053809" y="62869"/>
                <a:ext cx="2679526" cy="1213883"/>
              </a:xfrm>
              <a:custGeom>
                <a:avLst/>
                <a:gdLst>
                  <a:gd name="connsiteX0" fmla="*/ 1794535 w 3589070"/>
                  <a:gd name="connsiteY0" fmla="*/ 0 h 1764109"/>
                  <a:gd name="connsiteX1" fmla="*/ 3569516 w 3589070"/>
                  <a:gd name="connsiteY1" fmla="*/ 1620580 h 1764109"/>
                  <a:gd name="connsiteX2" fmla="*/ 3589070 w 3589070"/>
                  <a:gd name="connsiteY2" fmla="*/ 1764109 h 1764109"/>
                  <a:gd name="connsiteX3" fmla="*/ 0 w 3589070"/>
                  <a:gd name="connsiteY3" fmla="*/ 1764109 h 1764109"/>
                  <a:gd name="connsiteX4" fmla="*/ 19554 w 3589070"/>
                  <a:gd name="connsiteY4" fmla="*/ 1620580 h 1764109"/>
                  <a:gd name="connsiteX5" fmla="*/ 1794535 w 3589070"/>
                  <a:gd name="connsiteY5" fmla="*/ 0 h 17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9070" h="1764109">
                    <a:moveTo>
                      <a:pt x="1794535" y="0"/>
                    </a:moveTo>
                    <a:cubicBezTo>
                      <a:pt x="2670081" y="0"/>
                      <a:pt x="3400573" y="695717"/>
                      <a:pt x="3569516" y="1620580"/>
                    </a:cubicBezTo>
                    <a:lnTo>
                      <a:pt x="3589070" y="1764109"/>
                    </a:lnTo>
                    <a:lnTo>
                      <a:pt x="0" y="1764109"/>
                    </a:lnTo>
                    <a:lnTo>
                      <a:pt x="19554" y="1620580"/>
                    </a:lnTo>
                    <a:cubicBezTo>
                      <a:pt x="188497" y="695717"/>
                      <a:pt x="918989" y="0"/>
                      <a:pt x="1794535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달 88">
                <a:extLst>
                  <a:ext uri="{FF2B5EF4-FFF2-40B4-BE49-F238E27FC236}">
                    <a16:creationId xmlns:a16="http://schemas.microsoft.com/office/drawing/2014/main" id="{56F05838-D1F3-4539-ACFC-56468B009842}"/>
                  </a:ext>
                </a:extLst>
              </p:cNvPr>
              <p:cNvSpPr/>
              <p:nvPr/>
            </p:nvSpPr>
            <p:spPr>
              <a:xfrm rot="5400000">
                <a:off x="3293396" y="3165409"/>
                <a:ext cx="257879" cy="704229"/>
              </a:xfrm>
              <a:prstGeom prst="moon">
                <a:avLst>
                  <a:gd name="adj" fmla="val 8390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977C714-F46F-485C-8826-82BF3E56B16F}"/>
                  </a:ext>
                </a:extLst>
              </p:cNvPr>
              <p:cNvSpPr/>
              <p:nvPr/>
            </p:nvSpPr>
            <p:spPr>
              <a:xfrm>
                <a:off x="2766399" y="4393186"/>
                <a:ext cx="1292948" cy="339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달 90">
                <a:extLst>
                  <a:ext uri="{FF2B5EF4-FFF2-40B4-BE49-F238E27FC236}">
                    <a16:creationId xmlns:a16="http://schemas.microsoft.com/office/drawing/2014/main" id="{FEB28C34-2F5F-43B7-B112-19D7369A7EE9}"/>
                  </a:ext>
                </a:extLst>
              </p:cNvPr>
              <p:cNvSpPr/>
              <p:nvPr/>
            </p:nvSpPr>
            <p:spPr>
              <a:xfrm rot="16200000">
                <a:off x="3283100" y="3919963"/>
                <a:ext cx="307410" cy="1005289"/>
              </a:xfrm>
              <a:prstGeom prst="moon">
                <a:avLst>
                  <a:gd name="adj" fmla="val 7030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자유형 113">
                <a:extLst>
                  <a:ext uri="{FF2B5EF4-FFF2-40B4-BE49-F238E27FC236}">
                    <a16:creationId xmlns:a16="http://schemas.microsoft.com/office/drawing/2014/main" id="{783807FF-B5AD-417E-8753-B6B2507CF63D}"/>
                  </a:ext>
                </a:extLst>
              </p:cNvPr>
              <p:cNvSpPr/>
              <p:nvPr/>
            </p:nvSpPr>
            <p:spPr>
              <a:xfrm rot="21236236">
                <a:off x="3177100" y="4395831"/>
                <a:ext cx="519408" cy="598027"/>
              </a:xfrm>
              <a:custGeom>
                <a:avLst/>
                <a:gdLst>
                  <a:gd name="connsiteX0" fmla="*/ 34341 w 519408"/>
                  <a:gd name="connsiteY0" fmla="*/ 46960 h 745515"/>
                  <a:gd name="connsiteX1" fmla="*/ 59741 w 519408"/>
                  <a:gd name="connsiteY1" fmla="*/ 97760 h 745515"/>
                  <a:gd name="connsiteX2" fmla="*/ 224841 w 519408"/>
                  <a:gd name="connsiteY2" fmla="*/ 745460 h 745515"/>
                  <a:gd name="connsiteX3" fmla="*/ 516941 w 519408"/>
                  <a:gd name="connsiteY3" fmla="*/ 59660 h 745515"/>
                  <a:gd name="connsiteX4" fmla="*/ 34341 w 519408"/>
                  <a:gd name="connsiteY4" fmla="*/ 46960 h 74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408" h="745515">
                    <a:moveTo>
                      <a:pt x="34341" y="46960"/>
                    </a:moveTo>
                    <a:cubicBezTo>
                      <a:pt x="-41859" y="53310"/>
                      <a:pt x="27991" y="-18657"/>
                      <a:pt x="59741" y="97760"/>
                    </a:cubicBezTo>
                    <a:cubicBezTo>
                      <a:pt x="91491" y="214177"/>
                      <a:pt x="148641" y="751810"/>
                      <a:pt x="224841" y="745460"/>
                    </a:cubicBezTo>
                    <a:cubicBezTo>
                      <a:pt x="301041" y="739110"/>
                      <a:pt x="546574" y="182427"/>
                      <a:pt x="516941" y="59660"/>
                    </a:cubicBezTo>
                    <a:cubicBezTo>
                      <a:pt x="487308" y="-63107"/>
                      <a:pt x="110541" y="40610"/>
                      <a:pt x="34341" y="4696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D2E7D1A-4391-4C0F-82E9-6EE374EEFCDC}"/>
                  </a:ext>
                </a:extLst>
              </p:cNvPr>
              <p:cNvSpPr/>
              <p:nvPr/>
            </p:nvSpPr>
            <p:spPr>
              <a:xfrm>
                <a:off x="1697253" y="2597362"/>
                <a:ext cx="131381" cy="477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86C5FE1-704F-470F-A4E3-D7AE60472368}"/>
                  </a:ext>
                </a:extLst>
              </p:cNvPr>
              <p:cNvSpPr/>
              <p:nvPr/>
            </p:nvSpPr>
            <p:spPr>
              <a:xfrm>
                <a:off x="4935198" y="2597362"/>
                <a:ext cx="131381" cy="477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419B00-6F89-4092-8ABB-A1DDE951C8E4}"/>
                </a:ext>
              </a:extLst>
            </p:cNvPr>
            <p:cNvGrpSpPr/>
            <p:nvPr/>
          </p:nvGrpSpPr>
          <p:grpSpPr>
            <a:xfrm>
              <a:off x="247660" y="4176977"/>
              <a:ext cx="2297237" cy="1037256"/>
              <a:chOff x="5207955" y="4347068"/>
              <a:chExt cx="3128908" cy="1412775"/>
            </a:xfrm>
          </p:grpSpPr>
          <p:sp>
            <p:nvSpPr>
              <p:cNvPr id="69" name="자유형 184">
                <a:extLst>
                  <a:ext uri="{FF2B5EF4-FFF2-40B4-BE49-F238E27FC236}">
                    <a16:creationId xmlns:a16="http://schemas.microsoft.com/office/drawing/2014/main" id="{02136302-E55D-4F22-89F6-59157BFB33A5}"/>
                  </a:ext>
                </a:extLst>
              </p:cNvPr>
              <p:cNvSpPr/>
              <p:nvPr/>
            </p:nvSpPr>
            <p:spPr>
              <a:xfrm>
                <a:off x="5929900" y="4831220"/>
                <a:ext cx="1648306" cy="928623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 185">
                <a:extLst>
                  <a:ext uri="{FF2B5EF4-FFF2-40B4-BE49-F238E27FC236}">
                    <a16:creationId xmlns:a16="http://schemas.microsoft.com/office/drawing/2014/main" id="{82E4EFC2-97DE-4965-AC41-DD1685BBD19C}"/>
                  </a:ext>
                </a:extLst>
              </p:cNvPr>
              <p:cNvSpPr/>
              <p:nvPr/>
            </p:nvSpPr>
            <p:spPr>
              <a:xfrm>
                <a:off x="5207955" y="4347068"/>
                <a:ext cx="777440" cy="102729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자유형 187">
                <a:extLst>
                  <a:ext uri="{FF2B5EF4-FFF2-40B4-BE49-F238E27FC236}">
                    <a16:creationId xmlns:a16="http://schemas.microsoft.com/office/drawing/2014/main" id="{30AEA0E5-98AB-4C44-9AB4-2F23CCA02C8B}"/>
                  </a:ext>
                </a:extLst>
              </p:cNvPr>
              <p:cNvSpPr/>
              <p:nvPr/>
            </p:nvSpPr>
            <p:spPr>
              <a:xfrm>
                <a:off x="7634917" y="4376923"/>
                <a:ext cx="701946" cy="1011365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막힌 원호 64">
              <a:extLst>
                <a:ext uri="{FF2B5EF4-FFF2-40B4-BE49-F238E27FC236}">
                  <a16:creationId xmlns:a16="http://schemas.microsoft.com/office/drawing/2014/main" id="{163679C4-D347-4E7A-B342-1B823E15C86B}"/>
                </a:ext>
              </a:extLst>
            </p:cNvPr>
            <p:cNvSpPr/>
            <p:nvPr/>
          </p:nvSpPr>
          <p:spPr>
            <a:xfrm rot="5711184">
              <a:off x="850107" y="3190758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막힌 원호 65">
              <a:extLst>
                <a:ext uri="{FF2B5EF4-FFF2-40B4-BE49-F238E27FC236}">
                  <a16:creationId xmlns:a16="http://schemas.microsoft.com/office/drawing/2014/main" id="{EAFA6D52-0207-425A-9B63-F536D916A11F}"/>
                </a:ext>
              </a:extLst>
            </p:cNvPr>
            <p:cNvSpPr/>
            <p:nvPr/>
          </p:nvSpPr>
          <p:spPr>
            <a:xfrm rot="15635669" flipH="1">
              <a:off x="1523280" y="3178375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C746287-5227-476A-BA43-2A9AA8AE14E7}"/>
                </a:ext>
              </a:extLst>
            </p:cNvPr>
            <p:cNvSpPr/>
            <p:nvPr/>
          </p:nvSpPr>
          <p:spPr>
            <a:xfrm>
              <a:off x="783876" y="3394882"/>
              <a:ext cx="95208" cy="45719"/>
            </a:xfrm>
            <a:prstGeom prst="rect">
              <a:avLst/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488E563-670D-417D-9906-F78CE8B6D0A3}"/>
                </a:ext>
              </a:extLst>
            </p:cNvPr>
            <p:cNvSpPr/>
            <p:nvPr/>
          </p:nvSpPr>
          <p:spPr>
            <a:xfrm>
              <a:off x="1868438" y="3383239"/>
              <a:ext cx="95208" cy="45719"/>
            </a:xfrm>
            <a:prstGeom prst="rect">
              <a:avLst/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C953105-236A-496F-9D0C-8DCC5B85DE86}"/>
              </a:ext>
            </a:extLst>
          </p:cNvPr>
          <p:cNvGrpSpPr/>
          <p:nvPr/>
        </p:nvGrpSpPr>
        <p:grpSpPr>
          <a:xfrm>
            <a:off x="3435974" y="1153860"/>
            <a:ext cx="494448" cy="769087"/>
            <a:chOff x="8312461" y="1665290"/>
            <a:chExt cx="2292218" cy="355978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88C6A45-4F56-476A-B993-7B125637BC4F}"/>
                </a:ext>
              </a:extLst>
            </p:cNvPr>
            <p:cNvSpPr/>
            <p:nvPr/>
          </p:nvSpPr>
          <p:spPr>
            <a:xfrm>
              <a:off x="8538475" y="2326298"/>
              <a:ext cx="1791245" cy="15624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E6BD81E-39C9-43C4-90A9-584F47F6CECF}"/>
                </a:ext>
              </a:extLst>
            </p:cNvPr>
            <p:cNvSpPr/>
            <p:nvPr/>
          </p:nvSpPr>
          <p:spPr>
            <a:xfrm>
              <a:off x="9147688" y="3759310"/>
              <a:ext cx="608242" cy="455784"/>
            </a:xfrm>
            <a:prstGeom prst="rect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79F2640-B0CD-4CD2-B0CD-180D536D1509}"/>
                </a:ext>
              </a:extLst>
            </p:cNvPr>
            <p:cNvSpPr/>
            <p:nvPr/>
          </p:nvSpPr>
          <p:spPr>
            <a:xfrm>
              <a:off x="8390185" y="3150246"/>
              <a:ext cx="540809" cy="534994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8660393-A036-47D3-BDEB-C99401A77BB9}"/>
                </a:ext>
              </a:extLst>
            </p:cNvPr>
            <p:cNvSpPr/>
            <p:nvPr/>
          </p:nvSpPr>
          <p:spPr>
            <a:xfrm>
              <a:off x="9904378" y="3120775"/>
              <a:ext cx="583731" cy="577455"/>
            </a:xfrm>
            <a:prstGeom prst="ellipse">
              <a:avLst/>
            </a:prstGeom>
            <a:solidFill>
              <a:srgbClr val="F9D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양쪽 모서리가 둥근 사각형 218">
              <a:extLst>
                <a:ext uri="{FF2B5EF4-FFF2-40B4-BE49-F238E27FC236}">
                  <a16:creationId xmlns:a16="http://schemas.microsoft.com/office/drawing/2014/main" id="{6E742DFC-9E5C-4CD3-990D-F7AA5EEF93B1}"/>
                </a:ext>
              </a:extLst>
            </p:cNvPr>
            <p:cNvSpPr/>
            <p:nvPr/>
          </p:nvSpPr>
          <p:spPr>
            <a:xfrm rot="10800000">
              <a:off x="8592306" y="2770520"/>
              <a:ext cx="1676208" cy="1285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42">
              <a:extLst>
                <a:ext uri="{FF2B5EF4-FFF2-40B4-BE49-F238E27FC236}">
                  <a16:creationId xmlns:a16="http://schemas.microsoft.com/office/drawing/2014/main" id="{5F4A692F-BAC9-4122-B0F3-FCB71387F6B2}"/>
                </a:ext>
              </a:extLst>
            </p:cNvPr>
            <p:cNvSpPr/>
            <p:nvPr/>
          </p:nvSpPr>
          <p:spPr>
            <a:xfrm rot="5400000">
              <a:off x="8838161" y="1847072"/>
              <a:ext cx="733087" cy="3742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101">
              <a:extLst>
                <a:ext uri="{FF2B5EF4-FFF2-40B4-BE49-F238E27FC236}">
                  <a16:creationId xmlns:a16="http://schemas.microsoft.com/office/drawing/2014/main" id="{8B80BA67-1D02-41FE-B147-2E9259E8558E}"/>
                </a:ext>
              </a:extLst>
            </p:cNvPr>
            <p:cNvSpPr/>
            <p:nvPr/>
          </p:nvSpPr>
          <p:spPr>
            <a:xfrm rot="16200000">
              <a:off x="8899633" y="3520029"/>
              <a:ext cx="1117874" cy="2292218"/>
            </a:xfrm>
            <a:prstGeom prst="flowChartDelay">
              <a:avLst/>
            </a:prstGeom>
            <a:solidFill>
              <a:srgbClr val="B44646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03" name="막힌 원호 102">
              <a:extLst>
                <a:ext uri="{FF2B5EF4-FFF2-40B4-BE49-F238E27FC236}">
                  <a16:creationId xmlns:a16="http://schemas.microsoft.com/office/drawing/2014/main" id="{A09C4F0F-6CBE-49C3-BB7B-C07F7E50B9E8}"/>
                </a:ext>
              </a:extLst>
            </p:cNvPr>
            <p:cNvSpPr/>
            <p:nvPr/>
          </p:nvSpPr>
          <p:spPr>
            <a:xfrm rot="10800000">
              <a:off x="9111625" y="3487372"/>
              <a:ext cx="678569" cy="380878"/>
            </a:xfrm>
            <a:prstGeom prst="blockArc">
              <a:avLst>
                <a:gd name="adj1" fmla="val 13425387"/>
                <a:gd name="adj2" fmla="val 19334170"/>
                <a:gd name="adj3" fmla="val 9408"/>
              </a:avLst>
            </a:prstGeom>
            <a:solidFill>
              <a:srgbClr val="E8A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E01E167-63D8-4392-B4E5-CBC99351BCE4}"/>
                </a:ext>
              </a:extLst>
            </p:cNvPr>
            <p:cNvSpPr/>
            <p:nvPr/>
          </p:nvSpPr>
          <p:spPr>
            <a:xfrm flipH="1">
              <a:off x="901462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8568B2E-F3FF-4294-9DC9-2DD52C2D69A3}"/>
                </a:ext>
              </a:extLst>
            </p:cNvPr>
            <p:cNvSpPr/>
            <p:nvPr/>
          </p:nvSpPr>
          <p:spPr>
            <a:xfrm flipH="1">
              <a:off x="9667250" y="3324552"/>
              <a:ext cx="179476" cy="1782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막힌 원호 105">
              <a:extLst>
                <a:ext uri="{FF2B5EF4-FFF2-40B4-BE49-F238E27FC236}">
                  <a16:creationId xmlns:a16="http://schemas.microsoft.com/office/drawing/2014/main" id="{14F2C6DB-D0F7-4661-97F6-155993A288BC}"/>
                </a:ext>
              </a:extLst>
            </p:cNvPr>
            <p:cNvSpPr/>
            <p:nvPr/>
          </p:nvSpPr>
          <p:spPr>
            <a:xfrm rot="17760173" flipH="1">
              <a:off x="9608634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자유형 154">
              <a:extLst>
                <a:ext uri="{FF2B5EF4-FFF2-40B4-BE49-F238E27FC236}">
                  <a16:creationId xmlns:a16="http://schemas.microsoft.com/office/drawing/2014/main" id="{F4B7C0D6-49DE-4F4E-A508-84E7D6CC7084}"/>
                </a:ext>
              </a:extLst>
            </p:cNvPr>
            <p:cNvSpPr/>
            <p:nvPr/>
          </p:nvSpPr>
          <p:spPr>
            <a:xfrm>
              <a:off x="8531992" y="2129529"/>
              <a:ext cx="1808693" cy="1036145"/>
            </a:xfrm>
            <a:custGeom>
              <a:avLst/>
              <a:gdLst>
                <a:gd name="connsiteX0" fmla="*/ 1423227 w 2846454"/>
                <a:gd name="connsiteY0" fmla="*/ 0 h 3671342"/>
                <a:gd name="connsiteX1" fmla="*/ 2846454 w 2846454"/>
                <a:gd name="connsiteY1" fmla="*/ 2986851 h 3671342"/>
                <a:gd name="connsiteX2" fmla="*/ 2817539 w 2846454"/>
                <a:gd name="connsiteY2" fmla="*/ 3588806 h 3671342"/>
                <a:gd name="connsiteX3" fmla="*/ 2807427 w 2846454"/>
                <a:gd name="connsiteY3" fmla="*/ 3671342 h 3671342"/>
                <a:gd name="connsiteX4" fmla="*/ 39027 w 2846454"/>
                <a:gd name="connsiteY4" fmla="*/ 3671342 h 3671342"/>
                <a:gd name="connsiteX5" fmla="*/ 28915 w 2846454"/>
                <a:gd name="connsiteY5" fmla="*/ 3588806 h 3671342"/>
                <a:gd name="connsiteX6" fmla="*/ 0 w 2846454"/>
                <a:gd name="connsiteY6" fmla="*/ 2986851 h 3671342"/>
                <a:gd name="connsiteX7" fmla="*/ 1423227 w 2846454"/>
                <a:gd name="connsiteY7" fmla="*/ 0 h 36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6454" h="3671342">
                  <a:moveTo>
                    <a:pt x="1423227" y="0"/>
                  </a:moveTo>
                  <a:cubicBezTo>
                    <a:pt x="2209254" y="0"/>
                    <a:pt x="2846454" y="1337259"/>
                    <a:pt x="2846454" y="2986851"/>
                  </a:cubicBezTo>
                  <a:cubicBezTo>
                    <a:pt x="2846454" y="3193050"/>
                    <a:pt x="2836498" y="3394369"/>
                    <a:pt x="2817539" y="3588806"/>
                  </a:cubicBezTo>
                  <a:lnTo>
                    <a:pt x="2807427" y="3671342"/>
                  </a:lnTo>
                  <a:lnTo>
                    <a:pt x="39027" y="3671342"/>
                  </a:lnTo>
                  <a:lnTo>
                    <a:pt x="28915" y="3588806"/>
                  </a:lnTo>
                  <a:cubicBezTo>
                    <a:pt x="9956" y="3394369"/>
                    <a:pt x="0" y="3193050"/>
                    <a:pt x="0" y="2986851"/>
                  </a:cubicBezTo>
                  <a:cubicBezTo>
                    <a:pt x="0" y="1337259"/>
                    <a:pt x="637200" y="0"/>
                    <a:pt x="142322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55">
              <a:extLst>
                <a:ext uri="{FF2B5EF4-FFF2-40B4-BE49-F238E27FC236}">
                  <a16:creationId xmlns:a16="http://schemas.microsoft.com/office/drawing/2014/main" id="{CA496DC5-BB60-4CBD-ACCA-865F5A2F208F}"/>
                </a:ext>
              </a:extLst>
            </p:cNvPr>
            <p:cNvSpPr/>
            <p:nvPr/>
          </p:nvSpPr>
          <p:spPr>
            <a:xfrm rot="5400000">
              <a:off x="9319960" y="1835302"/>
              <a:ext cx="758512" cy="4184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1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자유형 156">
              <a:extLst>
                <a:ext uri="{FF2B5EF4-FFF2-40B4-BE49-F238E27FC236}">
                  <a16:creationId xmlns:a16="http://schemas.microsoft.com/office/drawing/2014/main" id="{EE4CD853-8A74-4670-9005-B99D7AD599A1}"/>
                </a:ext>
              </a:extLst>
            </p:cNvPr>
            <p:cNvSpPr/>
            <p:nvPr/>
          </p:nvSpPr>
          <p:spPr>
            <a:xfrm>
              <a:off x="8737985" y="1855825"/>
              <a:ext cx="1384852" cy="627368"/>
            </a:xfrm>
            <a:custGeom>
              <a:avLst/>
              <a:gdLst>
                <a:gd name="connsiteX0" fmla="*/ 1794535 w 3589070"/>
                <a:gd name="connsiteY0" fmla="*/ 0 h 1764109"/>
                <a:gd name="connsiteX1" fmla="*/ 3569516 w 3589070"/>
                <a:gd name="connsiteY1" fmla="*/ 1620580 h 1764109"/>
                <a:gd name="connsiteX2" fmla="*/ 3589070 w 3589070"/>
                <a:gd name="connsiteY2" fmla="*/ 1764109 h 1764109"/>
                <a:gd name="connsiteX3" fmla="*/ 0 w 3589070"/>
                <a:gd name="connsiteY3" fmla="*/ 1764109 h 1764109"/>
                <a:gd name="connsiteX4" fmla="*/ 19554 w 3589070"/>
                <a:gd name="connsiteY4" fmla="*/ 1620580 h 1764109"/>
                <a:gd name="connsiteX5" fmla="*/ 1794535 w 3589070"/>
                <a:gd name="connsiteY5" fmla="*/ 0 h 176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070" h="1764109">
                  <a:moveTo>
                    <a:pt x="1794535" y="0"/>
                  </a:moveTo>
                  <a:cubicBezTo>
                    <a:pt x="2670081" y="0"/>
                    <a:pt x="3400573" y="695717"/>
                    <a:pt x="3569516" y="1620580"/>
                  </a:cubicBezTo>
                  <a:lnTo>
                    <a:pt x="3589070" y="1764109"/>
                  </a:lnTo>
                  <a:lnTo>
                    <a:pt x="0" y="1764109"/>
                  </a:lnTo>
                  <a:lnTo>
                    <a:pt x="19554" y="1620580"/>
                  </a:lnTo>
                  <a:cubicBezTo>
                    <a:pt x="188497" y="695717"/>
                    <a:pt x="918989" y="0"/>
                    <a:pt x="17945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달 109">
              <a:extLst>
                <a:ext uri="{FF2B5EF4-FFF2-40B4-BE49-F238E27FC236}">
                  <a16:creationId xmlns:a16="http://schemas.microsoft.com/office/drawing/2014/main" id="{1ACB48CB-E74B-4E2F-885C-C05C7DD3867A}"/>
                </a:ext>
              </a:extLst>
            </p:cNvPr>
            <p:cNvSpPr/>
            <p:nvPr/>
          </p:nvSpPr>
          <p:spPr>
            <a:xfrm rot="5400000">
              <a:off x="9378637" y="3459303"/>
              <a:ext cx="133279" cy="363965"/>
            </a:xfrm>
            <a:prstGeom prst="moon">
              <a:avLst>
                <a:gd name="adj" fmla="val 8390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6E5A974-4284-42DB-8D18-5F6DC73ABACA}"/>
                </a:ext>
              </a:extLst>
            </p:cNvPr>
            <p:cNvSpPr/>
            <p:nvPr/>
          </p:nvSpPr>
          <p:spPr>
            <a:xfrm>
              <a:off x="9106271" y="4093852"/>
              <a:ext cx="668231" cy="175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달 111">
              <a:extLst>
                <a:ext uri="{FF2B5EF4-FFF2-40B4-BE49-F238E27FC236}">
                  <a16:creationId xmlns:a16="http://schemas.microsoft.com/office/drawing/2014/main" id="{2914E068-A0AA-4AED-B240-8CBD47C218FF}"/>
                </a:ext>
              </a:extLst>
            </p:cNvPr>
            <p:cNvSpPr/>
            <p:nvPr/>
          </p:nvSpPr>
          <p:spPr>
            <a:xfrm rot="16200000">
              <a:off x="9373317" y="3826102"/>
              <a:ext cx="158878" cy="519561"/>
            </a:xfrm>
            <a:prstGeom prst="moon">
              <a:avLst>
                <a:gd name="adj" fmla="val 7030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60">
              <a:extLst>
                <a:ext uri="{FF2B5EF4-FFF2-40B4-BE49-F238E27FC236}">
                  <a16:creationId xmlns:a16="http://schemas.microsoft.com/office/drawing/2014/main" id="{F8DFA63B-5A4E-41A1-897E-A74957564181}"/>
                </a:ext>
              </a:extLst>
            </p:cNvPr>
            <p:cNvSpPr/>
            <p:nvPr/>
          </p:nvSpPr>
          <p:spPr>
            <a:xfrm rot="21236236">
              <a:off x="9318532" y="4095219"/>
              <a:ext cx="268444" cy="309077"/>
            </a:xfrm>
            <a:custGeom>
              <a:avLst/>
              <a:gdLst>
                <a:gd name="connsiteX0" fmla="*/ 34341 w 519408"/>
                <a:gd name="connsiteY0" fmla="*/ 46960 h 745515"/>
                <a:gd name="connsiteX1" fmla="*/ 59741 w 519408"/>
                <a:gd name="connsiteY1" fmla="*/ 97760 h 745515"/>
                <a:gd name="connsiteX2" fmla="*/ 224841 w 519408"/>
                <a:gd name="connsiteY2" fmla="*/ 745460 h 745515"/>
                <a:gd name="connsiteX3" fmla="*/ 516941 w 519408"/>
                <a:gd name="connsiteY3" fmla="*/ 59660 h 745515"/>
                <a:gd name="connsiteX4" fmla="*/ 34341 w 519408"/>
                <a:gd name="connsiteY4" fmla="*/ 46960 h 74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08" h="745515">
                  <a:moveTo>
                    <a:pt x="34341" y="46960"/>
                  </a:moveTo>
                  <a:cubicBezTo>
                    <a:pt x="-41859" y="53310"/>
                    <a:pt x="27991" y="-18657"/>
                    <a:pt x="59741" y="97760"/>
                  </a:cubicBezTo>
                  <a:cubicBezTo>
                    <a:pt x="91491" y="214177"/>
                    <a:pt x="148641" y="751810"/>
                    <a:pt x="224841" y="745460"/>
                  </a:cubicBezTo>
                  <a:cubicBezTo>
                    <a:pt x="301041" y="739110"/>
                    <a:pt x="546574" y="182427"/>
                    <a:pt x="516941" y="59660"/>
                  </a:cubicBezTo>
                  <a:cubicBezTo>
                    <a:pt x="487308" y="-63107"/>
                    <a:pt x="110541" y="40610"/>
                    <a:pt x="34341" y="469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5DCA1D2-493E-4C75-975D-CFB11C3A5463}"/>
                </a:ext>
              </a:extLst>
            </p:cNvPr>
            <p:cNvSpPr/>
            <p:nvPr/>
          </p:nvSpPr>
          <p:spPr>
            <a:xfrm>
              <a:off x="8553707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5278FE3-12F8-4E00-A57D-01561BDD3A7B}"/>
                </a:ext>
              </a:extLst>
            </p:cNvPr>
            <p:cNvSpPr/>
            <p:nvPr/>
          </p:nvSpPr>
          <p:spPr>
            <a:xfrm>
              <a:off x="10227165" y="3165721"/>
              <a:ext cx="67901" cy="2466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막힌 원호 115">
              <a:extLst>
                <a:ext uri="{FF2B5EF4-FFF2-40B4-BE49-F238E27FC236}">
                  <a16:creationId xmlns:a16="http://schemas.microsoft.com/office/drawing/2014/main" id="{0ADA09A7-9E95-4758-80EA-27912CD3BA64}"/>
                </a:ext>
              </a:extLst>
            </p:cNvPr>
            <p:cNvSpPr/>
            <p:nvPr/>
          </p:nvSpPr>
          <p:spPr>
            <a:xfrm rot="3839827">
              <a:off x="8817085" y="3176705"/>
              <a:ext cx="435070" cy="605778"/>
            </a:xfrm>
            <a:prstGeom prst="blockArc">
              <a:avLst>
                <a:gd name="adj1" fmla="val 10950332"/>
                <a:gd name="adj2" fmla="val 15180537"/>
                <a:gd name="adj3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달 116">
              <a:extLst>
                <a:ext uri="{FF2B5EF4-FFF2-40B4-BE49-F238E27FC236}">
                  <a16:creationId xmlns:a16="http://schemas.microsoft.com/office/drawing/2014/main" id="{878E6578-7518-48CA-B6A3-58B26D4866CB}"/>
                </a:ext>
              </a:extLst>
            </p:cNvPr>
            <p:cNvSpPr/>
            <p:nvPr/>
          </p:nvSpPr>
          <p:spPr>
            <a:xfrm rot="5400000">
              <a:off x="9221810" y="1633810"/>
              <a:ext cx="417200" cy="1605557"/>
            </a:xfrm>
            <a:prstGeom prst="moon">
              <a:avLst>
                <a:gd name="adj" fmla="val 170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A8AF973-EE11-4153-9FF5-502E1D22CBF8}"/>
                </a:ext>
              </a:extLst>
            </p:cNvPr>
            <p:cNvSpPr/>
            <p:nvPr/>
          </p:nvSpPr>
          <p:spPr>
            <a:xfrm>
              <a:off x="9391821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4239BE-210D-4691-AE83-C3B65A46FDB8}"/>
                </a:ext>
              </a:extLst>
            </p:cNvPr>
            <p:cNvSpPr/>
            <p:nvPr/>
          </p:nvSpPr>
          <p:spPr>
            <a:xfrm>
              <a:off x="9464600" y="1855825"/>
              <a:ext cx="45719" cy="37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3FDF384-D96D-44B3-A0EC-D92CC49F651F}"/>
                </a:ext>
              </a:extLst>
            </p:cNvPr>
            <p:cNvGrpSpPr/>
            <p:nvPr/>
          </p:nvGrpSpPr>
          <p:grpSpPr>
            <a:xfrm>
              <a:off x="8315071" y="4188324"/>
              <a:ext cx="2289608" cy="1030804"/>
              <a:chOff x="5207955" y="4347068"/>
              <a:chExt cx="3128908" cy="1412775"/>
            </a:xfrm>
          </p:grpSpPr>
          <p:sp>
            <p:nvSpPr>
              <p:cNvPr id="123" name="자유형 194">
                <a:extLst>
                  <a:ext uri="{FF2B5EF4-FFF2-40B4-BE49-F238E27FC236}">
                    <a16:creationId xmlns:a16="http://schemas.microsoft.com/office/drawing/2014/main" id="{93B50A56-B85C-4E2C-A94F-34E118BC0435}"/>
                  </a:ext>
                </a:extLst>
              </p:cNvPr>
              <p:cNvSpPr/>
              <p:nvPr/>
            </p:nvSpPr>
            <p:spPr>
              <a:xfrm>
                <a:off x="5929900" y="4831220"/>
                <a:ext cx="1648306" cy="928623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자유형 195">
                <a:extLst>
                  <a:ext uri="{FF2B5EF4-FFF2-40B4-BE49-F238E27FC236}">
                    <a16:creationId xmlns:a16="http://schemas.microsoft.com/office/drawing/2014/main" id="{72B220D9-3DC4-4155-8D5A-D7F4D550D5A3}"/>
                  </a:ext>
                </a:extLst>
              </p:cNvPr>
              <p:cNvSpPr/>
              <p:nvPr/>
            </p:nvSpPr>
            <p:spPr>
              <a:xfrm>
                <a:off x="5207955" y="4347068"/>
                <a:ext cx="777440" cy="102729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자유형 196">
                <a:extLst>
                  <a:ext uri="{FF2B5EF4-FFF2-40B4-BE49-F238E27FC236}">
                    <a16:creationId xmlns:a16="http://schemas.microsoft.com/office/drawing/2014/main" id="{81D69AFA-E82A-4A93-A4B3-731CF1B84EFE}"/>
                  </a:ext>
                </a:extLst>
              </p:cNvPr>
              <p:cNvSpPr/>
              <p:nvPr/>
            </p:nvSpPr>
            <p:spPr>
              <a:xfrm>
                <a:off x="7634917" y="4376923"/>
                <a:ext cx="701946" cy="1011365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막힌 원호 120">
              <a:extLst>
                <a:ext uri="{FF2B5EF4-FFF2-40B4-BE49-F238E27FC236}">
                  <a16:creationId xmlns:a16="http://schemas.microsoft.com/office/drawing/2014/main" id="{3689FA1E-D56E-4B35-9140-6B06C9E4B715}"/>
                </a:ext>
              </a:extLst>
            </p:cNvPr>
            <p:cNvSpPr/>
            <p:nvPr/>
          </p:nvSpPr>
          <p:spPr>
            <a:xfrm rot="8445690">
              <a:off x="9555755" y="3254765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막힌 원호 121">
              <a:extLst>
                <a:ext uri="{FF2B5EF4-FFF2-40B4-BE49-F238E27FC236}">
                  <a16:creationId xmlns:a16="http://schemas.microsoft.com/office/drawing/2014/main" id="{DDDD2575-D137-4955-BA2D-5021138B16D6}"/>
                </a:ext>
              </a:extLst>
            </p:cNvPr>
            <p:cNvSpPr/>
            <p:nvPr/>
          </p:nvSpPr>
          <p:spPr>
            <a:xfrm rot="7418115">
              <a:off x="8927677" y="3264338"/>
              <a:ext cx="380001" cy="380878"/>
            </a:xfrm>
            <a:prstGeom prst="blockArc">
              <a:avLst>
                <a:gd name="adj1" fmla="val 16460505"/>
                <a:gd name="adj2" fmla="val 21397061"/>
                <a:gd name="adj3" fmla="val 7833"/>
              </a:avLst>
            </a:prstGeom>
            <a:solidFill>
              <a:srgbClr val="FAE1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8623135-2B6C-4E7D-A892-A0A9B507C418}"/>
              </a:ext>
            </a:extLst>
          </p:cNvPr>
          <p:cNvGrpSpPr/>
          <p:nvPr/>
        </p:nvGrpSpPr>
        <p:grpSpPr>
          <a:xfrm>
            <a:off x="6064790" y="1134619"/>
            <a:ext cx="481891" cy="792152"/>
            <a:chOff x="1245878" y="1742792"/>
            <a:chExt cx="2292218" cy="348228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552EC3A-39CD-4A87-9C02-F8914C8F4E51}"/>
                </a:ext>
              </a:extLst>
            </p:cNvPr>
            <p:cNvGrpSpPr/>
            <p:nvPr/>
          </p:nvGrpSpPr>
          <p:grpSpPr>
            <a:xfrm>
              <a:off x="1245878" y="1742792"/>
              <a:ext cx="2292218" cy="3482283"/>
              <a:chOff x="1245878" y="1742792"/>
              <a:chExt cx="2292218" cy="3482283"/>
            </a:xfrm>
          </p:grpSpPr>
          <p:sp>
            <p:nvSpPr>
              <p:cNvPr id="131" name="모서리가 둥근 직사각형 42">
                <a:extLst>
                  <a:ext uri="{FF2B5EF4-FFF2-40B4-BE49-F238E27FC236}">
                    <a16:creationId xmlns:a16="http://schemas.microsoft.com/office/drawing/2014/main" id="{33492E15-4C71-4AB5-8D29-3CA5F2E54B7C}"/>
                  </a:ext>
                </a:extLst>
              </p:cNvPr>
              <p:cNvSpPr/>
              <p:nvPr/>
            </p:nvSpPr>
            <p:spPr>
              <a:xfrm rot="5400000">
                <a:off x="1798637" y="1922219"/>
                <a:ext cx="733087" cy="37423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E3CCBAC2-96DC-4A91-834C-EAF20681402A}"/>
                  </a:ext>
                </a:extLst>
              </p:cNvPr>
              <p:cNvSpPr/>
              <p:nvPr/>
            </p:nvSpPr>
            <p:spPr>
              <a:xfrm>
                <a:off x="1471892" y="2326298"/>
                <a:ext cx="1791245" cy="15624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순서도: 지연 132">
                <a:extLst>
                  <a:ext uri="{FF2B5EF4-FFF2-40B4-BE49-F238E27FC236}">
                    <a16:creationId xmlns:a16="http://schemas.microsoft.com/office/drawing/2014/main" id="{DB0A6153-DE9B-4FD5-A879-F3C636CED9F7}"/>
                  </a:ext>
                </a:extLst>
              </p:cNvPr>
              <p:cNvSpPr/>
              <p:nvPr/>
            </p:nvSpPr>
            <p:spPr>
              <a:xfrm rot="16200000">
                <a:off x="1833050" y="3520029"/>
                <a:ext cx="1117874" cy="2292218"/>
              </a:xfrm>
              <a:prstGeom prst="flowChartDelay">
                <a:avLst/>
              </a:prstGeom>
              <a:solidFill>
                <a:srgbClr val="B44646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B79C5FE-E762-4E40-B9D2-28167A54B3A9}"/>
                  </a:ext>
                </a:extLst>
              </p:cNvPr>
              <p:cNvSpPr/>
              <p:nvPr/>
            </p:nvSpPr>
            <p:spPr>
              <a:xfrm>
                <a:off x="2081105" y="3759310"/>
                <a:ext cx="608242" cy="455784"/>
              </a:xfrm>
              <a:prstGeom prst="rect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D5D0C19-2D97-4F52-ACF9-0310A099DF2A}"/>
                  </a:ext>
                </a:extLst>
              </p:cNvPr>
              <p:cNvSpPr/>
              <p:nvPr/>
            </p:nvSpPr>
            <p:spPr>
              <a:xfrm>
                <a:off x="1323602" y="3150246"/>
                <a:ext cx="540809" cy="534994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7766E45F-04F4-4177-9DCD-932CC4BAFBCE}"/>
                  </a:ext>
                </a:extLst>
              </p:cNvPr>
              <p:cNvSpPr/>
              <p:nvPr/>
            </p:nvSpPr>
            <p:spPr>
              <a:xfrm>
                <a:off x="2837795" y="3120775"/>
                <a:ext cx="583731" cy="577455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D9E2921-32DC-48EF-897D-25CD4FCD681E}"/>
                  </a:ext>
                </a:extLst>
              </p:cNvPr>
              <p:cNvSpPr/>
              <p:nvPr/>
            </p:nvSpPr>
            <p:spPr>
              <a:xfrm>
                <a:off x="1526105" y="2586100"/>
                <a:ext cx="1695396" cy="1495905"/>
              </a:xfrm>
              <a:prstGeom prst="ellipse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막힌 원호 137">
                <a:extLst>
                  <a:ext uri="{FF2B5EF4-FFF2-40B4-BE49-F238E27FC236}">
                    <a16:creationId xmlns:a16="http://schemas.microsoft.com/office/drawing/2014/main" id="{5CB525A7-FEC0-4AF9-B830-F0DFCDA9D9DE}"/>
                  </a:ext>
                </a:extLst>
              </p:cNvPr>
              <p:cNvSpPr/>
              <p:nvPr/>
            </p:nvSpPr>
            <p:spPr>
              <a:xfrm rot="20850915">
                <a:off x="2057568" y="3777983"/>
                <a:ext cx="613824" cy="380878"/>
              </a:xfrm>
              <a:prstGeom prst="blockArc">
                <a:avLst>
                  <a:gd name="adj1" fmla="val 14857361"/>
                  <a:gd name="adj2" fmla="val 19739543"/>
                  <a:gd name="adj3" fmla="val 15938"/>
                </a:avLst>
              </a:prstGeom>
              <a:solidFill>
                <a:srgbClr val="E8A2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2E7A20CA-D662-4BE0-9909-D9BF5A13B39A}"/>
                  </a:ext>
                </a:extLst>
              </p:cNvPr>
              <p:cNvSpPr/>
              <p:nvPr/>
            </p:nvSpPr>
            <p:spPr>
              <a:xfrm flipH="1">
                <a:off x="194803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E83B839F-A026-40A8-9BF1-8CCC7590D589}"/>
                  </a:ext>
                </a:extLst>
              </p:cNvPr>
              <p:cNvSpPr/>
              <p:nvPr/>
            </p:nvSpPr>
            <p:spPr>
              <a:xfrm flipH="1">
                <a:off x="2600667" y="3324552"/>
                <a:ext cx="179476" cy="1782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자유형 52">
                <a:extLst>
                  <a:ext uri="{FF2B5EF4-FFF2-40B4-BE49-F238E27FC236}">
                    <a16:creationId xmlns:a16="http://schemas.microsoft.com/office/drawing/2014/main" id="{F63B8172-522C-47B3-B02E-78A172AF2F94}"/>
                  </a:ext>
                </a:extLst>
              </p:cNvPr>
              <p:cNvSpPr/>
              <p:nvPr/>
            </p:nvSpPr>
            <p:spPr>
              <a:xfrm>
                <a:off x="1465409" y="2129529"/>
                <a:ext cx="1808693" cy="1036145"/>
              </a:xfrm>
              <a:custGeom>
                <a:avLst/>
                <a:gdLst>
                  <a:gd name="connsiteX0" fmla="*/ 1423227 w 2846454"/>
                  <a:gd name="connsiteY0" fmla="*/ 0 h 3671342"/>
                  <a:gd name="connsiteX1" fmla="*/ 2846454 w 2846454"/>
                  <a:gd name="connsiteY1" fmla="*/ 2986851 h 3671342"/>
                  <a:gd name="connsiteX2" fmla="*/ 2817539 w 2846454"/>
                  <a:gd name="connsiteY2" fmla="*/ 3588806 h 3671342"/>
                  <a:gd name="connsiteX3" fmla="*/ 2807427 w 2846454"/>
                  <a:gd name="connsiteY3" fmla="*/ 3671342 h 3671342"/>
                  <a:gd name="connsiteX4" fmla="*/ 39027 w 2846454"/>
                  <a:gd name="connsiteY4" fmla="*/ 3671342 h 3671342"/>
                  <a:gd name="connsiteX5" fmla="*/ 28915 w 2846454"/>
                  <a:gd name="connsiteY5" fmla="*/ 3588806 h 3671342"/>
                  <a:gd name="connsiteX6" fmla="*/ 0 w 2846454"/>
                  <a:gd name="connsiteY6" fmla="*/ 2986851 h 3671342"/>
                  <a:gd name="connsiteX7" fmla="*/ 1423227 w 2846454"/>
                  <a:gd name="connsiteY7" fmla="*/ 0 h 367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6454" h="3671342">
                    <a:moveTo>
                      <a:pt x="1423227" y="0"/>
                    </a:moveTo>
                    <a:cubicBezTo>
                      <a:pt x="2209254" y="0"/>
                      <a:pt x="2846454" y="1337259"/>
                      <a:pt x="2846454" y="2986851"/>
                    </a:cubicBezTo>
                    <a:cubicBezTo>
                      <a:pt x="2846454" y="3193050"/>
                      <a:pt x="2836498" y="3394369"/>
                      <a:pt x="2817539" y="3588806"/>
                    </a:cubicBezTo>
                    <a:lnTo>
                      <a:pt x="2807427" y="3671342"/>
                    </a:lnTo>
                    <a:lnTo>
                      <a:pt x="39027" y="3671342"/>
                    </a:lnTo>
                    <a:lnTo>
                      <a:pt x="28915" y="3588806"/>
                    </a:lnTo>
                    <a:cubicBezTo>
                      <a:pt x="9956" y="3394369"/>
                      <a:pt x="0" y="3193050"/>
                      <a:pt x="0" y="2986851"/>
                    </a:cubicBezTo>
                    <a:cubicBezTo>
                      <a:pt x="0" y="1337259"/>
                      <a:pt x="637200" y="0"/>
                      <a:pt x="142322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53">
                <a:extLst>
                  <a:ext uri="{FF2B5EF4-FFF2-40B4-BE49-F238E27FC236}">
                    <a16:creationId xmlns:a16="http://schemas.microsoft.com/office/drawing/2014/main" id="{74A94793-4337-46F4-A560-B0547FE724C5}"/>
                  </a:ext>
                </a:extLst>
              </p:cNvPr>
              <p:cNvSpPr/>
              <p:nvPr/>
            </p:nvSpPr>
            <p:spPr>
              <a:xfrm rot="5400000">
                <a:off x="2240505" y="1920192"/>
                <a:ext cx="758512" cy="4184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  <a:alpha val="61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자유형 54">
                <a:extLst>
                  <a:ext uri="{FF2B5EF4-FFF2-40B4-BE49-F238E27FC236}">
                    <a16:creationId xmlns:a16="http://schemas.microsoft.com/office/drawing/2014/main" id="{AB2FE1C4-EEDF-4054-B71F-5BFD9E4CDA9F}"/>
                  </a:ext>
                </a:extLst>
              </p:cNvPr>
              <p:cNvSpPr/>
              <p:nvPr/>
            </p:nvSpPr>
            <p:spPr>
              <a:xfrm>
                <a:off x="1671402" y="1855825"/>
                <a:ext cx="1384852" cy="627368"/>
              </a:xfrm>
              <a:custGeom>
                <a:avLst/>
                <a:gdLst>
                  <a:gd name="connsiteX0" fmla="*/ 1794535 w 3589070"/>
                  <a:gd name="connsiteY0" fmla="*/ 0 h 1764109"/>
                  <a:gd name="connsiteX1" fmla="*/ 3569516 w 3589070"/>
                  <a:gd name="connsiteY1" fmla="*/ 1620580 h 1764109"/>
                  <a:gd name="connsiteX2" fmla="*/ 3589070 w 3589070"/>
                  <a:gd name="connsiteY2" fmla="*/ 1764109 h 1764109"/>
                  <a:gd name="connsiteX3" fmla="*/ 0 w 3589070"/>
                  <a:gd name="connsiteY3" fmla="*/ 1764109 h 1764109"/>
                  <a:gd name="connsiteX4" fmla="*/ 19554 w 3589070"/>
                  <a:gd name="connsiteY4" fmla="*/ 1620580 h 1764109"/>
                  <a:gd name="connsiteX5" fmla="*/ 1794535 w 3589070"/>
                  <a:gd name="connsiteY5" fmla="*/ 0 h 17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9070" h="1764109">
                    <a:moveTo>
                      <a:pt x="1794535" y="0"/>
                    </a:moveTo>
                    <a:cubicBezTo>
                      <a:pt x="2670081" y="0"/>
                      <a:pt x="3400573" y="695717"/>
                      <a:pt x="3569516" y="1620580"/>
                    </a:cubicBezTo>
                    <a:lnTo>
                      <a:pt x="3589070" y="1764109"/>
                    </a:lnTo>
                    <a:lnTo>
                      <a:pt x="0" y="1764109"/>
                    </a:lnTo>
                    <a:lnTo>
                      <a:pt x="19554" y="1620580"/>
                    </a:lnTo>
                    <a:cubicBezTo>
                      <a:pt x="188497" y="695717"/>
                      <a:pt x="918989" y="0"/>
                      <a:pt x="1794535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달 143">
                <a:extLst>
                  <a:ext uri="{FF2B5EF4-FFF2-40B4-BE49-F238E27FC236}">
                    <a16:creationId xmlns:a16="http://schemas.microsoft.com/office/drawing/2014/main" id="{DE24B23F-1B0D-4B39-92E9-84B868D286C5}"/>
                  </a:ext>
                </a:extLst>
              </p:cNvPr>
              <p:cNvSpPr/>
              <p:nvPr/>
            </p:nvSpPr>
            <p:spPr>
              <a:xfrm rot="5400000">
                <a:off x="2358821" y="3564386"/>
                <a:ext cx="89765" cy="353478"/>
              </a:xfrm>
              <a:prstGeom prst="moon">
                <a:avLst>
                  <a:gd name="adj" fmla="val 5763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757039CB-E236-431B-B387-5E5D4C07D5F3}"/>
                  </a:ext>
                </a:extLst>
              </p:cNvPr>
              <p:cNvSpPr/>
              <p:nvPr/>
            </p:nvSpPr>
            <p:spPr>
              <a:xfrm>
                <a:off x="2039688" y="4093852"/>
                <a:ext cx="668231" cy="175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4EDE2DD-3459-4B1C-B711-2245AE959641}"/>
                  </a:ext>
                </a:extLst>
              </p:cNvPr>
              <p:cNvSpPr/>
              <p:nvPr/>
            </p:nvSpPr>
            <p:spPr>
              <a:xfrm>
                <a:off x="1487124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904350E-7C2F-4CA7-80C8-75FC64BC3413}"/>
                  </a:ext>
                </a:extLst>
              </p:cNvPr>
              <p:cNvSpPr/>
              <p:nvPr/>
            </p:nvSpPr>
            <p:spPr>
              <a:xfrm>
                <a:off x="3160582" y="3165721"/>
                <a:ext cx="67901" cy="2466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달 147">
                <a:extLst>
                  <a:ext uri="{FF2B5EF4-FFF2-40B4-BE49-F238E27FC236}">
                    <a16:creationId xmlns:a16="http://schemas.microsoft.com/office/drawing/2014/main" id="{F3F76737-A96C-4359-950D-5810940752A3}"/>
                  </a:ext>
                </a:extLst>
              </p:cNvPr>
              <p:cNvSpPr/>
              <p:nvPr/>
            </p:nvSpPr>
            <p:spPr>
              <a:xfrm rot="5400000">
                <a:off x="2155227" y="1633810"/>
                <a:ext cx="417200" cy="1605557"/>
              </a:xfrm>
              <a:prstGeom prst="moon">
                <a:avLst>
                  <a:gd name="adj" fmla="val 17011"/>
                </a:avLst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CC90B88-17A9-48F7-920A-769BC71C341D}"/>
                  </a:ext>
                </a:extLst>
              </p:cNvPr>
              <p:cNvSpPr/>
              <p:nvPr/>
            </p:nvSpPr>
            <p:spPr>
              <a:xfrm>
                <a:off x="2325238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AB03D03-EB76-4232-B427-4B8393C4B72A}"/>
                  </a:ext>
                </a:extLst>
              </p:cNvPr>
              <p:cNvSpPr/>
              <p:nvPr/>
            </p:nvSpPr>
            <p:spPr>
              <a:xfrm>
                <a:off x="2398017" y="1855825"/>
                <a:ext cx="45719" cy="372163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자유형 62">
                <a:extLst>
                  <a:ext uri="{FF2B5EF4-FFF2-40B4-BE49-F238E27FC236}">
                    <a16:creationId xmlns:a16="http://schemas.microsoft.com/office/drawing/2014/main" id="{F8C2BA5D-1A48-4EC9-A892-AFE5E7131DB8}"/>
                  </a:ext>
                </a:extLst>
              </p:cNvPr>
              <p:cNvSpPr/>
              <p:nvPr/>
            </p:nvSpPr>
            <p:spPr>
              <a:xfrm>
                <a:off x="1776778" y="4541576"/>
                <a:ext cx="1206163" cy="677552"/>
              </a:xfrm>
              <a:custGeom>
                <a:avLst/>
                <a:gdLst>
                  <a:gd name="connsiteX0" fmla="*/ 1112011 w 1648306"/>
                  <a:gd name="connsiteY0" fmla="*/ 925503 h 928623"/>
                  <a:gd name="connsiteX1" fmla="*/ 1129935 w 1648306"/>
                  <a:gd name="connsiteY1" fmla="*/ 928623 h 928623"/>
                  <a:gd name="connsiteX2" fmla="*/ 1109185 w 1648306"/>
                  <a:gd name="connsiteY2" fmla="*/ 928623 h 928623"/>
                  <a:gd name="connsiteX3" fmla="*/ 709887 w 1648306"/>
                  <a:gd name="connsiteY3" fmla="*/ 813091 h 928623"/>
                  <a:gd name="connsiteX4" fmla="*/ 670624 w 1648306"/>
                  <a:gd name="connsiteY4" fmla="*/ 814196 h 928623"/>
                  <a:gd name="connsiteX5" fmla="*/ 610338 w 1648306"/>
                  <a:gd name="connsiteY5" fmla="*/ 831680 h 928623"/>
                  <a:gd name="connsiteX6" fmla="*/ 624086 w 1648306"/>
                  <a:gd name="connsiteY6" fmla="*/ 885076 h 928623"/>
                  <a:gd name="connsiteX7" fmla="*/ 625088 w 1648306"/>
                  <a:gd name="connsiteY7" fmla="*/ 885064 h 928623"/>
                  <a:gd name="connsiteX8" fmla="*/ 634587 w 1648306"/>
                  <a:gd name="connsiteY8" fmla="*/ 863475 h 928623"/>
                  <a:gd name="connsiteX9" fmla="*/ 698399 w 1648306"/>
                  <a:gd name="connsiteY9" fmla="*/ 850018 h 928623"/>
                  <a:gd name="connsiteX10" fmla="*/ 747189 w 1648306"/>
                  <a:gd name="connsiteY10" fmla="*/ 829460 h 928623"/>
                  <a:gd name="connsiteX11" fmla="*/ 745365 w 1648306"/>
                  <a:gd name="connsiteY11" fmla="*/ 825954 h 928623"/>
                  <a:gd name="connsiteX12" fmla="*/ 709887 w 1648306"/>
                  <a:gd name="connsiteY12" fmla="*/ 813091 h 928623"/>
                  <a:gd name="connsiteX13" fmla="*/ 1251593 w 1648306"/>
                  <a:gd name="connsiteY13" fmla="*/ 731003 h 928623"/>
                  <a:gd name="connsiteX14" fmla="*/ 1293778 w 1648306"/>
                  <a:gd name="connsiteY14" fmla="*/ 773188 h 928623"/>
                  <a:gd name="connsiteX15" fmla="*/ 1251593 w 1648306"/>
                  <a:gd name="connsiteY15" fmla="*/ 815374 h 928623"/>
                  <a:gd name="connsiteX16" fmla="*/ 1209407 w 1648306"/>
                  <a:gd name="connsiteY16" fmla="*/ 773188 h 928623"/>
                  <a:gd name="connsiteX17" fmla="*/ 1251593 w 1648306"/>
                  <a:gd name="connsiteY17" fmla="*/ 731003 h 928623"/>
                  <a:gd name="connsiteX18" fmla="*/ 410566 w 1648306"/>
                  <a:gd name="connsiteY18" fmla="*/ 595891 h 928623"/>
                  <a:gd name="connsiteX19" fmla="*/ 306614 w 1648306"/>
                  <a:gd name="connsiteY19" fmla="*/ 803794 h 928623"/>
                  <a:gd name="connsiteX20" fmla="*/ 334051 w 1648306"/>
                  <a:gd name="connsiteY20" fmla="*/ 920016 h 928623"/>
                  <a:gd name="connsiteX21" fmla="*/ 339674 w 1648306"/>
                  <a:gd name="connsiteY21" fmla="*/ 928623 h 928623"/>
                  <a:gd name="connsiteX22" fmla="*/ 248601 w 1648306"/>
                  <a:gd name="connsiteY22" fmla="*/ 928623 h 928623"/>
                  <a:gd name="connsiteX23" fmla="*/ 219000 w 1648306"/>
                  <a:gd name="connsiteY23" fmla="*/ 884720 h 928623"/>
                  <a:gd name="connsiteX24" fmla="*/ 202662 w 1648306"/>
                  <a:gd name="connsiteY24" fmla="*/ 803794 h 928623"/>
                  <a:gd name="connsiteX25" fmla="*/ 410566 w 1648306"/>
                  <a:gd name="connsiteY25" fmla="*/ 595891 h 928623"/>
                  <a:gd name="connsiteX26" fmla="*/ 1271066 w 1648306"/>
                  <a:gd name="connsiteY26" fmla="*/ 559366 h 928623"/>
                  <a:gd name="connsiteX27" fmla="*/ 1478970 w 1648306"/>
                  <a:gd name="connsiteY27" fmla="*/ 767270 h 928623"/>
                  <a:gd name="connsiteX28" fmla="*/ 1431495 w 1648306"/>
                  <a:gd name="connsiteY28" fmla="*/ 899516 h 928623"/>
                  <a:gd name="connsiteX29" fmla="*/ 1397874 w 1648306"/>
                  <a:gd name="connsiteY29" fmla="*/ 928623 h 928623"/>
                  <a:gd name="connsiteX30" fmla="*/ 1317708 w 1648306"/>
                  <a:gd name="connsiteY30" fmla="*/ 928623 h 928623"/>
                  <a:gd name="connsiteX31" fmla="*/ 1359381 w 1648306"/>
                  <a:gd name="connsiteY31" fmla="*/ 856058 h 928623"/>
                  <a:gd name="connsiteX32" fmla="*/ 1375018 w 1648306"/>
                  <a:gd name="connsiteY32" fmla="*/ 767270 h 928623"/>
                  <a:gd name="connsiteX33" fmla="*/ 1271066 w 1648306"/>
                  <a:gd name="connsiteY33" fmla="*/ 559366 h 928623"/>
                  <a:gd name="connsiteX34" fmla="*/ 682092 w 1648306"/>
                  <a:gd name="connsiteY34" fmla="*/ 521847 h 928623"/>
                  <a:gd name="connsiteX35" fmla="*/ 785224 w 1648306"/>
                  <a:gd name="connsiteY35" fmla="*/ 622334 h 928623"/>
                  <a:gd name="connsiteX36" fmla="*/ 661368 w 1648306"/>
                  <a:gd name="connsiteY36" fmla="*/ 598362 h 928623"/>
                  <a:gd name="connsiteX37" fmla="*/ 678099 w 1648306"/>
                  <a:gd name="connsiteY37" fmla="*/ 530692 h 928623"/>
                  <a:gd name="connsiteX38" fmla="*/ 690858 w 1648306"/>
                  <a:gd name="connsiteY38" fmla="*/ 179815 h 928623"/>
                  <a:gd name="connsiteX39" fmla="*/ 709759 w 1648306"/>
                  <a:gd name="connsiteY39" fmla="*/ 217616 h 928623"/>
                  <a:gd name="connsiteX40" fmla="*/ 780635 w 1648306"/>
                  <a:gd name="connsiteY40" fmla="*/ 208165 h 928623"/>
                  <a:gd name="connsiteX41" fmla="*/ 650555 w 1648306"/>
                  <a:gd name="connsiteY41" fmla="*/ 304014 h 928623"/>
                  <a:gd name="connsiteX42" fmla="*/ 657783 w 1648306"/>
                  <a:gd name="connsiteY42" fmla="*/ 302666 h 928623"/>
                  <a:gd name="connsiteX43" fmla="*/ 680339 w 1648306"/>
                  <a:gd name="connsiteY43" fmla="*/ 298197 h 928623"/>
                  <a:gd name="connsiteX44" fmla="*/ 710010 w 1648306"/>
                  <a:gd name="connsiteY44" fmla="*/ 279465 h 928623"/>
                  <a:gd name="connsiteX45" fmla="*/ 886042 w 1648306"/>
                  <a:gd name="connsiteY45" fmla="*/ 236514 h 928623"/>
                  <a:gd name="connsiteX46" fmla="*/ 967581 w 1648306"/>
                  <a:gd name="connsiteY46" fmla="*/ 245642 h 928623"/>
                  <a:gd name="connsiteX47" fmla="*/ 1114590 w 1648306"/>
                  <a:gd name="connsiteY47" fmla="*/ 314211 h 928623"/>
                  <a:gd name="connsiteX48" fmla="*/ 1121363 w 1648306"/>
                  <a:gd name="connsiteY48" fmla="*/ 320651 h 928623"/>
                  <a:gd name="connsiteX49" fmla="*/ 1151925 w 1648306"/>
                  <a:gd name="connsiteY49" fmla="*/ 322012 h 928623"/>
                  <a:gd name="connsiteX50" fmla="*/ 1209806 w 1648306"/>
                  <a:gd name="connsiteY50" fmla="*/ 348667 h 928623"/>
                  <a:gd name="connsiteX51" fmla="*/ 1203014 w 1648306"/>
                  <a:gd name="connsiteY51" fmla="*/ 403295 h 928623"/>
                  <a:gd name="connsiteX52" fmla="*/ 1200517 w 1648306"/>
                  <a:gd name="connsiteY52" fmla="*/ 410258 h 928623"/>
                  <a:gd name="connsiteX53" fmla="*/ 1219323 w 1648306"/>
                  <a:gd name="connsiteY53" fmla="*/ 438085 h 928623"/>
                  <a:gd name="connsiteX54" fmla="*/ 1187909 w 1648306"/>
                  <a:gd name="connsiteY54" fmla="*/ 454664 h 928623"/>
                  <a:gd name="connsiteX55" fmla="*/ 1187127 w 1648306"/>
                  <a:gd name="connsiteY55" fmla="*/ 459119 h 928623"/>
                  <a:gd name="connsiteX56" fmla="*/ 1222551 w 1648306"/>
                  <a:gd name="connsiteY56" fmla="*/ 449533 h 928623"/>
                  <a:gd name="connsiteX57" fmla="*/ 1215855 w 1648306"/>
                  <a:gd name="connsiteY57" fmla="*/ 503399 h 928623"/>
                  <a:gd name="connsiteX58" fmla="*/ 1213996 w 1648306"/>
                  <a:gd name="connsiteY58" fmla="*/ 511159 h 928623"/>
                  <a:gd name="connsiteX59" fmla="*/ 1222062 w 1648306"/>
                  <a:gd name="connsiteY59" fmla="*/ 521025 h 928623"/>
                  <a:gd name="connsiteX60" fmla="*/ 1223982 w 1648306"/>
                  <a:gd name="connsiteY60" fmla="*/ 532955 h 928623"/>
                  <a:gd name="connsiteX61" fmla="*/ 1217757 w 1648306"/>
                  <a:gd name="connsiteY61" fmla="*/ 536708 h 928623"/>
                  <a:gd name="connsiteX62" fmla="*/ 1207488 w 1648306"/>
                  <a:gd name="connsiteY62" fmla="*/ 538337 h 928623"/>
                  <a:gd name="connsiteX63" fmla="*/ 1202853 w 1648306"/>
                  <a:gd name="connsiteY63" fmla="*/ 557694 h 928623"/>
                  <a:gd name="connsiteX64" fmla="*/ 1192083 w 1648306"/>
                  <a:gd name="connsiteY64" fmla="*/ 588369 h 928623"/>
                  <a:gd name="connsiteX65" fmla="*/ 1208626 w 1648306"/>
                  <a:gd name="connsiteY65" fmla="*/ 610289 h 928623"/>
                  <a:gd name="connsiteX66" fmla="*/ 1223982 w 1648306"/>
                  <a:gd name="connsiteY66" fmla="*/ 654058 h 928623"/>
                  <a:gd name="connsiteX67" fmla="*/ 1138931 w 1648306"/>
                  <a:gd name="connsiteY67" fmla="*/ 711976 h 928623"/>
                  <a:gd name="connsiteX68" fmla="*/ 1143656 w 1648306"/>
                  <a:gd name="connsiteY68" fmla="*/ 827814 h 928623"/>
                  <a:gd name="connsiteX69" fmla="*/ 1063330 w 1648306"/>
                  <a:gd name="connsiteY69" fmla="*/ 854142 h 928623"/>
                  <a:gd name="connsiteX70" fmla="*/ 1039298 w 1648306"/>
                  <a:gd name="connsiteY70" fmla="*/ 922756 h 928623"/>
                  <a:gd name="connsiteX71" fmla="*/ 1035432 w 1648306"/>
                  <a:gd name="connsiteY71" fmla="*/ 928623 h 928623"/>
                  <a:gd name="connsiteX72" fmla="*/ 435708 w 1648306"/>
                  <a:gd name="connsiteY72" fmla="*/ 928623 h 928623"/>
                  <a:gd name="connsiteX73" fmla="*/ 428912 w 1648306"/>
                  <a:gd name="connsiteY73" fmla="*/ 917769 h 928623"/>
                  <a:gd name="connsiteX74" fmla="*/ 444301 w 1648306"/>
                  <a:gd name="connsiteY74" fmla="*/ 779243 h 928623"/>
                  <a:gd name="connsiteX75" fmla="*/ 697370 w 1648306"/>
                  <a:gd name="connsiteY75" fmla="*/ 652839 h 928623"/>
                  <a:gd name="connsiteX76" fmla="*/ 858154 w 1648306"/>
                  <a:gd name="connsiteY76" fmla="*/ 715361 h 928623"/>
                  <a:gd name="connsiteX77" fmla="*/ 879476 w 1648306"/>
                  <a:gd name="connsiteY77" fmla="*/ 740620 h 928623"/>
                  <a:gd name="connsiteX78" fmla="*/ 894350 w 1648306"/>
                  <a:gd name="connsiteY78" fmla="*/ 728237 h 928623"/>
                  <a:gd name="connsiteX79" fmla="*/ 995691 w 1648306"/>
                  <a:gd name="connsiteY79" fmla="*/ 602255 h 928623"/>
                  <a:gd name="connsiteX80" fmla="*/ 1000523 w 1648306"/>
                  <a:gd name="connsiteY80" fmla="*/ 593125 h 928623"/>
                  <a:gd name="connsiteX81" fmla="*/ 960188 w 1648306"/>
                  <a:gd name="connsiteY81" fmla="*/ 586171 h 928623"/>
                  <a:gd name="connsiteX82" fmla="*/ 761735 w 1648306"/>
                  <a:gd name="connsiteY82" fmla="*/ 562545 h 928623"/>
                  <a:gd name="connsiteX83" fmla="*/ 875137 w 1648306"/>
                  <a:gd name="connsiteY83" fmla="*/ 496395 h 928623"/>
                  <a:gd name="connsiteX84" fmla="*/ 912937 w 1648306"/>
                  <a:gd name="connsiteY84" fmla="*/ 482219 h 928623"/>
                  <a:gd name="connsiteX85" fmla="*/ 1025675 w 1648306"/>
                  <a:gd name="connsiteY85" fmla="*/ 540532 h 928623"/>
                  <a:gd name="connsiteX86" fmla="*/ 1039946 w 1648306"/>
                  <a:gd name="connsiteY86" fmla="*/ 502296 h 928623"/>
                  <a:gd name="connsiteX87" fmla="*/ 1031743 w 1648306"/>
                  <a:gd name="connsiteY87" fmla="*/ 490158 h 928623"/>
                  <a:gd name="connsiteX88" fmla="*/ 927028 w 1648306"/>
                  <a:gd name="connsiteY88" fmla="*/ 426828 h 928623"/>
                  <a:gd name="connsiteX89" fmla="*/ 769418 w 1648306"/>
                  <a:gd name="connsiteY89" fmla="*/ 460802 h 928623"/>
                  <a:gd name="connsiteX90" fmla="*/ 769102 w 1648306"/>
                  <a:gd name="connsiteY90" fmla="*/ 460382 h 928623"/>
                  <a:gd name="connsiteX91" fmla="*/ 757536 w 1648306"/>
                  <a:gd name="connsiteY91" fmla="*/ 471445 h 928623"/>
                  <a:gd name="connsiteX92" fmla="*/ 733162 w 1648306"/>
                  <a:gd name="connsiteY92" fmla="*/ 489491 h 928623"/>
                  <a:gd name="connsiteX93" fmla="*/ 683515 w 1648306"/>
                  <a:gd name="connsiteY93" fmla="*/ 518694 h 928623"/>
                  <a:gd name="connsiteX94" fmla="*/ 682092 w 1648306"/>
                  <a:gd name="connsiteY94" fmla="*/ 521847 h 928623"/>
                  <a:gd name="connsiteX95" fmla="*/ 680610 w 1648306"/>
                  <a:gd name="connsiteY95" fmla="*/ 520403 h 928623"/>
                  <a:gd name="connsiteX96" fmla="*/ 673730 w 1648306"/>
                  <a:gd name="connsiteY96" fmla="*/ 524450 h 928623"/>
                  <a:gd name="connsiteX97" fmla="*/ 563282 w 1648306"/>
                  <a:gd name="connsiteY97" fmla="*/ 571996 h 928623"/>
                  <a:gd name="connsiteX98" fmla="*/ 527216 w 1648306"/>
                  <a:gd name="connsiteY98" fmla="*/ 575761 h 928623"/>
                  <a:gd name="connsiteX99" fmla="*/ 526514 w 1648306"/>
                  <a:gd name="connsiteY99" fmla="*/ 575589 h 928623"/>
                  <a:gd name="connsiteX100" fmla="*/ 519551 w 1648306"/>
                  <a:gd name="connsiteY100" fmla="*/ 577943 h 928623"/>
                  <a:gd name="connsiteX101" fmla="*/ 455504 w 1648306"/>
                  <a:gd name="connsiteY101" fmla="*/ 596105 h 928623"/>
                  <a:gd name="connsiteX102" fmla="*/ 384628 w 1648306"/>
                  <a:gd name="connsiteY102" fmla="*/ 553579 h 928623"/>
                  <a:gd name="connsiteX103" fmla="*/ 397659 w 1648306"/>
                  <a:gd name="connsiteY103" fmla="*/ 551475 h 928623"/>
                  <a:gd name="connsiteX104" fmla="*/ 406262 w 1648306"/>
                  <a:gd name="connsiteY104" fmla="*/ 552055 h 928623"/>
                  <a:gd name="connsiteX105" fmla="*/ 417704 w 1648306"/>
                  <a:gd name="connsiteY105" fmla="*/ 553579 h 928623"/>
                  <a:gd name="connsiteX106" fmla="*/ 419692 w 1648306"/>
                  <a:gd name="connsiteY106" fmla="*/ 552960 h 928623"/>
                  <a:gd name="connsiteX107" fmla="*/ 424496 w 1648306"/>
                  <a:gd name="connsiteY107" fmla="*/ 553284 h 928623"/>
                  <a:gd name="connsiteX108" fmla="*/ 474404 w 1648306"/>
                  <a:gd name="connsiteY108" fmla="*/ 553579 h 928623"/>
                  <a:gd name="connsiteX109" fmla="*/ 476555 w 1648306"/>
                  <a:gd name="connsiteY109" fmla="*/ 551697 h 928623"/>
                  <a:gd name="connsiteX110" fmla="*/ 473505 w 1648306"/>
                  <a:gd name="connsiteY110" fmla="*/ 543645 h 928623"/>
                  <a:gd name="connsiteX111" fmla="*/ 480141 w 1648306"/>
                  <a:gd name="connsiteY111" fmla="*/ 538021 h 928623"/>
                  <a:gd name="connsiteX112" fmla="*/ 488151 w 1648306"/>
                  <a:gd name="connsiteY112" fmla="*/ 534277 h 928623"/>
                  <a:gd name="connsiteX113" fmla="*/ 488875 w 1648306"/>
                  <a:gd name="connsiteY113" fmla="*/ 532316 h 928623"/>
                  <a:gd name="connsiteX114" fmla="*/ 483855 w 1648306"/>
                  <a:gd name="connsiteY114" fmla="*/ 515778 h 928623"/>
                  <a:gd name="connsiteX115" fmla="*/ 436678 w 1648306"/>
                  <a:gd name="connsiteY115" fmla="*/ 547673 h 928623"/>
                  <a:gd name="connsiteX116" fmla="*/ 419692 w 1648306"/>
                  <a:gd name="connsiteY116" fmla="*/ 552960 h 928623"/>
                  <a:gd name="connsiteX117" fmla="*/ 406262 w 1648306"/>
                  <a:gd name="connsiteY117" fmla="*/ 552055 h 928623"/>
                  <a:gd name="connsiteX118" fmla="*/ 395813 w 1648306"/>
                  <a:gd name="connsiteY118" fmla="*/ 550663 h 928623"/>
                  <a:gd name="connsiteX119" fmla="*/ 342103 w 1648306"/>
                  <a:gd name="connsiteY119" fmla="*/ 515778 h 928623"/>
                  <a:gd name="connsiteX120" fmla="*/ 352881 w 1648306"/>
                  <a:gd name="connsiteY120" fmla="*/ 496103 h 928623"/>
                  <a:gd name="connsiteX121" fmla="*/ 375524 w 1648306"/>
                  <a:gd name="connsiteY121" fmla="*/ 473217 h 928623"/>
                  <a:gd name="connsiteX122" fmla="*/ 388159 w 1648306"/>
                  <a:gd name="connsiteY122" fmla="*/ 437922 h 928623"/>
                  <a:gd name="connsiteX123" fmla="*/ 428123 w 1648306"/>
                  <a:gd name="connsiteY123" fmla="*/ 378701 h 928623"/>
                  <a:gd name="connsiteX124" fmla="*/ 430250 w 1648306"/>
                  <a:gd name="connsiteY124" fmla="*/ 376876 h 928623"/>
                  <a:gd name="connsiteX125" fmla="*/ 431879 w 1648306"/>
                  <a:gd name="connsiteY125" fmla="*/ 374026 h 928623"/>
                  <a:gd name="connsiteX126" fmla="*/ 433500 w 1648306"/>
                  <a:gd name="connsiteY126" fmla="*/ 374089 h 928623"/>
                  <a:gd name="connsiteX127" fmla="*/ 445155 w 1648306"/>
                  <a:gd name="connsiteY127" fmla="*/ 364092 h 928623"/>
                  <a:gd name="connsiteX128" fmla="*/ 547039 w 1648306"/>
                  <a:gd name="connsiteY128" fmla="*/ 325110 h 928623"/>
                  <a:gd name="connsiteX129" fmla="*/ 576153 w 1648306"/>
                  <a:gd name="connsiteY129" fmla="*/ 318798 h 928623"/>
                  <a:gd name="connsiteX130" fmla="*/ 577456 w 1648306"/>
                  <a:gd name="connsiteY130" fmla="*/ 316842 h 928623"/>
                  <a:gd name="connsiteX131" fmla="*/ 824153 w 1648306"/>
                  <a:gd name="connsiteY131" fmla="*/ 0 h 928623"/>
                  <a:gd name="connsiteX132" fmla="*/ 1648306 w 1648306"/>
                  <a:gd name="connsiteY132" fmla="*/ 824153 h 928623"/>
                  <a:gd name="connsiteX133" fmla="*/ 1637775 w 1648306"/>
                  <a:gd name="connsiteY133" fmla="*/ 928623 h 928623"/>
                  <a:gd name="connsiteX134" fmla="*/ 1534327 w 1648306"/>
                  <a:gd name="connsiteY134" fmla="*/ 928623 h 928623"/>
                  <a:gd name="connsiteX135" fmla="*/ 1544858 w 1648306"/>
                  <a:gd name="connsiteY135" fmla="*/ 824153 h 928623"/>
                  <a:gd name="connsiteX136" fmla="*/ 824153 w 1648306"/>
                  <a:gd name="connsiteY136" fmla="*/ 103448 h 928623"/>
                  <a:gd name="connsiteX137" fmla="*/ 103448 w 1648306"/>
                  <a:gd name="connsiteY137" fmla="*/ 824153 h 928623"/>
                  <a:gd name="connsiteX138" fmla="*/ 113980 w 1648306"/>
                  <a:gd name="connsiteY138" fmla="*/ 928623 h 928623"/>
                  <a:gd name="connsiteX139" fmla="*/ 10532 w 1648306"/>
                  <a:gd name="connsiteY139" fmla="*/ 928623 h 928623"/>
                  <a:gd name="connsiteX140" fmla="*/ 0 w 1648306"/>
                  <a:gd name="connsiteY140" fmla="*/ 824153 h 928623"/>
                  <a:gd name="connsiteX141" fmla="*/ 824153 w 1648306"/>
                  <a:gd name="connsiteY141" fmla="*/ 0 h 92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648306" h="928623">
                    <a:moveTo>
                      <a:pt x="1112011" y="925503"/>
                    </a:moveTo>
                    <a:lnTo>
                      <a:pt x="1129935" y="928623"/>
                    </a:lnTo>
                    <a:lnTo>
                      <a:pt x="1109185" y="928623"/>
                    </a:lnTo>
                    <a:close/>
                    <a:moveTo>
                      <a:pt x="709887" y="813091"/>
                    </a:moveTo>
                    <a:cubicBezTo>
                      <a:pt x="698577" y="812013"/>
                      <a:pt x="685287" y="812278"/>
                      <a:pt x="670624" y="814196"/>
                    </a:cubicBezTo>
                    <a:cubicBezTo>
                      <a:pt x="648719" y="817062"/>
                      <a:pt x="627094" y="823334"/>
                      <a:pt x="610338" y="831680"/>
                    </a:cubicBezTo>
                    <a:cubicBezTo>
                      <a:pt x="563403" y="855059"/>
                      <a:pt x="574488" y="882114"/>
                      <a:pt x="624086" y="885076"/>
                    </a:cubicBezTo>
                    <a:lnTo>
                      <a:pt x="625088" y="885064"/>
                    </a:lnTo>
                    <a:lnTo>
                      <a:pt x="634587" y="863475"/>
                    </a:lnTo>
                    <a:cubicBezTo>
                      <a:pt x="655129" y="861564"/>
                      <a:pt x="676551" y="857000"/>
                      <a:pt x="698399" y="850018"/>
                    </a:cubicBezTo>
                    <a:lnTo>
                      <a:pt x="747189" y="829460"/>
                    </a:lnTo>
                    <a:lnTo>
                      <a:pt x="745365" y="825954"/>
                    </a:lnTo>
                    <a:cubicBezTo>
                      <a:pt x="739361" y="819345"/>
                      <a:pt x="726852" y="814708"/>
                      <a:pt x="709887" y="813091"/>
                    </a:cubicBezTo>
                    <a:close/>
                    <a:moveTo>
                      <a:pt x="1251593" y="731003"/>
                    </a:moveTo>
                    <a:cubicBezTo>
                      <a:pt x="1274891" y="731003"/>
                      <a:pt x="1293778" y="749890"/>
                      <a:pt x="1293778" y="773188"/>
                    </a:cubicBezTo>
                    <a:cubicBezTo>
                      <a:pt x="1293778" y="796487"/>
                      <a:pt x="1274891" y="815374"/>
                      <a:pt x="1251593" y="815374"/>
                    </a:cubicBezTo>
                    <a:cubicBezTo>
                      <a:pt x="1228294" y="815374"/>
                      <a:pt x="1209407" y="796487"/>
                      <a:pt x="1209407" y="773188"/>
                    </a:cubicBezTo>
                    <a:cubicBezTo>
                      <a:pt x="1209407" y="749890"/>
                      <a:pt x="1228294" y="731003"/>
                      <a:pt x="1251593" y="731003"/>
                    </a:cubicBezTo>
                    <a:close/>
                    <a:moveTo>
                      <a:pt x="410566" y="595891"/>
                    </a:moveTo>
                    <a:cubicBezTo>
                      <a:pt x="345126" y="644970"/>
                      <a:pt x="306614" y="721996"/>
                      <a:pt x="306614" y="803794"/>
                    </a:cubicBezTo>
                    <a:cubicBezTo>
                      <a:pt x="306614" y="844694"/>
                      <a:pt x="316243" y="884400"/>
                      <a:pt x="334051" y="920016"/>
                    </a:cubicBezTo>
                    <a:lnTo>
                      <a:pt x="339674" y="928623"/>
                    </a:lnTo>
                    <a:lnTo>
                      <a:pt x="248601" y="928623"/>
                    </a:lnTo>
                    <a:lnTo>
                      <a:pt x="219000" y="884720"/>
                    </a:lnTo>
                    <a:cubicBezTo>
                      <a:pt x="208480" y="859846"/>
                      <a:pt x="202662" y="832500"/>
                      <a:pt x="202662" y="803794"/>
                    </a:cubicBezTo>
                    <a:cubicBezTo>
                      <a:pt x="202662" y="688973"/>
                      <a:pt x="295744" y="595891"/>
                      <a:pt x="410566" y="595891"/>
                    </a:cubicBezTo>
                    <a:close/>
                    <a:moveTo>
                      <a:pt x="1271066" y="559366"/>
                    </a:moveTo>
                    <a:cubicBezTo>
                      <a:pt x="1385888" y="559366"/>
                      <a:pt x="1478970" y="652448"/>
                      <a:pt x="1478970" y="767270"/>
                    </a:cubicBezTo>
                    <a:cubicBezTo>
                      <a:pt x="1478970" y="817504"/>
                      <a:pt x="1461154" y="863578"/>
                      <a:pt x="1431495" y="899516"/>
                    </a:cubicBezTo>
                    <a:lnTo>
                      <a:pt x="1397874" y="928623"/>
                    </a:lnTo>
                    <a:lnTo>
                      <a:pt x="1317708" y="928623"/>
                    </a:lnTo>
                    <a:lnTo>
                      <a:pt x="1359381" y="856058"/>
                    </a:lnTo>
                    <a:cubicBezTo>
                      <a:pt x="1369602" y="827948"/>
                      <a:pt x="1375018" y="797945"/>
                      <a:pt x="1375018" y="767270"/>
                    </a:cubicBezTo>
                    <a:cubicBezTo>
                      <a:pt x="1375018" y="685471"/>
                      <a:pt x="1336506" y="608446"/>
                      <a:pt x="1271066" y="559366"/>
                    </a:cubicBezTo>
                    <a:close/>
                    <a:moveTo>
                      <a:pt x="682092" y="521847"/>
                    </a:moveTo>
                    <a:lnTo>
                      <a:pt x="785224" y="622334"/>
                    </a:lnTo>
                    <a:cubicBezTo>
                      <a:pt x="730287" y="623333"/>
                      <a:pt x="675352" y="624332"/>
                      <a:pt x="661368" y="598362"/>
                    </a:cubicBezTo>
                    <a:cubicBezTo>
                      <a:pt x="654377" y="585378"/>
                      <a:pt x="665697" y="557744"/>
                      <a:pt x="678099" y="530692"/>
                    </a:cubicBezTo>
                    <a:close/>
                    <a:moveTo>
                      <a:pt x="690858" y="179815"/>
                    </a:moveTo>
                    <a:lnTo>
                      <a:pt x="709759" y="217616"/>
                    </a:lnTo>
                    <a:lnTo>
                      <a:pt x="780635" y="208165"/>
                    </a:lnTo>
                    <a:lnTo>
                      <a:pt x="650555" y="304014"/>
                    </a:lnTo>
                    <a:lnTo>
                      <a:pt x="657783" y="302666"/>
                    </a:lnTo>
                    <a:lnTo>
                      <a:pt x="680339" y="298197"/>
                    </a:lnTo>
                    <a:lnTo>
                      <a:pt x="710010" y="279465"/>
                    </a:lnTo>
                    <a:cubicBezTo>
                      <a:pt x="764410" y="251049"/>
                      <a:pt x="824861" y="236350"/>
                      <a:pt x="886042" y="236514"/>
                    </a:cubicBezTo>
                    <a:cubicBezTo>
                      <a:pt x="913233" y="236587"/>
                      <a:pt x="940569" y="239596"/>
                      <a:pt x="967581" y="245642"/>
                    </a:cubicBezTo>
                    <a:cubicBezTo>
                      <a:pt x="1021605" y="257733"/>
                      <a:pt x="1071620" y="281364"/>
                      <a:pt x="1114590" y="314211"/>
                    </a:cubicBezTo>
                    <a:lnTo>
                      <a:pt x="1121363" y="320651"/>
                    </a:lnTo>
                    <a:lnTo>
                      <a:pt x="1151925" y="322012"/>
                    </a:lnTo>
                    <a:cubicBezTo>
                      <a:pt x="1177125" y="326728"/>
                      <a:pt x="1201931" y="337698"/>
                      <a:pt x="1209806" y="348667"/>
                    </a:cubicBezTo>
                    <a:cubicBezTo>
                      <a:pt x="1217681" y="359636"/>
                      <a:pt x="1211185" y="380917"/>
                      <a:pt x="1203014" y="403295"/>
                    </a:cubicBezTo>
                    <a:lnTo>
                      <a:pt x="1200517" y="410258"/>
                    </a:lnTo>
                    <a:lnTo>
                      <a:pt x="1219323" y="438085"/>
                    </a:lnTo>
                    <a:lnTo>
                      <a:pt x="1187909" y="454664"/>
                    </a:lnTo>
                    <a:lnTo>
                      <a:pt x="1187127" y="459119"/>
                    </a:lnTo>
                    <a:lnTo>
                      <a:pt x="1222551" y="449533"/>
                    </a:lnTo>
                    <a:cubicBezTo>
                      <a:pt x="1221402" y="467355"/>
                      <a:pt x="1219154" y="485341"/>
                      <a:pt x="1215855" y="503399"/>
                    </a:cubicBezTo>
                    <a:lnTo>
                      <a:pt x="1213996" y="511159"/>
                    </a:lnTo>
                    <a:lnTo>
                      <a:pt x="1222062" y="521025"/>
                    </a:lnTo>
                    <a:cubicBezTo>
                      <a:pt x="1225016" y="525660"/>
                      <a:pt x="1226148" y="529664"/>
                      <a:pt x="1223982" y="532955"/>
                    </a:cubicBezTo>
                    <a:cubicBezTo>
                      <a:pt x="1222899" y="534600"/>
                      <a:pt x="1220733" y="535820"/>
                      <a:pt x="1217757" y="536708"/>
                    </a:cubicBezTo>
                    <a:lnTo>
                      <a:pt x="1207488" y="538337"/>
                    </a:lnTo>
                    <a:lnTo>
                      <a:pt x="1202853" y="557694"/>
                    </a:lnTo>
                    <a:lnTo>
                      <a:pt x="1192083" y="588369"/>
                    </a:lnTo>
                    <a:lnTo>
                      <a:pt x="1208626" y="610289"/>
                    </a:lnTo>
                    <a:cubicBezTo>
                      <a:pt x="1219257" y="625976"/>
                      <a:pt x="1227132" y="642211"/>
                      <a:pt x="1223982" y="654058"/>
                    </a:cubicBezTo>
                    <a:cubicBezTo>
                      <a:pt x="1217681" y="677752"/>
                      <a:pt x="1152318" y="683017"/>
                      <a:pt x="1138931" y="711976"/>
                    </a:cubicBezTo>
                    <a:cubicBezTo>
                      <a:pt x="1125543" y="740936"/>
                      <a:pt x="1156256" y="804120"/>
                      <a:pt x="1143656" y="827814"/>
                    </a:cubicBezTo>
                    <a:cubicBezTo>
                      <a:pt x="1131055" y="851509"/>
                      <a:pt x="1083018" y="834835"/>
                      <a:pt x="1063330" y="854142"/>
                    </a:cubicBezTo>
                    <a:cubicBezTo>
                      <a:pt x="1048564" y="868621"/>
                      <a:pt x="1048859" y="898897"/>
                      <a:pt x="1039298" y="922756"/>
                    </a:cubicBezTo>
                    <a:lnTo>
                      <a:pt x="1035432" y="928623"/>
                    </a:lnTo>
                    <a:lnTo>
                      <a:pt x="435708" y="928623"/>
                    </a:lnTo>
                    <a:lnTo>
                      <a:pt x="428912" y="917769"/>
                    </a:lnTo>
                    <a:cubicBezTo>
                      <a:pt x="413498" y="874769"/>
                      <a:pt x="417248" y="825864"/>
                      <a:pt x="444301" y="779243"/>
                    </a:cubicBezTo>
                    <a:cubicBezTo>
                      <a:pt x="490333" y="699917"/>
                      <a:pt x="592424" y="648924"/>
                      <a:pt x="697370" y="652839"/>
                    </a:cubicBezTo>
                    <a:cubicBezTo>
                      <a:pt x="763549" y="655308"/>
                      <a:pt x="820082" y="678957"/>
                      <a:pt x="858154" y="715361"/>
                    </a:cubicBezTo>
                    <a:lnTo>
                      <a:pt x="879476" y="740620"/>
                    </a:lnTo>
                    <a:lnTo>
                      <a:pt x="894350" y="728237"/>
                    </a:lnTo>
                    <a:cubicBezTo>
                      <a:pt x="934777" y="689726"/>
                      <a:pt x="969317" y="646546"/>
                      <a:pt x="995691" y="602255"/>
                    </a:cubicBezTo>
                    <a:lnTo>
                      <a:pt x="1000523" y="593125"/>
                    </a:lnTo>
                    <a:lnTo>
                      <a:pt x="960188" y="586171"/>
                    </a:lnTo>
                    <a:lnTo>
                      <a:pt x="761735" y="562545"/>
                    </a:lnTo>
                    <a:lnTo>
                      <a:pt x="875137" y="496395"/>
                    </a:lnTo>
                    <a:lnTo>
                      <a:pt x="912937" y="482219"/>
                    </a:lnTo>
                    <a:lnTo>
                      <a:pt x="1025675" y="540532"/>
                    </a:lnTo>
                    <a:lnTo>
                      <a:pt x="1039946" y="502296"/>
                    </a:lnTo>
                    <a:lnTo>
                      <a:pt x="1031743" y="490158"/>
                    </a:lnTo>
                    <a:cubicBezTo>
                      <a:pt x="1004905" y="458496"/>
                      <a:pt x="968261" y="436056"/>
                      <a:pt x="927028" y="426828"/>
                    </a:cubicBezTo>
                    <a:cubicBezTo>
                      <a:pt x="872051" y="414524"/>
                      <a:pt x="814444" y="426941"/>
                      <a:pt x="769418" y="460802"/>
                    </a:cubicBezTo>
                    <a:lnTo>
                      <a:pt x="769102" y="460382"/>
                    </a:lnTo>
                    <a:lnTo>
                      <a:pt x="757536" y="471445"/>
                    </a:lnTo>
                    <a:cubicBezTo>
                      <a:pt x="750309" y="477418"/>
                      <a:pt x="742084" y="483468"/>
                      <a:pt x="733162" y="489491"/>
                    </a:cubicBezTo>
                    <a:lnTo>
                      <a:pt x="683515" y="518694"/>
                    </a:lnTo>
                    <a:lnTo>
                      <a:pt x="682092" y="521847"/>
                    </a:lnTo>
                    <a:lnTo>
                      <a:pt x="680610" y="520403"/>
                    </a:lnTo>
                    <a:lnTo>
                      <a:pt x="673730" y="524450"/>
                    </a:lnTo>
                    <a:cubicBezTo>
                      <a:pt x="631795" y="546401"/>
                      <a:pt x="588482" y="564514"/>
                      <a:pt x="563282" y="571996"/>
                    </a:cubicBezTo>
                    <a:cubicBezTo>
                      <a:pt x="550681" y="575737"/>
                      <a:pt x="538426" y="576672"/>
                      <a:pt x="527216" y="575761"/>
                    </a:cubicBezTo>
                    <a:lnTo>
                      <a:pt x="526514" y="575589"/>
                    </a:lnTo>
                    <a:lnTo>
                      <a:pt x="519551" y="577943"/>
                    </a:lnTo>
                    <a:cubicBezTo>
                      <a:pt x="492616" y="586605"/>
                      <a:pt x="469482" y="593151"/>
                      <a:pt x="455504" y="596105"/>
                    </a:cubicBezTo>
                    <a:cubicBezTo>
                      <a:pt x="399590" y="607917"/>
                      <a:pt x="381478" y="560667"/>
                      <a:pt x="384628" y="553579"/>
                    </a:cubicBezTo>
                    <a:cubicBezTo>
                      <a:pt x="385415" y="551807"/>
                      <a:pt x="390387" y="551315"/>
                      <a:pt x="397659" y="551475"/>
                    </a:cubicBezTo>
                    <a:lnTo>
                      <a:pt x="406262" y="552055"/>
                    </a:lnTo>
                    <a:lnTo>
                      <a:pt x="417704" y="553579"/>
                    </a:lnTo>
                    <a:lnTo>
                      <a:pt x="419692" y="552960"/>
                    </a:lnTo>
                    <a:lnTo>
                      <a:pt x="424496" y="553284"/>
                    </a:lnTo>
                    <a:cubicBezTo>
                      <a:pt x="444479" y="554957"/>
                      <a:pt x="466136" y="556729"/>
                      <a:pt x="474404" y="553579"/>
                    </a:cubicBezTo>
                    <a:lnTo>
                      <a:pt x="476555" y="551697"/>
                    </a:lnTo>
                    <a:lnTo>
                      <a:pt x="473505" y="543645"/>
                    </a:lnTo>
                    <a:cubicBezTo>
                      <a:pt x="474194" y="541972"/>
                      <a:pt x="476544" y="540077"/>
                      <a:pt x="480141" y="538021"/>
                    </a:cubicBezTo>
                    <a:lnTo>
                      <a:pt x="488151" y="534277"/>
                    </a:lnTo>
                    <a:lnTo>
                      <a:pt x="488875" y="532316"/>
                    </a:lnTo>
                    <a:cubicBezTo>
                      <a:pt x="490352" y="523653"/>
                      <a:pt x="488580" y="515778"/>
                      <a:pt x="483855" y="515778"/>
                    </a:cubicBezTo>
                    <a:cubicBezTo>
                      <a:pt x="476767" y="515778"/>
                      <a:pt x="456390" y="537042"/>
                      <a:pt x="436678" y="547673"/>
                    </a:cubicBezTo>
                    <a:lnTo>
                      <a:pt x="419692" y="552960"/>
                    </a:lnTo>
                    <a:lnTo>
                      <a:pt x="406262" y="552055"/>
                    </a:lnTo>
                    <a:lnTo>
                      <a:pt x="395813" y="550663"/>
                    </a:lnTo>
                    <a:cubicBezTo>
                      <a:pt x="371043" y="545015"/>
                      <a:pt x="341512" y="531725"/>
                      <a:pt x="342103" y="515778"/>
                    </a:cubicBezTo>
                    <a:cubicBezTo>
                      <a:pt x="342299" y="510463"/>
                      <a:pt x="346483" y="503670"/>
                      <a:pt x="352881" y="496103"/>
                    </a:cubicBezTo>
                    <a:lnTo>
                      <a:pt x="375524" y="473217"/>
                    </a:lnTo>
                    <a:lnTo>
                      <a:pt x="388159" y="437922"/>
                    </a:lnTo>
                    <a:cubicBezTo>
                      <a:pt x="397978" y="417102"/>
                      <a:pt x="411839" y="395285"/>
                      <a:pt x="428123" y="378701"/>
                    </a:cubicBezTo>
                    <a:lnTo>
                      <a:pt x="430250" y="376876"/>
                    </a:lnTo>
                    <a:lnTo>
                      <a:pt x="431879" y="374026"/>
                    </a:lnTo>
                    <a:lnTo>
                      <a:pt x="433500" y="374089"/>
                    </a:lnTo>
                    <a:lnTo>
                      <a:pt x="445155" y="364092"/>
                    </a:lnTo>
                    <a:cubicBezTo>
                      <a:pt x="468780" y="347554"/>
                      <a:pt x="507171" y="334955"/>
                      <a:pt x="547039" y="325110"/>
                    </a:cubicBezTo>
                    <a:lnTo>
                      <a:pt x="576153" y="318798"/>
                    </a:lnTo>
                    <a:lnTo>
                      <a:pt x="577456" y="316842"/>
                    </a:lnTo>
                    <a:close/>
                    <a:moveTo>
                      <a:pt x="824153" y="0"/>
                    </a:moveTo>
                    <a:cubicBezTo>
                      <a:pt x="1279320" y="0"/>
                      <a:pt x="1648306" y="368986"/>
                      <a:pt x="1648306" y="824153"/>
                    </a:cubicBezTo>
                    <a:lnTo>
                      <a:pt x="1637775" y="928623"/>
                    </a:lnTo>
                    <a:lnTo>
                      <a:pt x="1534327" y="928623"/>
                    </a:lnTo>
                    <a:lnTo>
                      <a:pt x="1544858" y="824153"/>
                    </a:lnTo>
                    <a:cubicBezTo>
                      <a:pt x="1544858" y="426119"/>
                      <a:pt x="1222187" y="103448"/>
                      <a:pt x="824153" y="103448"/>
                    </a:cubicBezTo>
                    <a:cubicBezTo>
                      <a:pt x="426119" y="103448"/>
                      <a:pt x="103448" y="426119"/>
                      <a:pt x="103448" y="824153"/>
                    </a:cubicBezTo>
                    <a:lnTo>
                      <a:pt x="113980" y="928623"/>
                    </a:lnTo>
                    <a:lnTo>
                      <a:pt x="10532" y="928623"/>
                    </a:lnTo>
                    <a:lnTo>
                      <a:pt x="0" y="824153"/>
                    </a:lnTo>
                    <a:cubicBezTo>
                      <a:pt x="0" y="368986"/>
                      <a:pt x="368986" y="0"/>
                      <a:pt x="824153" y="0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자유형 63">
                <a:extLst>
                  <a:ext uri="{FF2B5EF4-FFF2-40B4-BE49-F238E27FC236}">
                    <a16:creationId xmlns:a16="http://schemas.microsoft.com/office/drawing/2014/main" id="{3E5BDC31-7981-4FFA-9470-6C5FBF699592}"/>
                  </a:ext>
                </a:extLst>
              </p:cNvPr>
              <p:cNvSpPr/>
              <p:nvPr/>
            </p:nvSpPr>
            <p:spPr>
              <a:xfrm>
                <a:off x="1248488" y="4188324"/>
                <a:ext cx="568899" cy="749547"/>
              </a:xfrm>
              <a:custGeom>
                <a:avLst/>
                <a:gdLst>
                  <a:gd name="connsiteX0" fmla="*/ 157028 w 777440"/>
                  <a:gd name="connsiteY0" fmla="*/ 321413 h 1027297"/>
                  <a:gd name="connsiteX1" fmla="*/ 154663 w 777440"/>
                  <a:gd name="connsiteY1" fmla="*/ 325003 h 1027297"/>
                  <a:gd name="connsiteX2" fmla="*/ 150171 w 777440"/>
                  <a:gd name="connsiteY2" fmla="*/ 327574 h 1027297"/>
                  <a:gd name="connsiteX3" fmla="*/ 414793 w 777440"/>
                  <a:gd name="connsiteY3" fmla="*/ 134937 h 1027297"/>
                  <a:gd name="connsiteX4" fmla="*/ 422912 w 777440"/>
                  <a:gd name="connsiteY4" fmla="*/ 154538 h 1027297"/>
                  <a:gd name="connsiteX5" fmla="*/ 380727 w 777440"/>
                  <a:gd name="connsiteY5" fmla="*/ 196724 h 1027297"/>
                  <a:gd name="connsiteX6" fmla="*/ 350897 w 777440"/>
                  <a:gd name="connsiteY6" fmla="*/ 184368 h 1027297"/>
                  <a:gd name="connsiteX7" fmla="*/ 347016 w 777440"/>
                  <a:gd name="connsiteY7" fmla="*/ 174998 h 1027297"/>
                  <a:gd name="connsiteX8" fmla="*/ 585174 w 777440"/>
                  <a:gd name="connsiteY8" fmla="*/ 57917 h 1027297"/>
                  <a:gd name="connsiteX9" fmla="*/ 591766 w 777440"/>
                  <a:gd name="connsiteY9" fmla="*/ 67695 h 1027297"/>
                  <a:gd name="connsiteX10" fmla="*/ 608104 w 777440"/>
                  <a:gd name="connsiteY10" fmla="*/ 148620 h 1027297"/>
                  <a:gd name="connsiteX11" fmla="*/ 442100 w 777440"/>
                  <a:gd name="connsiteY11" fmla="*/ 352300 h 1027297"/>
                  <a:gd name="connsiteX12" fmla="*/ 406652 w 777440"/>
                  <a:gd name="connsiteY12" fmla="*/ 355873 h 1027297"/>
                  <a:gd name="connsiteX13" fmla="*/ 423184 w 777440"/>
                  <a:gd name="connsiteY13" fmla="*/ 366941 h 1027297"/>
                  <a:gd name="connsiteX14" fmla="*/ 345592 w 777440"/>
                  <a:gd name="connsiteY14" fmla="*/ 654166 h 1027297"/>
                  <a:gd name="connsiteX15" fmla="*/ 52705 w 777440"/>
                  <a:gd name="connsiteY15" fmla="*/ 784451 h 1027297"/>
                  <a:gd name="connsiteX16" fmla="*/ 0 w 777440"/>
                  <a:gd name="connsiteY16" fmla="*/ 794381 h 1027297"/>
                  <a:gd name="connsiteX17" fmla="*/ 0 w 777440"/>
                  <a:gd name="connsiteY17" fmla="*/ 649595 h 1027297"/>
                  <a:gd name="connsiteX18" fmla="*/ 2833 w 777440"/>
                  <a:gd name="connsiteY18" fmla="*/ 622235 h 1027297"/>
                  <a:gd name="connsiteX19" fmla="*/ 24375 w 777440"/>
                  <a:gd name="connsiteY19" fmla="*/ 617649 h 1027297"/>
                  <a:gd name="connsiteX20" fmla="*/ 120937 w 777440"/>
                  <a:gd name="connsiteY20" fmla="*/ 588623 h 1027297"/>
                  <a:gd name="connsiteX21" fmla="*/ 306974 w 777440"/>
                  <a:gd name="connsiteY21" fmla="*/ 487917 h 1027297"/>
                  <a:gd name="connsiteX22" fmla="*/ 307099 w 777440"/>
                  <a:gd name="connsiteY22" fmla="*/ 485142 h 1027297"/>
                  <a:gd name="connsiteX23" fmla="*/ 245058 w 777440"/>
                  <a:gd name="connsiteY23" fmla="*/ 523779 h 1027297"/>
                  <a:gd name="connsiteX24" fmla="*/ 169215 w 777440"/>
                  <a:gd name="connsiteY24" fmla="*/ 552514 h 1027297"/>
                  <a:gd name="connsiteX25" fmla="*/ 22976 w 777440"/>
                  <a:gd name="connsiteY25" fmla="*/ 566954 h 1027297"/>
                  <a:gd name="connsiteX26" fmla="*/ 10167 w 777440"/>
                  <a:gd name="connsiteY26" fmla="*/ 564745 h 1027297"/>
                  <a:gd name="connsiteX27" fmla="*/ 31883 w 777440"/>
                  <a:gd name="connsiteY27" fmla="*/ 495355 h 1027297"/>
                  <a:gd name="connsiteX28" fmla="*/ 70553 w 777440"/>
                  <a:gd name="connsiteY28" fmla="*/ 422010 h 1027297"/>
                  <a:gd name="connsiteX29" fmla="*/ 91183 w 777440"/>
                  <a:gd name="connsiteY29" fmla="*/ 394522 h 1027297"/>
                  <a:gd name="connsiteX30" fmla="*/ 117185 w 777440"/>
                  <a:gd name="connsiteY30" fmla="*/ 391789 h 1027297"/>
                  <a:gd name="connsiteX31" fmla="*/ 171507 w 777440"/>
                  <a:gd name="connsiteY31" fmla="*/ 373985 h 1027297"/>
                  <a:gd name="connsiteX32" fmla="*/ 189307 w 777440"/>
                  <a:gd name="connsiteY32" fmla="*/ 364087 h 1027297"/>
                  <a:gd name="connsiteX33" fmla="*/ 241145 w 777440"/>
                  <a:gd name="connsiteY33" fmla="*/ 306853 h 1027297"/>
                  <a:gd name="connsiteX34" fmla="*/ 397054 w 777440"/>
                  <a:gd name="connsiteY34" fmla="*/ 349448 h 1027297"/>
                  <a:gd name="connsiteX35" fmla="*/ 403268 w 777440"/>
                  <a:gd name="connsiteY35" fmla="*/ 353607 h 1027297"/>
                  <a:gd name="connsiteX36" fmla="*/ 444050 w 777440"/>
                  <a:gd name="connsiteY36" fmla="*/ 314836 h 1027297"/>
                  <a:gd name="connsiteX37" fmla="*/ 504152 w 777440"/>
                  <a:gd name="connsiteY37" fmla="*/ 148620 h 1027297"/>
                  <a:gd name="connsiteX38" fmla="*/ 491626 w 777440"/>
                  <a:gd name="connsiteY38" fmla="*/ 95558 h 1027297"/>
                  <a:gd name="connsiteX39" fmla="*/ 748464 w 777440"/>
                  <a:gd name="connsiteY39" fmla="*/ 0 h 1027297"/>
                  <a:gd name="connsiteX40" fmla="*/ 760696 w 777440"/>
                  <a:gd name="connsiteY40" fmla="*/ 39408 h 1027297"/>
                  <a:gd name="connsiteX41" fmla="*/ 777440 w 777440"/>
                  <a:gd name="connsiteY41" fmla="*/ 205503 h 1027297"/>
                  <a:gd name="connsiteX42" fmla="*/ 37552 w 777440"/>
                  <a:gd name="connsiteY42" fmla="*/ 1025401 h 1027297"/>
                  <a:gd name="connsiteX43" fmla="*/ 0 w 777440"/>
                  <a:gd name="connsiteY43" fmla="*/ 1027297 h 1027297"/>
                  <a:gd name="connsiteX44" fmla="*/ 0 w 777440"/>
                  <a:gd name="connsiteY44" fmla="*/ 923849 h 1027297"/>
                  <a:gd name="connsiteX45" fmla="*/ 26975 w 777440"/>
                  <a:gd name="connsiteY45" fmla="*/ 922487 h 1027297"/>
                  <a:gd name="connsiteX46" fmla="*/ 673992 w 777440"/>
                  <a:gd name="connsiteY46" fmla="*/ 205503 h 1027297"/>
                  <a:gd name="connsiteX47" fmla="*/ 659350 w 777440"/>
                  <a:gd name="connsiteY47" fmla="*/ 60256 h 1027297"/>
                  <a:gd name="connsiteX48" fmla="*/ 650468 w 777440"/>
                  <a:gd name="connsiteY48" fmla="*/ 31644 h 1027297"/>
                  <a:gd name="connsiteX49" fmla="*/ 691895 w 777440"/>
                  <a:gd name="connsiteY49" fmla="*/ 14974 h 102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7440" h="1027297">
                    <a:moveTo>
                      <a:pt x="157028" y="321413"/>
                    </a:moveTo>
                    <a:lnTo>
                      <a:pt x="154663" y="325003"/>
                    </a:lnTo>
                    <a:lnTo>
                      <a:pt x="150171" y="327574"/>
                    </a:lnTo>
                    <a:close/>
                    <a:moveTo>
                      <a:pt x="414793" y="134937"/>
                    </a:moveTo>
                    <a:lnTo>
                      <a:pt x="422912" y="154538"/>
                    </a:lnTo>
                    <a:cubicBezTo>
                      <a:pt x="422912" y="177837"/>
                      <a:pt x="404025" y="196724"/>
                      <a:pt x="380727" y="196724"/>
                    </a:cubicBezTo>
                    <a:cubicBezTo>
                      <a:pt x="369078" y="196724"/>
                      <a:pt x="358531" y="192002"/>
                      <a:pt x="350897" y="184368"/>
                    </a:cubicBezTo>
                    <a:lnTo>
                      <a:pt x="347016" y="174998"/>
                    </a:lnTo>
                    <a:close/>
                    <a:moveTo>
                      <a:pt x="585174" y="57917"/>
                    </a:moveTo>
                    <a:lnTo>
                      <a:pt x="591766" y="67695"/>
                    </a:lnTo>
                    <a:cubicBezTo>
                      <a:pt x="602287" y="92568"/>
                      <a:pt x="608104" y="119914"/>
                      <a:pt x="608104" y="148620"/>
                    </a:cubicBezTo>
                    <a:cubicBezTo>
                      <a:pt x="608104" y="249089"/>
                      <a:pt x="536839" y="332913"/>
                      <a:pt x="442100" y="352300"/>
                    </a:cubicBezTo>
                    <a:lnTo>
                      <a:pt x="406652" y="355873"/>
                    </a:lnTo>
                    <a:lnTo>
                      <a:pt x="423184" y="366941"/>
                    </a:lnTo>
                    <a:cubicBezTo>
                      <a:pt x="509346" y="435357"/>
                      <a:pt x="488910" y="549145"/>
                      <a:pt x="345592" y="654166"/>
                    </a:cubicBezTo>
                    <a:cubicBezTo>
                      <a:pt x="268106" y="710946"/>
                      <a:pt x="164007" y="757253"/>
                      <a:pt x="52705" y="784451"/>
                    </a:cubicBezTo>
                    <a:lnTo>
                      <a:pt x="0" y="794381"/>
                    </a:lnTo>
                    <a:lnTo>
                      <a:pt x="0" y="649595"/>
                    </a:lnTo>
                    <a:lnTo>
                      <a:pt x="2833" y="622235"/>
                    </a:lnTo>
                    <a:lnTo>
                      <a:pt x="24375" y="617649"/>
                    </a:lnTo>
                    <a:cubicBezTo>
                      <a:pt x="57454" y="608918"/>
                      <a:pt x="90101" y="599105"/>
                      <a:pt x="120937" y="588623"/>
                    </a:cubicBezTo>
                    <a:cubicBezTo>
                      <a:pt x="237514" y="548998"/>
                      <a:pt x="298488" y="512140"/>
                      <a:pt x="306974" y="487917"/>
                    </a:cubicBezTo>
                    <a:lnTo>
                      <a:pt x="307099" y="485142"/>
                    </a:lnTo>
                    <a:lnTo>
                      <a:pt x="245058" y="523779"/>
                    </a:lnTo>
                    <a:cubicBezTo>
                      <a:pt x="221391" y="535460"/>
                      <a:pt x="195947" y="545165"/>
                      <a:pt x="169215" y="552514"/>
                    </a:cubicBezTo>
                    <a:cubicBezTo>
                      <a:pt x="120381" y="565940"/>
                      <a:pt x="70319" y="570651"/>
                      <a:pt x="22976" y="566954"/>
                    </a:cubicBezTo>
                    <a:lnTo>
                      <a:pt x="10167" y="564745"/>
                    </a:lnTo>
                    <a:lnTo>
                      <a:pt x="31883" y="495355"/>
                    </a:lnTo>
                    <a:cubicBezTo>
                      <a:pt x="42335" y="470444"/>
                      <a:pt x="55269" y="445975"/>
                      <a:pt x="70553" y="422010"/>
                    </a:cubicBezTo>
                    <a:lnTo>
                      <a:pt x="91183" y="394522"/>
                    </a:lnTo>
                    <a:lnTo>
                      <a:pt x="117185" y="391789"/>
                    </a:lnTo>
                    <a:cubicBezTo>
                      <a:pt x="136513" y="387160"/>
                      <a:pt x="154945" y="381087"/>
                      <a:pt x="171507" y="373985"/>
                    </a:cubicBezTo>
                    <a:lnTo>
                      <a:pt x="189307" y="364087"/>
                    </a:lnTo>
                    <a:lnTo>
                      <a:pt x="241145" y="306853"/>
                    </a:lnTo>
                    <a:cubicBezTo>
                      <a:pt x="306493" y="312665"/>
                      <a:pt x="358724" y="327731"/>
                      <a:pt x="397054" y="349448"/>
                    </a:cubicBezTo>
                    <a:lnTo>
                      <a:pt x="403268" y="353607"/>
                    </a:lnTo>
                    <a:lnTo>
                      <a:pt x="444050" y="314836"/>
                    </a:lnTo>
                    <a:cubicBezTo>
                      <a:pt x="482488" y="268633"/>
                      <a:pt x="504152" y="209969"/>
                      <a:pt x="504152" y="148620"/>
                    </a:cubicBezTo>
                    <a:lnTo>
                      <a:pt x="491626" y="95558"/>
                    </a:lnTo>
                    <a:close/>
                    <a:moveTo>
                      <a:pt x="748464" y="0"/>
                    </a:moveTo>
                    <a:lnTo>
                      <a:pt x="760696" y="39408"/>
                    </a:lnTo>
                    <a:cubicBezTo>
                      <a:pt x="771675" y="93058"/>
                      <a:pt x="777440" y="148607"/>
                      <a:pt x="777440" y="205503"/>
                    </a:cubicBezTo>
                    <a:cubicBezTo>
                      <a:pt x="777440" y="632222"/>
                      <a:pt x="453136" y="983196"/>
                      <a:pt x="37552" y="1025401"/>
                    </a:cubicBezTo>
                    <a:lnTo>
                      <a:pt x="0" y="1027297"/>
                    </a:lnTo>
                    <a:lnTo>
                      <a:pt x="0" y="923849"/>
                    </a:lnTo>
                    <a:lnTo>
                      <a:pt x="26975" y="922487"/>
                    </a:lnTo>
                    <a:cubicBezTo>
                      <a:pt x="390395" y="885580"/>
                      <a:pt x="673992" y="578660"/>
                      <a:pt x="673992" y="205503"/>
                    </a:cubicBezTo>
                    <a:cubicBezTo>
                      <a:pt x="673992" y="155749"/>
                      <a:pt x="668951" y="107172"/>
                      <a:pt x="659350" y="60256"/>
                    </a:cubicBezTo>
                    <a:lnTo>
                      <a:pt x="650468" y="31644"/>
                    </a:lnTo>
                    <a:lnTo>
                      <a:pt x="691895" y="14974"/>
                    </a:ln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자유형 64">
                <a:extLst>
                  <a:ext uri="{FF2B5EF4-FFF2-40B4-BE49-F238E27FC236}">
                    <a16:creationId xmlns:a16="http://schemas.microsoft.com/office/drawing/2014/main" id="{F8F346FC-103A-46A1-804D-D24B37197DAE}"/>
                  </a:ext>
                </a:extLst>
              </p:cNvPr>
              <p:cNvSpPr/>
              <p:nvPr/>
            </p:nvSpPr>
            <p:spPr>
              <a:xfrm>
                <a:off x="3024440" y="4210107"/>
                <a:ext cx="513656" cy="737923"/>
              </a:xfrm>
              <a:custGeom>
                <a:avLst/>
                <a:gdLst>
                  <a:gd name="connsiteX0" fmla="*/ 692690 w 692690"/>
                  <a:gd name="connsiteY0" fmla="*/ 682812 h 1006134"/>
                  <a:gd name="connsiteX1" fmla="*/ 692690 w 692690"/>
                  <a:gd name="connsiteY1" fmla="*/ 796705 h 1006134"/>
                  <a:gd name="connsiteX2" fmla="*/ 638256 w 692690"/>
                  <a:gd name="connsiteY2" fmla="*/ 793927 h 1006134"/>
                  <a:gd name="connsiteX3" fmla="*/ 560000 w 692690"/>
                  <a:gd name="connsiteY3" fmla="*/ 777608 h 1006134"/>
                  <a:gd name="connsiteX4" fmla="*/ 497652 w 692690"/>
                  <a:gd name="connsiteY4" fmla="*/ 445915 h 1006134"/>
                  <a:gd name="connsiteX5" fmla="*/ 634679 w 692690"/>
                  <a:gd name="connsiteY5" fmla="*/ 521516 h 1006134"/>
                  <a:gd name="connsiteX6" fmla="*/ 673304 w 692690"/>
                  <a:gd name="connsiteY6" fmla="*/ 510481 h 1006134"/>
                  <a:gd name="connsiteX7" fmla="*/ 684083 w 692690"/>
                  <a:gd name="connsiteY7" fmla="*/ 544925 h 1006134"/>
                  <a:gd name="connsiteX8" fmla="*/ 658304 w 692690"/>
                  <a:gd name="connsiteY8" fmla="*/ 554592 h 1006134"/>
                  <a:gd name="connsiteX9" fmla="*/ 681930 w 692690"/>
                  <a:gd name="connsiteY9" fmla="*/ 601843 h 1006134"/>
                  <a:gd name="connsiteX10" fmla="*/ 606328 w 692690"/>
                  <a:gd name="connsiteY10" fmla="*/ 691619 h 1006134"/>
                  <a:gd name="connsiteX11" fmla="*/ 634679 w 692690"/>
                  <a:gd name="connsiteY11" fmla="*/ 592393 h 1006134"/>
                  <a:gd name="connsiteX12" fmla="*/ 573253 w 692690"/>
                  <a:gd name="connsiteY12" fmla="*/ 597118 h 1006134"/>
                  <a:gd name="connsiteX13" fmla="*/ 469301 w 692690"/>
                  <a:gd name="connsiteY13" fmla="*/ 630193 h 1006134"/>
                  <a:gd name="connsiteX14" fmla="*/ 521277 w 692690"/>
                  <a:gd name="connsiteY14" fmla="*/ 530966 h 1006134"/>
                  <a:gd name="connsiteX15" fmla="*/ 379525 w 692690"/>
                  <a:gd name="connsiteY15" fmla="*/ 512066 h 1006134"/>
                  <a:gd name="connsiteX16" fmla="*/ 427330 w 692690"/>
                  <a:gd name="connsiteY16" fmla="*/ 199271 h 1006134"/>
                  <a:gd name="connsiteX17" fmla="*/ 569365 w 692690"/>
                  <a:gd name="connsiteY17" fmla="*/ 326887 h 1006134"/>
                  <a:gd name="connsiteX18" fmla="*/ 618932 w 692690"/>
                  <a:gd name="connsiteY18" fmla="*/ 404759 h 1006134"/>
                  <a:gd name="connsiteX19" fmla="*/ 615176 w 692690"/>
                  <a:gd name="connsiteY19" fmla="*/ 405023 h 1006134"/>
                  <a:gd name="connsiteX20" fmla="*/ 576240 w 692690"/>
                  <a:gd name="connsiteY20" fmla="*/ 402822 h 1006134"/>
                  <a:gd name="connsiteX21" fmla="*/ 574601 w 692690"/>
                  <a:gd name="connsiteY21" fmla="*/ 406236 h 1006134"/>
                  <a:gd name="connsiteX22" fmla="*/ 562600 w 692690"/>
                  <a:gd name="connsiteY22" fmla="*/ 402051 h 1006134"/>
                  <a:gd name="connsiteX23" fmla="*/ 560163 w 692690"/>
                  <a:gd name="connsiteY23" fmla="*/ 401913 h 1006134"/>
                  <a:gd name="connsiteX24" fmla="*/ 560435 w 692690"/>
                  <a:gd name="connsiteY24" fmla="*/ 401296 h 1006134"/>
                  <a:gd name="connsiteX25" fmla="*/ 528504 w 692690"/>
                  <a:gd name="connsiteY25" fmla="*/ 390159 h 1006134"/>
                  <a:gd name="connsiteX26" fmla="*/ 420681 w 692690"/>
                  <a:gd name="connsiteY26" fmla="*/ 219150 h 1006134"/>
                  <a:gd name="connsiteX27" fmla="*/ 226525 w 692690"/>
                  <a:gd name="connsiteY27" fmla="*/ 80995 h 1006134"/>
                  <a:gd name="connsiteX28" fmla="*/ 233048 w 692690"/>
                  <a:gd name="connsiteY28" fmla="*/ 83620 h 1006134"/>
                  <a:gd name="connsiteX29" fmla="*/ 316139 w 692690"/>
                  <a:gd name="connsiteY29" fmla="*/ 132732 h 1006134"/>
                  <a:gd name="connsiteX30" fmla="*/ 306614 w 692690"/>
                  <a:gd name="connsiteY30" fmla="*/ 173080 h 1006134"/>
                  <a:gd name="connsiteX31" fmla="*/ 410566 w 692690"/>
                  <a:gd name="connsiteY31" fmla="*/ 380984 h 1006134"/>
                  <a:gd name="connsiteX32" fmla="*/ 202662 w 692690"/>
                  <a:gd name="connsiteY32" fmla="*/ 173080 h 1006134"/>
                  <a:gd name="connsiteX33" fmla="*/ 219000 w 692690"/>
                  <a:gd name="connsiteY33" fmla="*/ 92155 h 1006134"/>
                  <a:gd name="connsiteX34" fmla="*/ 25232 w 692690"/>
                  <a:gd name="connsiteY34" fmla="*/ 0 h 1006134"/>
                  <a:gd name="connsiteX35" fmla="*/ 121079 w 692690"/>
                  <a:gd name="connsiteY35" fmla="*/ 38566 h 1006134"/>
                  <a:gd name="connsiteX36" fmla="*/ 118090 w 692690"/>
                  <a:gd name="connsiteY36" fmla="*/ 48192 h 1006134"/>
                  <a:gd name="connsiteX37" fmla="*/ 103448 w 692690"/>
                  <a:gd name="connsiteY37" fmla="*/ 193439 h 1006134"/>
                  <a:gd name="connsiteX38" fmla="*/ 678906 w 692690"/>
                  <a:gd name="connsiteY38" fmla="*/ 899502 h 1006134"/>
                  <a:gd name="connsiteX39" fmla="*/ 692689 w 692690"/>
                  <a:gd name="connsiteY39" fmla="*/ 901606 h 1006134"/>
                  <a:gd name="connsiteX40" fmla="*/ 692689 w 692690"/>
                  <a:gd name="connsiteY40" fmla="*/ 1006134 h 1006134"/>
                  <a:gd name="connsiteX41" fmla="*/ 658058 w 692690"/>
                  <a:gd name="connsiteY41" fmla="*/ 1000848 h 1006134"/>
                  <a:gd name="connsiteX42" fmla="*/ 0 w 692690"/>
                  <a:gd name="connsiteY42" fmla="*/ 193439 h 1006134"/>
                  <a:gd name="connsiteX43" fmla="*/ 16744 w 692690"/>
                  <a:gd name="connsiteY43" fmla="*/ 27344 h 100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92690" h="1006134">
                    <a:moveTo>
                      <a:pt x="692690" y="682812"/>
                    </a:moveTo>
                    <a:lnTo>
                      <a:pt x="692690" y="796705"/>
                    </a:lnTo>
                    <a:lnTo>
                      <a:pt x="638256" y="793927"/>
                    </a:lnTo>
                    <a:cubicBezTo>
                      <a:pt x="610214" y="790453"/>
                      <a:pt x="583945" y="785017"/>
                      <a:pt x="560000" y="777608"/>
                    </a:cubicBezTo>
                    <a:close/>
                    <a:moveTo>
                      <a:pt x="497652" y="445915"/>
                    </a:moveTo>
                    <a:lnTo>
                      <a:pt x="634679" y="521516"/>
                    </a:lnTo>
                    <a:lnTo>
                      <a:pt x="673304" y="510481"/>
                    </a:lnTo>
                    <a:lnTo>
                      <a:pt x="684083" y="544925"/>
                    </a:lnTo>
                    <a:lnTo>
                      <a:pt x="658304" y="554592"/>
                    </a:lnTo>
                    <a:lnTo>
                      <a:pt x="681930" y="601843"/>
                    </a:lnTo>
                    <a:lnTo>
                      <a:pt x="606328" y="691619"/>
                    </a:lnTo>
                    <a:lnTo>
                      <a:pt x="634679" y="592393"/>
                    </a:lnTo>
                    <a:lnTo>
                      <a:pt x="573253" y="597118"/>
                    </a:lnTo>
                    <a:lnTo>
                      <a:pt x="469301" y="630193"/>
                    </a:lnTo>
                    <a:lnTo>
                      <a:pt x="521277" y="530966"/>
                    </a:lnTo>
                    <a:lnTo>
                      <a:pt x="379525" y="512066"/>
                    </a:lnTo>
                    <a:close/>
                    <a:moveTo>
                      <a:pt x="427330" y="199271"/>
                    </a:moveTo>
                    <a:lnTo>
                      <a:pt x="569365" y="326887"/>
                    </a:lnTo>
                    <a:lnTo>
                      <a:pt x="618932" y="404759"/>
                    </a:lnTo>
                    <a:lnTo>
                      <a:pt x="615176" y="405023"/>
                    </a:lnTo>
                    <a:lnTo>
                      <a:pt x="576240" y="402822"/>
                    </a:lnTo>
                    <a:lnTo>
                      <a:pt x="574601" y="406236"/>
                    </a:lnTo>
                    <a:lnTo>
                      <a:pt x="562600" y="402051"/>
                    </a:lnTo>
                    <a:lnTo>
                      <a:pt x="560163" y="401913"/>
                    </a:lnTo>
                    <a:lnTo>
                      <a:pt x="560435" y="401296"/>
                    </a:lnTo>
                    <a:lnTo>
                      <a:pt x="528504" y="390159"/>
                    </a:lnTo>
                    <a:cubicBezTo>
                      <a:pt x="454102" y="355651"/>
                      <a:pt x="413504" y="289436"/>
                      <a:pt x="420681" y="219150"/>
                    </a:cubicBezTo>
                    <a:close/>
                    <a:moveTo>
                      <a:pt x="226525" y="80995"/>
                    </a:moveTo>
                    <a:lnTo>
                      <a:pt x="233048" y="83620"/>
                    </a:lnTo>
                    <a:lnTo>
                      <a:pt x="316139" y="132732"/>
                    </a:lnTo>
                    <a:lnTo>
                      <a:pt x="306614" y="173080"/>
                    </a:lnTo>
                    <a:cubicBezTo>
                      <a:pt x="306614" y="254879"/>
                      <a:pt x="345127" y="331905"/>
                      <a:pt x="410566" y="380984"/>
                    </a:cubicBezTo>
                    <a:cubicBezTo>
                      <a:pt x="295744" y="380984"/>
                      <a:pt x="202662" y="287902"/>
                      <a:pt x="202662" y="173080"/>
                    </a:cubicBezTo>
                    <a:cubicBezTo>
                      <a:pt x="202662" y="144375"/>
                      <a:pt x="208480" y="117028"/>
                      <a:pt x="219000" y="92155"/>
                    </a:cubicBezTo>
                    <a:close/>
                    <a:moveTo>
                      <a:pt x="25232" y="0"/>
                    </a:moveTo>
                    <a:lnTo>
                      <a:pt x="121079" y="38566"/>
                    </a:lnTo>
                    <a:lnTo>
                      <a:pt x="118090" y="48192"/>
                    </a:lnTo>
                    <a:cubicBezTo>
                      <a:pt x="108490" y="95108"/>
                      <a:pt x="103448" y="143685"/>
                      <a:pt x="103448" y="193439"/>
                    </a:cubicBezTo>
                    <a:cubicBezTo>
                      <a:pt x="103448" y="541719"/>
                      <a:pt x="350493" y="832299"/>
                      <a:pt x="678906" y="899502"/>
                    </a:cubicBezTo>
                    <a:lnTo>
                      <a:pt x="692689" y="901606"/>
                    </a:lnTo>
                    <a:lnTo>
                      <a:pt x="692689" y="1006134"/>
                    </a:lnTo>
                    <a:lnTo>
                      <a:pt x="658058" y="1000848"/>
                    </a:lnTo>
                    <a:cubicBezTo>
                      <a:pt x="282505" y="923999"/>
                      <a:pt x="0" y="591710"/>
                      <a:pt x="0" y="193439"/>
                    </a:cubicBezTo>
                    <a:cubicBezTo>
                      <a:pt x="0" y="136543"/>
                      <a:pt x="5766" y="80994"/>
                      <a:pt x="16744" y="27344"/>
                    </a:cubicBezTo>
                    <a:close/>
                  </a:path>
                </a:pathLst>
              </a:custGeom>
              <a:solidFill>
                <a:srgbClr val="F2C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56F300D8-AFD1-4B76-8492-D13DD8BBA5A2}"/>
                  </a:ext>
                </a:extLst>
              </p:cNvPr>
              <p:cNvSpPr/>
              <p:nvPr/>
            </p:nvSpPr>
            <p:spPr>
              <a:xfrm rot="19211531">
                <a:off x="2277269" y="2128316"/>
                <a:ext cx="50472" cy="158725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118E56B-6A81-4702-8861-70071A22C0D0}"/>
                  </a:ext>
                </a:extLst>
              </p:cNvPr>
              <p:cNvSpPr/>
              <p:nvPr/>
            </p:nvSpPr>
            <p:spPr>
              <a:xfrm rot="13500000">
                <a:off x="2445765" y="2125919"/>
                <a:ext cx="51053" cy="160552"/>
              </a:xfrm>
              <a:prstGeom prst="rect">
                <a:avLst/>
              </a:prstGeom>
              <a:solidFill>
                <a:srgbClr val="B9A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758101C3-3B1D-49E7-BEE6-EB2040AC5A35}"/>
                  </a:ext>
                </a:extLst>
              </p:cNvPr>
              <p:cNvSpPr/>
              <p:nvPr/>
            </p:nvSpPr>
            <p:spPr>
              <a:xfrm>
                <a:off x="2369652" y="3689006"/>
                <a:ext cx="45719" cy="74930"/>
              </a:xfrm>
              <a:prstGeom prst="rect">
                <a:avLst/>
              </a:prstGeom>
              <a:solidFill>
                <a:srgbClr val="FFF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3612CE22-CDA4-49C8-8BE1-A5606CCD5908}"/>
                  </a:ext>
                </a:extLst>
              </p:cNvPr>
              <p:cNvCxnSpPr/>
              <p:nvPr/>
            </p:nvCxnSpPr>
            <p:spPr>
              <a:xfrm flipH="1">
                <a:off x="2190644" y="4032145"/>
                <a:ext cx="35628" cy="62458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86DACDFF-8DA1-4C8D-9061-CEF0ABE943F7}"/>
                  </a:ext>
                </a:extLst>
              </p:cNvPr>
              <p:cNvCxnSpPr/>
              <p:nvPr/>
            </p:nvCxnSpPr>
            <p:spPr>
              <a:xfrm flipH="1">
                <a:off x="2292831" y="4043141"/>
                <a:ext cx="13284" cy="64193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8F724D3F-8DA4-466F-B1F8-387EF6B9F44C}"/>
                  </a:ext>
                </a:extLst>
              </p:cNvPr>
              <p:cNvCxnSpPr/>
              <p:nvPr/>
            </p:nvCxnSpPr>
            <p:spPr>
              <a:xfrm flipV="1">
                <a:off x="2381034" y="4056948"/>
                <a:ext cx="645" cy="5717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10994192-1855-41BC-9EAF-0C77946478BC}"/>
                  </a:ext>
                </a:extLst>
              </p:cNvPr>
              <p:cNvCxnSpPr/>
              <p:nvPr/>
            </p:nvCxnSpPr>
            <p:spPr>
              <a:xfrm>
                <a:off x="2468388" y="4042776"/>
                <a:ext cx="15513" cy="59784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C3250A5C-CD60-4F9F-8120-798E9AE0A61F}"/>
                  </a:ext>
                </a:extLst>
              </p:cNvPr>
              <p:cNvCxnSpPr/>
              <p:nvPr/>
            </p:nvCxnSpPr>
            <p:spPr>
              <a:xfrm>
                <a:off x="2558820" y="4021069"/>
                <a:ext cx="15107" cy="58221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CDBF0811-B95D-4998-9656-B02C50D1AFFE}"/>
                  </a:ext>
                </a:extLst>
              </p:cNvPr>
              <p:cNvSpPr/>
              <p:nvPr/>
            </p:nvSpPr>
            <p:spPr>
              <a:xfrm>
                <a:off x="2036841" y="4132530"/>
                <a:ext cx="671078" cy="141340"/>
              </a:xfrm>
              <a:prstGeom prst="rect">
                <a:avLst/>
              </a:prstGeom>
              <a:solidFill>
                <a:srgbClr val="A8C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막힌 원호 162">
                <a:extLst>
                  <a:ext uri="{FF2B5EF4-FFF2-40B4-BE49-F238E27FC236}">
                    <a16:creationId xmlns:a16="http://schemas.microsoft.com/office/drawing/2014/main" id="{F1FD63D5-11D2-4525-B591-29239F209753}"/>
                  </a:ext>
                </a:extLst>
              </p:cNvPr>
              <p:cNvSpPr/>
              <p:nvPr/>
            </p:nvSpPr>
            <p:spPr>
              <a:xfrm rot="7200000">
                <a:off x="1801448" y="3210860"/>
                <a:ext cx="613824" cy="380878"/>
              </a:xfrm>
              <a:prstGeom prst="blockArc">
                <a:avLst>
                  <a:gd name="adj1" fmla="val 16460505"/>
                  <a:gd name="adj2" fmla="val 20124306"/>
                  <a:gd name="adj3" fmla="val 8711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막힌 원호 163">
                <a:extLst>
                  <a:ext uri="{FF2B5EF4-FFF2-40B4-BE49-F238E27FC236}">
                    <a16:creationId xmlns:a16="http://schemas.microsoft.com/office/drawing/2014/main" id="{F2F196C7-37DB-417D-AC34-B4DA1334AD5F}"/>
                  </a:ext>
                </a:extLst>
              </p:cNvPr>
              <p:cNvSpPr/>
              <p:nvPr/>
            </p:nvSpPr>
            <p:spPr>
              <a:xfrm rot="14400000" flipH="1">
                <a:off x="2367978" y="3223316"/>
                <a:ext cx="613824" cy="380878"/>
              </a:xfrm>
              <a:prstGeom prst="blockArc">
                <a:avLst>
                  <a:gd name="adj1" fmla="val 16460505"/>
                  <a:gd name="adj2" fmla="val 20064344"/>
                  <a:gd name="adj3" fmla="val 9706"/>
                </a:avLst>
              </a:prstGeom>
              <a:solidFill>
                <a:srgbClr val="FAE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C0CE9E3-4A66-4354-8D40-166421B05548}"/>
                </a:ext>
              </a:extLst>
            </p:cNvPr>
            <p:cNvSpPr/>
            <p:nvPr/>
          </p:nvSpPr>
          <p:spPr>
            <a:xfrm>
              <a:off x="2344648" y="3871186"/>
              <a:ext cx="99088" cy="457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 40">
              <a:extLst>
                <a:ext uri="{FF2B5EF4-FFF2-40B4-BE49-F238E27FC236}">
                  <a16:creationId xmlns:a16="http://schemas.microsoft.com/office/drawing/2014/main" id="{61AB292C-3540-43EF-A015-608EBDC8F518}"/>
                </a:ext>
              </a:extLst>
            </p:cNvPr>
            <p:cNvSpPr/>
            <p:nvPr/>
          </p:nvSpPr>
          <p:spPr>
            <a:xfrm rot="868482">
              <a:off x="2583629" y="3241691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 41">
              <a:extLst>
                <a:ext uri="{FF2B5EF4-FFF2-40B4-BE49-F238E27FC236}">
                  <a16:creationId xmlns:a16="http://schemas.microsoft.com/office/drawing/2014/main" id="{4C562337-3605-48E3-8BB7-8A7FC3DCF93F}"/>
                </a:ext>
              </a:extLst>
            </p:cNvPr>
            <p:cNvSpPr/>
            <p:nvPr/>
          </p:nvSpPr>
          <p:spPr>
            <a:xfrm rot="20878178" flipH="1">
              <a:off x="1821309" y="3233499"/>
              <a:ext cx="335137" cy="74727"/>
            </a:xfrm>
            <a:custGeom>
              <a:avLst/>
              <a:gdLst>
                <a:gd name="connsiteX0" fmla="*/ 0 w 367323"/>
                <a:gd name="connsiteY0" fmla="*/ 74260 h 74260"/>
                <a:gd name="connsiteX1" fmla="*/ 85969 w 367323"/>
                <a:gd name="connsiteY1" fmla="*/ 35183 h 74260"/>
                <a:gd name="connsiteX2" fmla="*/ 285262 w 367323"/>
                <a:gd name="connsiteY2" fmla="*/ 13 h 74260"/>
                <a:gd name="connsiteX3" fmla="*/ 367323 w 367323"/>
                <a:gd name="connsiteY3" fmla="*/ 39090 h 7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23" h="74260">
                  <a:moveTo>
                    <a:pt x="0" y="74260"/>
                  </a:moveTo>
                  <a:cubicBezTo>
                    <a:pt x="19212" y="60909"/>
                    <a:pt x="38425" y="47558"/>
                    <a:pt x="85969" y="35183"/>
                  </a:cubicBezTo>
                  <a:cubicBezTo>
                    <a:pt x="133513" y="22808"/>
                    <a:pt x="238370" y="-638"/>
                    <a:pt x="285262" y="13"/>
                  </a:cubicBezTo>
                  <a:cubicBezTo>
                    <a:pt x="332154" y="664"/>
                    <a:pt x="349738" y="19877"/>
                    <a:pt x="367323" y="39090"/>
                  </a:cubicBezTo>
                </a:path>
              </a:pathLst>
            </a:cu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63AA45C1-DD4F-47DD-BD17-A221C23427E5}"/>
              </a:ext>
            </a:extLst>
          </p:cNvPr>
          <p:cNvSpPr txBox="1"/>
          <p:nvPr/>
        </p:nvSpPr>
        <p:spPr>
          <a:xfrm>
            <a:off x="1248573" y="1360842"/>
            <a:ext cx="153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태조 키워드</a:t>
            </a:r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C601E-BE64-43A2-941D-680ECE586A68}"/>
              </a:ext>
            </a:extLst>
          </p:cNvPr>
          <p:cNvSpPr txBox="1"/>
          <p:nvPr/>
        </p:nvSpPr>
        <p:spPr>
          <a:xfrm>
            <a:off x="3906247" y="1360842"/>
            <a:ext cx="153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세종 키워드</a:t>
            </a:r>
            <a:endParaRPr lang="ko-KR" alt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BE2A4-BEFB-442C-9654-76447D0B94E1}"/>
              </a:ext>
            </a:extLst>
          </p:cNvPr>
          <p:cNvSpPr txBox="1"/>
          <p:nvPr/>
        </p:nvSpPr>
        <p:spPr>
          <a:xfrm>
            <a:off x="6642908" y="1331542"/>
            <a:ext cx="153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중종 키워드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945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3AC53E-C394-4F66-8B2E-8BFE98C402A1}"/>
              </a:ext>
            </a:extLst>
          </p:cNvPr>
          <p:cNvSpPr/>
          <p:nvPr/>
        </p:nvSpPr>
        <p:spPr>
          <a:xfrm>
            <a:off x="227076" y="979717"/>
            <a:ext cx="8269222" cy="3962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8508A-C655-443E-91DA-D4A6AA768FB7}"/>
              </a:ext>
            </a:extLst>
          </p:cNvPr>
          <p:cNvSpPr/>
          <p:nvPr/>
        </p:nvSpPr>
        <p:spPr>
          <a:xfrm>
            <a:off x="8288" y="0"/>
            <a:ext cx="9144000" cy="5143500"/>
          </a:xfrm>
          <a:prstGeom prst="rect">
            <a:avLst/>
          </a:prstGeom>
          <a:blipFill dpi="0" rotWithShape="1">
            <a:blip r:embed="rId3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66CBA8C1-73C0-49C5-9AE8-24013C41200B}"/>
              </a:ext>
            </a:extLst>
          </p:cNvPr>
          <p:cNvSpPr txBox="1">
            <a:spLocks/>
          </p:cNvSpPr>
          <p:nvPr/>
        </p:nvSpPr>
        <p:spPr>
          <a:xfrm>
            <a:off x="209353" y="901"/>
            <a:ext cx="3869856" cy="84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三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분석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B120D-027D-46FF-ABC7-631A0952FFB7}"/>
              </a:ext>
            </a:extLst>
          </p:cNvPr>
          <p:cNvSpPr/>
          <p:nvPr/>
        </p:nvSpPr>
        <p:spPr>
          <a:xfrm rot="5400000">
            <a:off x="1867681" y="-1492238"/>
            <a:ext cx="653896" cy="4007988"/>
          </a:xfrm>
          <a:prstGeom prst="rect">
            <a:avLst/>
          </a:prstGeom>
          <a:noFill/>
          <a:ln w="8572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598CBF-E64E-421B-A396-E8F99CC445C2}"/>
              </a:ext>
            </a:extLst>
          </p:cNvPr>
          <p:cNvSpPr/>
          <p:nvPr/>
        </p:nvSpPr>
        <p:spPr>
          <a:xfrm>
            <a:off x="8787755" y="1094974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404DB6-7732-48DE-AEFF-AA03CA9B2A76}"/>
              </a:ext>
            </a:extLst>
          </p:cNvPr>
          <p:cNvSpPr/>
          <p:nvPr/>
        </p:nvSpPr>
        <p:spPr>
          <a:xfrm>
            <a:off x="8787755" y="228575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F7441D-A5BA-471C-BF5F-765263CBCA61}"/>
              </a:ext>
            </a:extLst>
          </p:cNvPr>
          <p:cNvSpPr/>
          <p:nvPr/>
        </p:nvSpPr>
        <p:spPr>
          <a:xfrm>
            <a:off x="8787755" y="3415835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9B0763-0C57-458C-AD2F-69C9DBDD0CB4}"/>
              </a:ext>
            </a:extLst>
          </p:cNvPr>
          <p:cNvSpPr/>
          <p:nvPr/>
        </p:nvSpPr>
        <p:spPr>
          <a:xfrm>
            <a:off x="8787754" y="4490488"/>
            <a:ext cx="197749" cy="197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EDD86-6E65-407C-9414-C0FE98ED1809}"/>
              </a:ext>
            </a:extLst>
          </p:cNvPr>
          <p:cNvCxnSpPr>
            <a:cxnSpLocks/>
          </p:cNvCxnSpPr>
          <p:nvPr/>
        </p:nvCxnSpPr>
        <p:spPr>
          <a:xfrm flipH="1">
            <a:off x="8886630" y="11856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06FA9E-8633-4FC4-A25C-044401D57D33}"/>
              </a:ext>
            </a:extLst>
          </p:cNvPr>
          <p:cNvCxnSpPr>
            <a:cxnSpLocks/>
          </p:cNvCxnSpPr>
          <p:nvPr/>
        </p:nvCxnSpPr>
        <p:spPr>
          <a:xfrm flipH="1">
            <a:off x="8886630" y="23743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BFF026-BD6A-45A7-AF07-FA1DEA977DC5}"/>
              </a:ext>
            </a:extLst>
          </p:cNvPr>
          <p:cNvCxnSpPr>
            <a:cxnSpLocks/>
          </p:cNvCxnSpPr>
          <p:nvPr/>
        </p:nvCxnSpPr>
        <p:spPr>
          <a:xfrm flipH="1">
            <a:off x="8887298" y="350975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ECF0A3-36CC-4D0E-A616-8EA4F576AA62}"/>
              </a:ext>
            </a:extLst>
          </p:cNvPr>
          <p:cNvCxnSpPr>
            <a:cxnSpLocks/>
          </p:cNvCxnSpPr>
          <p:nvPr/>
        </p:nvCxnSpPr>
        <p:spPr>
          <a:xfrm flipH="1">
            <a:off x="8894918" y="4584178"/>
            <a:ext cx="257370" cy="0"/>
          </a:xfrm>
          <a:prstGeom prst="line">
            <a:avLst/>
          </a:prstGeom>
          <a:ln w="53975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4AC517-9BDF-4C6E-BB94-4F9068CC59E4}"/>
              </a:ext>
            </a:extLst>
          </p:cNvPr>
          <p:cNvCxnSpPr>
            <a:cxnSpLocks/>
          </p:cNvCxnSpPr>
          <p:nvPr/>
        </p:nvCxnSpPr>
        <p:spPr>
          <a:xfrm>
            <a:off x="8864438" y="0"/>
            <a:ext cx="0" cy="5143500"/>
          </a:xfrm>
          <a:prstGeom prst="line">
            <a:avLst/>
          </a:prstGeom>
          <a:ln w="69850" cmpd="thinThick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oogle Shape;136;p24">
            <a:extLst>
              <a:ext uri="{FF2B5EF4-FFF2-40B4-BE49-F238E27FC236}">
                <a16:creationId xmlns:a16="http://schemas.microsoft.com/office/drawing/2014/main" id="{F8E7BD8C-68F0-4B23-8192-99B12CD1B3E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34" y="1193846"/>
            <a:ext cx="3249265" cy="231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876E982-97A9-46F0-9A3C-DD016FEF8112}"/>
              </a:ext>
            </a:extLst>
          </p:cNvPr>
          <p:cNvSpPr txBox="1"/>
          <p:nvPr/>
        </p:nvSpPr>
        <p:spPr>
          <a:xfrm>
            <a:off x="158496" y="3493812"/>
            <a:ext cx="51458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제도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종묘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도평의사사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나라를 처음 세운 만큼 백성과 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나라 기본 기틀 및 정통성에 대한 단어들이 나온다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 algn="ctr"/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백성과 임금의 연관관계는 짙다고 볼 수 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b="0" i="0" u="none" strike="noStrike" dirty="0">
                <a:solidFill>
                  <a:srgbClr val="24292E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초기에는 </a:t>
            </a:r>
            <a:r>
              <a:rPr lang="ko-KR" altLang="en-US" b="0" i="0" u="none" strike="noStrike" dirty="0" err="1">
                <a:solidFill>
                  <a:srgbClr val="24292E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태백성</a:t>
            </a:r>
            <a:r>
              <a:rPr lang="en-US" altLang="ko-KR" b="0" i="0" u="none" strike="noStrike" dirty="0">
                <a:solidFill>
                  <a:srgbClr val="24292E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b="0" i="0" u="none" strike="noStrike" dirty="0">
                <a:solidFill>
                  <a:srgbClr val="24292E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금성</a:t>
            </a:r>
            <a:r>
              <a:rPr lang="en-US" altLang="ko-KR" b="0" i="0" u="none" strike="noStrike" dirty="0">
                <a:solidFill>
                  <a:srgbClr val="24292E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b="0" i="0" u="none" strike="noStrike" dirty="0">
                <a:solidFill>
                  <a:srgbClr val="24292E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등의 관측을 통해 하늘의 뜻을 </a:t>
            </a:r>
            <a:endParaRPr lang="en-US" altLang="ko-KR" b="0" i="0" u="none" strike="noStrike" dirty="0">
              <a:solidFill>
                <a:srgbClr val="24292E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b="0" i="0" u="none" strike="noStrike" dirty="0">
                <a:solidFill>
                  <a:srgbClr val="24292E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백성에게 전하는 방식의 제례가 많이 이루어졌다</a:t>
            </a:r>
            <a:r>
              <a:rPr lang="en-US" altLang="ko-KR" b="0" i="0" u="none" strike="noStrike" dirty="0">
                <a:solidFill>
                  <a:srgbClr val="24292E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6AB556-00A1-4B71-B06A-7FD5353BF085}"/>
              </a:ext>
            </a:extLst>
          </p:cNvPr>
          <p:cNvSpPr txBox="1"/>
          <p:nvPr/>
        </p:nvSpPr>
        <p:spPr>
          <a:xfrm>
            <a:off x="4078223" y="3630071"/>
            <a:ext cx="49072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중앙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제도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안정</a:t>
            </a:r>
            <a:r>
              <a:rPr lang="en-US" altLang="ko-KR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12615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노비</a:t>
            </a:r>
            <a:endParaRPr lang="en-US" altLang="ko-KR" b="1" dirty="0">
              <a:solidFill>
                <a:srgbClr val="12615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제도를 통해 안정을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폐단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노비 고려 등으로 보아 </a:t>
            </a: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제도를 정비하는 것을 볼 수 있다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Google Shape;128;p23">
            <a:extLst>
              <a:ext uri="{FF2B5EF4-FFF2-40B4-BE49-F238E27FC236}">
                <a16:creationId xmlns:a16="http://schemas.microsoft.com/office/drawing/2014/main" id="{15B1247A-D991-42AE-ABB4-4D77A88B52A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0585" y="1215721"/>
            <a:ext cx="2105477" cy="229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5;p25">
            <a:extLst>
              <a:ext uri="{FF2B5EF4-FFF2-40B4-BE49-F238E27FC236}">
                <a16:creationId xmlns:a16="http://schemas.microsoft.com/office/drawing/2014/main" id="{96EA8E26-BBCA-42C1-8F27-81E7D3AC55E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599" y="1185657"/>
            <a:ext cx="3817975" cy="233189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Rounded Rectangle 26">
            <a:extLst>
              <a:ext uri="{FF2B5EF4-FFF2-40B4-BE49-F238E27FC236}">
                <a16:creationId xmlns:a16="http://schemas.microsoft.com/office/drawing/2014/main" id="{0C36680F-550E-4BF8-8B5E-BE2B4F6C5603}"/>
              </a:ext>
            </a:extLst>
          </p:cNvPr>
          <p:cNvSpPr/>
          <p:nvPr/>
        </p:nvSpPr>
        <p:spPr>
          <a:xfrm>
            <a:off x="5832014" y="3047848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태조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4D0450-958C-484A-ACF4-B0B81D9C60AE}"/>
              </a:ext>
            </a:extLst>
          </p:cNvPr>
          <p:cNvSpPr/>
          <p:nvPr/>
        </p:nvSpPr>
        <p:spPr>
          <a:xfrm>
            <a:off x="4497823" y="2811780"/>
            <a:ext cx="300980" cy="30367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E413426-4497-41FC-8302-15E7099FAD14}"/>
              </a:ext>
            </a:extLst>
          </p:cNvPr>
          <p:cNvSpPr/>
          <p:nvPr/>
        </p:nvSpPr>
        <p:spPr>
          <a:xfrm>
            <a:off x="4497823" y="1467078"/>
            <a:ext cx="300980" cy="17812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F498F-3204-4473-BA2B-ABF9E0BF9351}"/>
              </a:ext>
            </a:extLst>
          </p:cNvPr>
          <p:cNvSpPr/>
          <p:nvPr/>
        </p:nvSpPr>
        <p:spPr>
          <a:xfrm>
            <a:off x="644104" y="2949547"/>
            <a:ext cx="300980" cy="1524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F7253-8B66-4B41-B218-34F68B58E2E1}"/>
              </a:ext>
            </a:extLst>
          </p:cNvPr>
          <p:cNvSpPr/>
          <p:nvPr/>
        </p:nvSpPr>
        <p:spPr>
          <a:xfrm>
            <a:off x="582737" y="3153182"/>
            <a:ext cx="300980" cy="1524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C2BEE45-8C2B-42D5-9E04-847147B900B6}"/>
              </a:ext>
            </a:extLst>
          </p:cNvPr>
          <p:cNvSpPr/>
          <p:nvPr/>
        </p:nvSpPr>
        <p:spPr>
          <a:xfrm>
            <a:off x="605446" y="2074574"/>
            <a:ext cx="300980" cy="1524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B32890A8-8208-41D9-A3FA-99552A3860F2}"/>
              </a:ext>
            </a:extLst>
          </p:cNvPr>
          <p:cNvSpPr/>
          <p:nvPr/>
        </p:nvSpPr>
        <p:spPr>
          <a:xfrm>
            <a:off x="1922800" y="3064316"/>
            <a:ext cx="1279619" cy="468204"/>
          </a:xfrm>
          <a:prstGeom prst="roundRect">
            <a:avLst/>
          </a:prstGeom>
          <a:solidFill>
            <a:srgbClr val="12615F"/>
          </a:solidFill>
          <a:ln>
            <a:solidFill>
              <a:srgbClr val="F2C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태조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백성</a:t>
            </a:r>
          </a:p>
        </p:txBody>
      </p:sp>
    </p:spTree>
    <p:extLst>
      <p:ext uri="{BB962C8B-B14F-4D97-AF65-F5344CB8AC3E}">
        <p14:creationId xmlns:p14="http://schemas.microsoft.com/office/powerpoint/2010/main" val="2867249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1958</Words>
  <Application>Microsoft Office PowerPoint</Application>
  <PresentationFormat>화면 슬라이드 쇼(16:9)</PresentationFormat>
  <Paragraphs>350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HY견명조</vt:lpstr>
      <vt:lpstr>NanumBarunGothic</vt:lpstr>
      <vt:lpstr>Arial</vt:lpstr>
      <vt:lpstr>Simple Light</vt:lpstr>
      <vt:lpstr>PowerPoint 프레젠테이션</vt:lpstr>
      <vt:lpstr>팀원이름</vt:lpstr>
      <vt:lpstr>발표순서</vt:lpstr>
      <vt:lpstr>一. 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SimRNN 모델을 통해 선조가 백성들을 위해 했던 말을 생성했다.  </vt:lpstr>
      <vt:lpstr>PowerPoint 프레젠테이션</vt:lpstr>
      <vt:lpstr>, </vt:lpstr>
      <vt:lpstr>,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jyj</dc:creator>
  <cp:lastModifiedBy>noh yongcheol</cp:lastModifiedBy>
  <cp:revision>65</cp:revision>
  <dcterms:modified xsi:type="dcterms:W3CDTF">2020-11-11T07:18:22Z</dcterms:modified>
</cp:coreProperties>
</file>