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85f88f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85f88f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85f88fe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85f88fe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9000" y="747475"/>
            <a:ext cx="7386000" cy="351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2795578" y="805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sng">
                <a:solidFill>
                  <a:srgbClr val="6FBBC8"/>
                </a:solidFill>
              </a:rPr>
              <a:t>浪跡天涯</a:t>
            </a:r>
            <a:endParaRPr sz="4000" u="sng">
              <a:solidFill>
                <a:srgbClr val="6FBBC8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2840000" y="2046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6CBBC8"/>
                </a:solidFill>
              </a:rPr>
              <a:t>流浪動物登記平台</a:t>
            </a:r>
            <a:endParaRPr u="sng">
              <a:solidFill>
                <a:srgbClr val="6CBBC8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03" y="960750"/>
            <a:ext cx="1619100" cy="161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2440650" y="2878875"/>
            <a:ext cx="4262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組別：第四組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組員：葉登發、周揚竣、梁建功、牛禹喬、林平世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指導老師：錢達智、許雅婷、陳思方　　老師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819150" y="46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組員分工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1901975" y="14135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葉登發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