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5" r:id="rId9"/>
    <p:sldId id="266" r:id="rId10"/>
    <p:sldId id="262" r:id="rId11"/>
    <p:sldId id="267" r:id="rId12"/>
    <p:sldId id="26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6A793-EBBF-402E-B497-241ECDF6C9E5}" v="4" dt="2023-12-02T12:47:13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7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v Sitbon" userId="f852b18bd9fd7c3a" providerId="LiveId" clId="{88F6A793-EBBF-402E-B497-241ECDF6C9E5}"/>
    <pc:docChg chg="undo custSel addSld delSld modSld">
      <pc:chgData name="Yoav Sitbon" userId="f852b18bd9fd7c3a" providerId="LiveId" clId="{88F6A793-EBBF-402E-B497-241ECDF6C9E5}" dt="2023-12-02T12:51:52.024" v="78" actId="1076"/>
      <pc:docMkLst>
        <pc:docMk/>
      </pc:docMkLst>
      <pc:sldChg chg="modSp mod">
        <pc:chgData name="Yoav Sitbon" userId="f852b18bd9fd7c3a" providerId="LiveId" clId="{88F6A793-EBBF-402E-B497-241ECDF6C9E5}" dt="2023-12-02T12:50:43.131" v="76" actId="20577"/>
        <pc:sldMkLst>
          <pc:docMk/>
          <pc:sldMk cId="1954311415" sldId="263"/>
        </pc:sldMkLst>
        <pc:spChg chg="mod">
          <ac:chgData name="Yoav Sitbon" userId="f852b18bd9fd7c3a" providerId="LiveId" clId="{88F6A793-EBBF-402E-B497-241ECDF6C9E5}" dt="2023-12-02T12:50:40.576" v="73" actId="255"/>
          <ac:spMkLst>
            <pc:docMk/>
            <pc:sldMk cId="1954311415" sldId="263"/>
            <ac:spMk id="2" creationId="{4208B7E8-7BBA-3702-5A3A-1A730538EBF8}"/>
          </ac:spMkLst>
        </pc:spChg>
        <pc:spChg chg="mod">
          <ac:chgData name="Yoav Sitbon" userId="f852b18bd9fd7c3a" providerId="LiveId" clId="{88F6A793-EBBF-402E-B497-241ECDF6C9E5}" dt="2023-12-02T12:50:43.131" v="76" actId="20577"/>
          <ac:spMkLst>
            <pc:docMk/>
            <pc:sldMk cId="1954311415" sldId="263"/>
            <ac:spMk id="3" creationId="{E202E3EF-8C4A-6908-2E1E-05C21C28249F}"/>
          </ac:spMkLst>
        </pc:spChg>
      </pc:sldChg>
      <pc:sldChg chg="modSp mod">
        <pc:chgData name="Yoav Sitbon" userId="f852b18bd9fd7c3a" providerId="LiveId" clId="{88F6A793-EBBF-402E-B497-241ECDF6C9E5}" dt="2023-12-02T12:51:52.024" v="78" actId="1076"/>
        <pc:sldMkLst>
          <pc:docMk/>
          <pc:sldMk cId="642841765" sldId="265"/>
        </pc:sldMkLst>
        <pc:graphicFrameChg chg="mod">
          <ac:chgData name="Yoav Sitbon" userId="f852b18bd9fd7c3a" providerId="LiveId" clId="{88F6A793-EBBF-402E-B497-241ECDF6C9E5}" dt="2023-12-02T12:51:52.024" v="78" actId="1076"/>
          <ac:graphicFrameMkLst>
            <pc:docMk/>
            <pc:sldMk cId="642841765" sldId="265"/>
            <ac:graphicFrameMk id="4" creationId="{D180CA28-57C7-D275-C24A-76693E73ED69}"/>
          </ac:graphicFrameMkLst>
        </pc:graphicFrameChg>
      </pc:sldChg>
      <pc:sldChg chg="modSp mod">
        <pc:chgData name="Yoav Sitbon" userId="f852b18bd9fd7c3a" providerId="LiveId" clId="{88F6A793-EBBF-402E-B497-241ECDF6C9E5}" dt="2023-12-02T12:44:21.168" v="9" actId="20577"/>
        <pc:sldMkLst>
          <pc:docMk/>
          <pc:sldMk cId="627221190" sldId="266"/>
        </pc:sldMkLst>
        <pc:spChg chg="mod">
          <ac:chgData name="Yoav Sitbon" userId="f852b18bd9fd7c3a" providerId="LiveId" clId="{88F6A793-EBBF-402E-B497-241ECDF6C9E5}" dt="2023-12-02T12:44:21.168" v="9" actId="20577"/>
          <ac:spMkLst>
            <pc:docMk/>
            <pc:sldMk cId="627221190" sldId="266"/>
            <ac:spMk id="2" creationId="{2451AFB2-9829-951F-CB93-C13F2C09B532}"/>
          </ac:spMkLst>
        </pc:spChg>
      </pc:sldChg>
      <pc:sldChg chg="addSp delSp modSp del mod setBg setClrOvrMap">
        <pc:chgData name="Yoav Sitbon" userId="f852b18bd9fd7c3a" providerId="LiveId" clId="{88F6A793-EBBF-402E-B497-241ECDF6C9E5}" dt="2023-12-02T12:44:11.678" v="8" actId="47"/>
        <pc:sldMkLst>
          <pc:docMk/>
          <pc:sldMk cId="604419619" sldId="268"/>
        </pc:sldMkLst>
        <pc:spChg chg="del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2" creationId="{5151A52A-5ABB-3FA3-8EEE-21DFB3AB12F3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9" creationId="{1DDC3EF6-2EA5-44B3-94C7-9DDA67A127D0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1" creationId="{87925A9A-E9FA-496E-9C09-7C2845E0062B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3" creationId="{2073ABB4-E164-4CBF-ADFF-25552BB7913B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5" creationId="{20C97E5C-C165-417B-BBDE-6701E226BE3D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7" creationId="{95D0E1C6-221C-4835-B0D4-24184F6B6E21}"/>
          </ac:spMkLst>
        </pc:spChg>
        <pc:spChg chg="add">
          <ac:chgData name="Yoav Sitbon" userId="f852b18bd9fd7c3a" providerId="LiveId" clId="{88F6A793-EBBF-402E-B497-241ECDF6C9E5}" dt="2023-12-02T12:43:41.317" v="0" actId="26606"/>
          <ac:spMkLst>
            <pc:docMk/>
            <pc:sldMk cId="604419619" sldId="268"/>
            <ac:spMk id="19" creationId="{A98F2782-0AD1-4AB6-BBB8-3BA1BB416CE2}"/>
          </ac:spMkLst>
        </pc:spChg>
        <pc:graphicFrameChg chg="mod modGraphic">
          <ac:chgData name="Yoav Sitbon" userId="f852b18bd9fd7c3a" providerId="LiveId" clId="{88F6A793-EBBF-402E-B497-241ECDF6C9E5}" dt="2023-12-02T12:44:04.397" v="7" actId="14100"/>
          <ac:graphicFrameMkLst>
            <pc:docMk/>
            <pc:sldMk cId="604419619" sldId="268"/>
            <ac:graphicFrameMk id="4" creationId="{A99885CA-BC07-4F7F-18B3-BBBE2C4EA25D}"/>
          </ac:graphicFrameMkLst>
        </pc:graphicFrameChg>
      </pc:sldChg>
      <pc:sldChg chg="addSp modSp add mod">
        <pc:chgData name="Yoav Sitbon" userId="f852b18bd9fd7c3a" providerId="LiveId" clId="{88F6A793-EBBF-402E-B497-241ECDF6C9E5}" dt="2023-12-02T12:47:20.419" v="60" actId="20577"/>
        <pc:sldMkLst>
          <pc:docMk/>
          <pc:sldMk cId="1326892818" sldId="268"/>
        </pc:sldMkLst>
        <pc:graphicFrameChg chg="add mod modGraphic">
          <ac:chgData name="Yoav Sitbon" userId="f852b18bd9fd7c3a" providerId="LiveId" clId="{88F6A793-EBBF-402E-B497-241ECDF6C9E5}" dt="2023-12-02T12:47:20.419" v="60" actId="20577"/>
          <ac:graphicFrameMkLst>
            <pc:docMk/>
            <pc:sldMk cId="1326892818" sldId="268"/>
            <ac:graphicFrameMk id="3" creationId="{A211FEA3-CEE5-72B4-CBDB-1D9CF5362642}"/>
          </ac:graphicFrameMkLst>
        </pc:graphicFrameChg>
        <pc:graphicFrameChg chg="mod modGraphic">
          <ac:chgData name="Yoav Sitbon" userId="f852b18bd9fd7c3a" providerId="LiveId" clId="{88F6A793-EBBF-402E-B497-241ECDF6C9E5}" dt="2023-12-02T12:46:18.557" v="50" actId="20577"/>
          <ac:graphicFrameMkLst>
            <pc:docMk/>
            <pc:sldMk cId="1326892818" sldId="268"/>
            <ac:graphicFrameMk id="4" creationId="{8B65DE85-743F-892E-C3B2-B230B95CF82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Database normalization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4F3543D-6BDA-130C-FA5F-9C0ACA9D1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B7E8-7BBA-3702-5A3A-1A730538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Third normal form (3NF)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E3EF-8C4A-6908-2E1E-05C21C28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/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No non-prime attribute should be dependent </a:t>
            </a:r>
          </a:p>
          <a:p>
            <a:pPr marL="457200" lvl="1" indent="0">
              <a:buNone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   on another non-prime attribute.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1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F672-2CC9-0693-BC71-6F8CDC21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Oracle </a:t>
            </a:r>
            <a:r>
              <a:rPr lang="en-US" sz="3200" dirty="0" err="1"/>
              <a:t>db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7BBB-1F6E-7646-8DEA-E870E684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5AF0-B6AB-8779-238A-D1EBCCF3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normalization?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AE26-9346-AEB8-0849-B021F597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1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4761-7A46-3751-3680-8CF55245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database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C36D-21DB-3065-3C97-469C66AA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083B-7725-14A4-CE35-B49E0399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38F5-6130-927C-C90C-BC9E06F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97" y="2363349"/>
            <a:ext cx="11029615" cy="36344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Remove duplicate columns in the table.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uniquely identify rows with a primary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Values in each column must be indivisible.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9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54DB-2B06-8A30-ACB1-5D4B8BF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217 food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80CA28-57C7-D275-C24A-76693E73E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45899"/>
              </p:ext>
            </p:extLst>
          </p:nvPr>
        </p:nvGraphicFramePr>
        <p:xfrm>
          <a:off x="1855357" y="2760306"/>
          <a:ext cx="7353300" cy="159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518">
                  <a:extLst>
                    <a:ext uri="{9D8B030D-6E8A-4147-A177-3AD203B41FA5}">
                      <a16:colId xmlns:a16="http://schemas.microsoft.com/office/drawing/2014/main" val="3499784174"/>
                    </a:ext>
                  </a:extLst>
                </a:gridCol>
                <a:gridCol w="3684782">
                  <a:extLst>
                    <a:ext uri="{9D8B030D-6E8A-4147-A177-3AD203B41FA5}">
                      <a16:colId xmlns:a16="http://schemas.microsoft.com/office/drawing/2014/main" val="4208762380"/>
                    </a:ext>
                  </a:extLst>
                </a:gridCol>
              </a:tblGrid>
              <a:tr h="42557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and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49431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Pizzas, 20 cookies, 2 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99232"/>
                  </a:ext>
                </a:extLst>
              </a:tr>
              <a:tr h="408547">
                <a:tc>
                  <a:txBody>
                    <a:bodyPr/>
                    <a:lstStyle/>
                    <a:p>
                      <a:r>
                        <a:rPr lang="en-US" dirty="0"/>
                        <a:t>Eli </a:t>
                      </a:r>
                      <a:r>
                        <a:rPr lang="en-US" dirty="0" err="1"/>
                        <a:t>Ephraty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schnitzels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76310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dirty="0" err="1"/>
                        <a:t>Nuriel</a:t>
                      </a:r>
                      <a:r>
                        <a:rPr lang="en-US" dirty="0"/>
                        <a:t> 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schnitzels, 5 Doritos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3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4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AFB2-9829-951F-CB93-C13F2C09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5DE85-743F-892E-C3B2-B230B95CF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917239"/>
              </p:ext>
            </p:extLst>
          </p:nvPr>
        </p:nvGraphicFramePr>
        <p:xfrm>
          <a:off x="2192469" y="2731307"/>
          <a:ext cx="7353300" cy="304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189979635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87085551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995034559"/>
                    </a:ext>
                  </a:extLst>
                </a:gridCol>
              </a:tblGrid>
              <a:tr h="58660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1652"/>
                  </a:ext>
                </a:extLst>
              </a:tr>
              <a:tr h="366588">
                <a:tc>
                  <a:txBody>
                    <a:bodyPr/>
                    <a:lstStyle/>
                    <a:p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29210"/>
                  </a:ext>
                </a:extLst>
              </a:tr>
              <a:tr h="394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15785"/>
                  </a:ext>
                </a:extLst>
              </a:tr>
              <a:tr h="3665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3335"/>
                  </a:ext>
                </a:extLst>
              </a:tr>
              <a:tr h="418944">
                <a:tc>
                  <a:txBody>
                    <a:bodyPr/>
                    <a:lstStyle/>
                    <a:p>
                      <a:r>
                        <a:rPr lang="en-US" dirty="0"/>
                        <a:t>Eli </a:t>
                      </a:r>
                      <a:r>
                        <a:rPr lang="en-US" dirty="0" err="1"/>
                        <a:t>Ephraty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33599"/>
                  </a:ext>
                </a:extLst>
              </a:tr>
              <a:tr h="547357">
                <a:tc>
                  <a:txBody>
                    <a:bodyPr/>
                    <a:lstStyle/>
                    <a:p>
                      <a:r>
                        <a:rPr lang="en-US" dirty="0" err="1"/>
                        <a:t>Nuriel</a:t>
                      </a:r>
                      <a:r>
                        <a:rPr lang="en-US" dirty="0"/>
                        <a:t> 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61965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n-US" dirty="0" err="1"/>
                        <a:t>Nuriel</a:t>
                      </a:r>
                      <a:r>
                        <a:rPr lang="en-US" dirty="0"/>
                        <a:t> 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22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1245-042B-99A1-D7D3-6131A7FE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Second normal form (2nf)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F55-19C7-F411-8ED4-1521299A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8556"/>
            <a:ext cx="11029615" cy="36344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Söhne"/>
              </a:rPr>
              <a:t>Meet the conditions of 1NF.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Each non-key attribute must depend </a:t>
            </a:r>
          </a:p>
          <a:p>
            <a:pPr marL="0" indent="0" algn="l">
              <a:buNone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   on the entire primary key.</a:t>
            </a:r>
          </a:p>
        </p:txBody>
      </p:sp>
    </p:spTree>
    <p:extLst>
      <p:ext uri="{BB962C8B-B14F-4D97-AF65-F5344CB8AC3E}">
        <p14:creationId xmlns:p14="http://schemas.microsoft.com/office/powerpoint/2010/main" val="426087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8C6BB0-7154-77A2-D9CC-E4F46CBB0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872244"/>
              </p:ext>
            </p:extLst>
          </p:nvPr>
        </p:nvGraphicFramePr>
        <p:xfrm>
          <a:off x="1787731" y="1906848"/>
          <a:ext cx="8143252" cy="355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13">
                  <a:extLst>
                    <a:ext uri="{9D8B030D-6E8A-4147-A177-3AD203B41FA5}">
                      <a16:colId xmlns:a16="http://schemas.microsoft.com/office/drawing/2014/main" val="258617867"/>
                    </a:ext>
                  </a:extLst>
                </a:gridCol>
                <a:gridCol w="2035813">
                  <a:extLst>
                    <a:ext uri="{9D8B030D-6E8A-4147-A177-3AD203B41FA5}">
                      <a16:colId xmlns:a16="http://schemas.microsoft.com/office/drawing/2014/main" val="3745361905"/>
                    </a:ext>
                  </a:extLst>
                </a:gridCol>
                <a:gridCol w="2035813">
                  <a:extLst>
                    <a:ext uri="{9D8B030D-6E8A-4147-A177-3AD203B41FA5}">
                      <a16:colId xmlns:a16="http://schemas.microsoft.com/office/drawing/2014/main" val="1442237631"/>
                    </a:ext>
                  </a:extLst>
                </a:gridCol>
                <a:gridCol w="2035813">
                  <a:extLst>
                    <a:ext uri="{9D8B030D-6E8A-4147-A177-3AD203B41FA5}">
                      <a16:colId xmlns:a16="http://schemas.microsoft.com/office/drawing/2014/main" val="3584965079"/>
                    </a:ext>
                  </a:extLst>
                </a:gridCol>
              </a:tblGrid>
              <a:tr h="68502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11021"/>
                  </a:ext>
                </a:extLst>
              </a:tr>
              <a:tr h="428090">
                <a:tc>
                  <a:txBody>
                    <a:bodyPr/>
                    <a:lstStyle/>
                    <a:p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95418"/>
                  </a:ext>
                </a:extLst>
              </a:tr>
              <a:tr h="4601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46740"/>
                  </a:ext>
                </a:extLst>
              </a:tr>
              <a:tr h="42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65718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US" dirty="0"/>
                        <a:t>Eli </a:t>
                      </a:r>
                      <a:r>
                        <a:rPr lang="en-US" dirty="0" err="1"/>
                        <a:t>Ephraty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2471"/>
                  </a:ext>
                </a:extLst>
              </a:tr>
              <a:tr h="639187">
                <a:tc>
                  <a:txBody>
                    <a:bodyPr/>
                    <a:lstStyle/>
                    <a:p>
                      <a:r>
                        <a:rPr lang="en-US" dirty="0" err="1"/>
                        <a:t>Nuriel</a:t>
                      </a:r>
                      <a:r>
                        <a:rPr lang="en-US" dirty="0"/>
                        <a:t> 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64300"/>
                  </a:ext>
                </a:extLst>
              </a:tr>
              <a:tr h="427279">
                <a:tc>
                  <a:txBody>
                    <a:bodyPr/>
                    <a:lstStyle/>
                    <a:p>
                      <a:r>
                        <a:rPr lang="en-US" dirty="0" err="1"/>
                        <a:t>Nuriel</a:t>
                      </a:r>
                      <a:r>
                        <a:rPr lang="en-US" dirty="0"/>
                        <a:t> 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5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AFB2-9829-951F-CB93-C13F2C09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5DE85-743F-892E-C3B2-B230B95CF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324281"/>
              </p:ext>
            </p:extLst>
          </p:nvPr>
        </p:nvGraphicFramePr>
        <p:xfrm>
          <a:off x="581191" y="2528939"/>
          <a:ext cx="4987655" cy="304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196">
                  <a:extLst>
                    <a:ext uri="{9D8B030D-6E8A-4147-A177-3AD203B41FA5}">
                      <a16:colId xmlns:a16="http://schemas.microsoft.com/office/drawing/2014/main" val="1899796358"/>
                    </a:ext>
                  </a:extLst>
                </a:gridCol>
                <a:gridCol w="1821305">
                  <a:extLst>
                    <a:ext uri="{9D8B030D-6E8A-4147-A177-3AD203B41FA5}">
                      <a16:colId xmlns:a16="http://schemas.microsoft.com/office/drawing/2014/main" val="2870855517"/>
                    </a:ext>
                  </a:extLst>
                </a:gridCol>
                <a:gridCol w="1289154">
                  <a:extLst>
                    <a:ext uri="{9D8B030D-6E8A-4147-A177-3AD203B41FA5}">
                      <a16:colId xmlns:a16="http://schemas.microsoft.com/office/drawing/2014/main" val="995034559"/>
                    </a:ext>
                  </a:extLst>
                </a:gridCol>
              </a:tblGrid>
              <a:tr h="58660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1652"/>
                  </a:ext>
                </a:extLst>
              </a:tr>
              <a:tr h="366588">
                <a:tc>
                  <a:txBody>
                    <a:bodyPr/>
                    <a:lstStyle/>
                    <a:p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29210"/>
                  </a:ext>
                </a:extLst>
              </a:tr>
              <a:tr h="394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15785"/>
                  </a:ext>
                </a:extLst>
              </a:tr>
              <a:tr h="3665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3335"/>
                  </a:ext>
                </a:extLst>
              </a:tr>
              <a:tr h="418944">
                <a:tc>
                  <a:txBody>
                    <a:bodyPr/>
                    <a:lstStyle/>
                    <a:p>
                      <a:r>
                        <a:rPr lang="en-US" dirty="0"/>
                        <a:t>Eli </a:t>
                      </a:r>
                      <a:r>
                        <a:rPr lang="en-US" dirty="0" err="1"/>
                        <a:t>Ephraty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33599"/>
                  </a:ext>
                </a:extLst>
              </a:tr>
              <a:tr h="547357">
                <a:tc>
                  <a:txBody>
                    <a:bodyPr/>
                    <a:lstStyle/>
                    <a:p>
                      <a:r>
                        <a:rPr lang="en-US" dirty="0" err="1"/>
                        <a:t>Nuriel</a:t>
                      </a:r>
                      <a:r>
                        <a:rPr lang="en-US" dirty="0"/>
                        <a:t> 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schnitzels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61965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n-US" dirty="0" err="1"/>
                        <a:t>Nuriel</a:t>
                      </a:r>
                      <a:r>
                        <a:rPr lang="en-US" dirty="0"/>
                        <a:t> 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309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11FEA3-CEE5-72B4-CBDB-1D9CF5362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21476"/>
              </p:ext>
            </p:extLst>
          </p:nvPr>
        </p:nvGraphicFramePr>
        <p:xfrm>
          <a:off x="6970426" y="2728349"/>
          <a:ext cx="37442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05">
                  <a:extLst>
                    <a:ext uri="{9D8B030D-6E8A-4147-A177-3AD203B41FA5}">
                      <a16:colId xmlns:a16="http://schemas.microsoft.com/office/drawing/2014/main" val="1417872834"/>
                    </a:ext>
                  </a:extLst>
                </a:gridCol>
                <a:gridCol w="1872105">
                  <a:extLst>
                    <a:ext uri="{9D8B030D-6E8A-4147-A177-3AD203B41FA5}">
                      <a16:colId xmlns:a16="http://schemas.microsoft.com/office/drawing/2014/main" val="420224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5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Amit </a:t>
                      </a:r>
                      <a:r>
                        <a:rPr lang="en-US" dirty="0" err="1"/>
                        <a:t>Moisi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Eli </a:t>
                      </a:r>
                      <a:r>
                        <a:rPr lang="en-US" dirty="0" err="1"/>
                        <a:t>Ephraty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4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Nuriel</a:t>
                      </a:r>
                      <a:r>
                        <a:rPr lang="en-US" dirty="0"/>
                        <a:t> 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0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928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120</TotalTime>
  <Words>218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Demi</vt:lpstr>
      <vt:lpstr>Söhne</vt:lpstr>
      <vt:lpstr>Wingdings 2</vt:lpstr>
      <vt:lpstr>DividendVTI</vt:lpstr>
      <vt:lpstr>Database normalization</vt:lpstr>
      <vt:lpstr>What is database normalization?</vt:lpstr>
      <vt:lpstr>Why do we need database normalization</vt:lpstr>
      <vt:lpstr>First normal form (1nf)</vt:lpstr>
      <vt:lpstr>217 food table</vt:lpstr>
      <vt:lpstr>Corrected Tables</vt:lpstr>
      <vt:lpstr>Second normal form (2nf)</vt:lpstr>
      <vt:lpstr>PowerPoint Presentation</vt:lpstr>
      <vt:lpstr>Corrected Tables</vt:lpstr>
      <vt:lpstr>Third normal form (3NF)</vt:lpstr>
      <vt:lpstr>Oracle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יואב סיטבון</dc:creator>
  <cp:lastModifiedBy>Yoav Sitbon</cp:lastModifiedBy>
  <cp:revision>1</cp:revision>
  <dcterms:created xsi:type="dcterms:W3CDTF">2023-12-02T10:51:27Z</dcterms:created>
  <dcterms:modified xsi:type="dcterms:W3CDTF">2023-12-02T12:51:58Z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