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</p:sldIdLst>
  <p:sldSz cx="12801600" cy="9601200" type="A3"/>
  <p:notesSz cx="6858000" cy="9144000"/>
  <p:defaultTextStyle>
    <a:defPPr>
      <a:defRPr lang="ja-JP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inimized">
    <p:restoredLeft sz="6211"/>
    <p:restoredTop sz="94176"/>
  </p:normalViewPr>
  <p:slideViewPr>
    <p:cSldViewPr snapToObjects="1">
      <p:cViewPr>
        <p:scale>
          <a:sx n="120" d="100"/>
          <a:sy n="120" d="100"/>
        </p:scale>
        <p:origin x="0" y="0"/>
      </p:cViewPr>
      <p:guideLst>
        <p:guide orient="horz" pos="3022"/>
        <p:guide orient="horz" pos="-723"/>
        <p:guide orient="horz" pos="6028"/>
        <p:guide orient="horz" pos="5280"/>
        <p:guide pos="4030"/>
        <p:guide pos="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タイトル スライド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idx="0"/>
          </p:nvPr>
        </p:nvSpPr>
        <p:spPr>
          <a:xfrm>
            <a:off x="960118" y="2982595"/>
            <a:ext cx="10881357" cy="2058035"/>
          </a:xfrm>
        </p:spPr>
        <p:txBody>
          <a:bodyPr/>
          <a:lstStyle/>
          <a:p>
            <a:pPr lvl="0">
              <a:defRPr/>
            </a:pPr>
            <a:r>
              <a:rPr lang="ja-JP" altLang="en-US"/>
              <a:t>クリックしてマスター タイトルのスタイルを編集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20238" y="5440680"/>
            <a:ext cx="8961119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ja-JP" altLang="en-US"/>
              <a:t>クリックしてマスター サブタイトルのスタイルを編集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ja-JP" altLang="en-US"/>
              <a:pPr lvl="0">
                <a:defRPr/>
              </a:pPr>
              <a:t>2018/8/19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ja-JP" altLang="en-US"/>
              <a:t/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ja-JP" altLang="en-US"/>
              <a:pPr lvl="0"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挿入" type="objOnly" preserve="1">
  <p:cSld name="挿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idx="0"/>
          </p:nvPr>
        </p:nvSpPr>
        <p:spPr>
          <a:xfrm>
            <a:off x="0" y="2982595"/>
            <a:ext cx="12801599" cy="205803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ja-JP" altLang="en-US"/>
              <a:t>クリックしてマスター タイトルのスタイルを編集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ja-JP" altLang="en-US"/>
              <a:pPr lvl="0">
                <a:defRPr/>
              </a:pPr>
              <a:t>2018/8/19</a:t>
            </a:fld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ja-JP" altLang="en-US"/>
              <a:t/>
            </a: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ja-JP" altLang="en-US"/>
              <a:pPr lvl="0"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目次" type="clipArtAndTx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0"/>
          </p:nvPr>
        </p:nvSpPr>
        <p:spPr>
          <a:xfrm>
            <a:off x="640078" y="384493"/>
            <a:ext cx="11521437" cy="16002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ja-JP" altLang="en-US"/>
              <a:t>クリックしてマスター タイトルのスタイルを編集</a:t>
            </a:r>
            <a:endParaRPr lang="ja-JP" alt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3000350" y="3100388"/>
            <a:ext cx="6800872" cy="4500561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ja-JP" altLang="en-US"/>
              <a:t>序文</a:t>
            </a:r>
            <a:endParaRPr lang="ja-JP" altLang="en-US"/>
          </a:p>
          <a:p>
            <a:pPr lvl="0">
              <a:defRPr/>
            </a:pPr>
            <a:r>
              <a:rPr lang="ja-JP" altLang="en-US"/>
              <a:t>本文 1</a:t>
            </a:r>
            <a:endParaRPr lang="ja-JP" altLang="en-US"/>
          </a:p>
          <a:p>
            <a:pPr lvl="0">
              <a:defRPr/>
            </a:pPr>
            <a:r>
              <a:rPr lang="ja-JP" altLang="en-US"/>
              <a:t>本文 2</a:t>
            </a:r>
            <a:endParaRPr lang="ja-JP" altLang="en-US"/>
          </a:p>
          <a:p>
            <a:pPr lvl="0">
              <a:defRPr/>
            </a:pPr>
            <a:r>
              <a:rPr lang="ja-JP" altLang="en-US"/>
              <a:t>本文 3</a:t>
            </a:r>
            <a:endParaRPr lang="ja-JP" altLang="en-US"/>
          </a:p>
          <a:p>
            <a:pPr lvl="0">
              <a:defRPr/>
            </a:pPr>
            <a:r>
              <a:rPr lang="ja-JP" altLang="en-US"/>
              <a:t>結論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ja-JP" altLang="en-US"/>
              <a:pPr lvl="0">
                <a:defRPr/>
              </a:pPr>
              <a:t>2018/8/19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ja-JP" altLang="en-US"/>
              <a:t/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ja-JP" altLang="en-US"/>
              <a:pPr lvl="0"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縦書きタイトルと縦書きテキスト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 idx="0"/>
          </p:nvPr>
        </p:nvSpPr>
        <p:spPr>
          <a:xfrm>
            <a:off x="9281159" y="384493"/>
            <a:ext cx="2880358" cy="8192135"/>
          </a:xfrm>
        </p:spPr>
        <p:txBody>
          <a:bodyPr vert="eaVert"/>
          <a:lstStyle/>
          <a:p>
            <a:pPr lvl="0">
              <a:defRPr/>
            </a:pPr>
            <a:r>
              <a:rPr lang="ja-JP" altLang="en-US"/>
              <a:t>クリックしてマスター タイトルのスタイルを編集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0078" y="384493"/>
            <a:ext cx="8427719" cy="8192135"/>
          </a:xfrm>
        </p:spPr>
        <p:txBody>
          <a:bodyPr vert="eaVert"/>
          <a:lstStyle/>
          <a:p>
            <a:pPr lvl="0">
              <a:defRPr/>
            </a:pPr>
            <a:r>
              <a:rPr lang="ja-JP" altLang="en-US"/>
              <a:t>クリックしてマスター テキストのスタイルを編集</a:t>
            </a:r>
            <a:endParaRPr lang="ja-JP" altLang="en-US"/>
          </a:p>
          <a:p>
            <a:pPr lvl="1">
              <a:defRPr/>
            </a:pPr>
            <a:r>
              <a:rPr lang="ja-JP" altLang="en-US"/>
              <a:t>第 2 レベル</a:t>
            </a:r>
            <a:endParaRPr lang="ja-JP" altLang="en-US"/>
          </a:p>
          <a:p>
            <a:pPr lvl="2">
              <a:defRPr/>
            </a:pPr>
            <a:r>
              <a:rPr lang="ja-JP" altLang="en-US"/>
              <a:t>第 3 レベル</a:t>
            </a:r>
            <a:endParaRPr lang="ja-JP" altLang="en-US"/>
          </a:p>
          <a:p>
            <a:pPr lvl="3">
              <a:defRPr/>
            </a:pPr>
            <a:r>
              <a:rPr lang="ja-JP" altLang="en-US"/>
              <a:t>第 4 レベル</a:t>
            </a:r>
            <a:endParaRPr lang="ja-JP" altLang="en-US"/>
          </a:p>
          <a:p>
            <a:pPr lvl="4">
              <a:defRPr/>
            </a:pPr>
            <a:r>
              <a:rPr lang="ja-JP" altLang="en-US"/>
              <a:t>第 5 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ja-JP" altLang="en-US"/>
              <a:pPr lvl="0">
                <a:defRPr/>
              </a:pPr>
              <a:t>2018/8/19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ja-JP" altLang="en-US"/>
              <a:t/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ja-JP" altLang="en-US"/>
              <a:pPr lvl="0"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タイトルとコンテンツ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ja-JP" altLang="en-US"/>
              <a:t>クリックしてマスター タイトルのスタイルを編集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ja-JP" altLang="en-US"/>
              <a:t>クリックしてマスター テキストのスタイルを編集</a:t>
            </a:r>
            <a:endParaRPr lang="ja-JP" altLang="en-US"/>
          </a:p>
          <a:p>
            <a:pPr lvl="1">
              <a:defRPr/>
            </a:pPr>
            <a:r>
              <a:rPr lang="ja-JP" altLang="en-US"/>
              <a:t>第 2 レベル</a:t>
            </a:r>
            <a:endParaRPr lang="ja-JP" altLang="en-US"/>
          </a:p>
          <a:p>
            <a:pPr lvl="2">
              <a:defRPr/>
            </a:pPr>
            <a:r>
              <a:rPr lang="ja-JP" altLang="en-US"/>
              <a:t>第 3 レベル</a:t>
            </a:r>
            <a:endParaRPr lang="ja-JP" altLang="en-US"/>
          </a:p>
          <a:p>
            <a:pPr lvl="3">
              <a:defRPr/>
            </a:pPr>
            <a:r>
              <a:rPr lang="ja-JP" altLang="en-US"/>
              <a:t>第 4 レベル</a:t>
            </a:r>
            <a:endParaRPr lang="ja-JP" altLang="en-US"/>
          </a:p>
          <a:p>
            <a:pPr lvl="4">
              <a:defRPr/>
            </a:pPr>
            <a:r>
              <a:rPr lang="ja-JP" altLang="en-US"/>
              <a:t>第 5 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ja-JP" altLang="en-US"/>
              <a:pPr lvl="0">
                <a:defRPr/>
              </a:pPr>
              <a:t>2018/8/19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ja-JP" altLang="en-US"/>
              <a:t/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ja-JP" altLang="en-US"/>
              <a:pPr lvl="0"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ブランク" type="blank" preserve="1">
  <p:cSld name="ブラン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ja-JP" altLang="en-US"/>
              <a:pPr lvl="0">
                <a:defRPr/>
              </a:pPr>
              <a:t>2018/8/19</a:t>
            </a:fld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ja-JP" altLang="en-US"/>
              <a:t/>
            </a: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ja-JP" altLang="en-US"/>
              <a:pPr lvl="0"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セクション見出し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0"/>
          </p:nvPr>
        </p:nvSpPr>
        <p:spPr>
          <a:xfrm>
            <a:off x="1011237" y="6169660"/>
            <a:ext cx="10881357" cy="19069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ja-JP" altLang="en-US"/>
              <a:t>クリックしてマスター タイトルのスタイルを編集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11237" y="4069398"/>
            <a:ext cx="10881357" cy="210026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ja-JP" altLang="en-US"/>
              <a:t>クリックしてマスター テキストのスタイルを編集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ja-JP" altLang="en-US"/>
              <a:pPr lvl="0">
                <a:defRPr/>
              </a:pPr>
              <a:t>2018/8/19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ja-JP" altLang="en-US"/>
              <a:t/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ja-JP" altLang="en-US"/>
              <a:pPr lvl="0"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 つのコンテンツ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ja-JP" altLang="en-US"/>
              <a:t>クリックしてマスター タイトルのスタイルを編集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40078" y="2240280"/>
            <a:ext cx="5654038" cy="6336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ja-JP" altLang="en-US"/>
              <a:t>クリックしてマスター テキストのスタイルを編集</a:t>
            </a:r>
            <a:endParaRPr lang="ja-JP" altLang="en-US"/>
          </a:p>
          <a:p>
            <a:pPr lvl="1">
              <a:defRPr/>
            </a:pPr>
            <a:r>
              <a:rPr lang="ja-JP" altLang="en-US"/>
              <a:t>第 2 レベル</a:t>
            </a:r>
            <a:endParaRPr lang="ja-JP" altLang="en-US"/>
          </a:p>
          <a:p>
            <a:pPr lvl="2">
              <a:defRPr/>
            </a:pPr>
            <a:r>
              <a:rPr lang="ja-JP" altLang="en-US"/>
              <a:t>第 3 レベル</a:t>
            </a:r>
            <a:endParaRPr lang="ja-JP" altLang="en-US"/>
          </a:p>
          <a:p>
            <a:pPr lvl="3">
              <a:defRPr/>
            </a:pPr>
            <a:r>
              <a:rPr lang="ja-JP" altLang="en-US"/>
              <a:t>第 4 レベル</a:t>
            </a:r>
            <a:endParaRPr lang="ja-JP" altLang="en-US"/>
          </a:p>
          <a:p>
            <a:pPr lvl="4">
              <a:defRPr/>
            </a:pPr>
            <a:r>
              <a:rPr lang="ja-JP" altLang="en-US"/>
              <a:t>第 5 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7478" y="2240280"/>
            <a:ext cx="5654038" cy="6336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ja-JP" altLang="en-US"/>
              <a:t>クリックしてマスター テキストのスタイルを編集</a:t>
            </a:r>
            <a:endParaRPr lang="ja-JP" altLang="en-US"/>
          </a:p>
          <a:p>
            <a:pPr lvl="1">
              <a:defRPr/>
            </a:pPr>
            <a:r>
              <a:rPr lang="ja-JP" altLang="en-US"/>
              <a:t>第 2 レベル</a:t>
            </a:r>
            <a:endParaRPr lang="ja-JP" altLang="en-US"/>
          </a:p>
          <a:p>
            <a:pPr lvl="2">
              <a:defRPr/>
            </a:pPr>
            <a:r>
              <a:rPr lang="ja-JP" altLang="en-US"/>
              <a:t>第 3 レベル</a:t>
            </a:r>
            <a:endParaRPr lang="ja-JP" altLang="en-US"/>
          </a:p>
          <a:p>
            <a:pPr lvl="3">
              <a:defRPr/>
            </a:pPr>
            <a:r>
              <a:rPr lang="ja-JP" altLang="en-US"/>
              <a:t>第 4 レベル</a:t>
            </a:r>
            <a:endParaRPr lang="ja-JP" altLang="en-US"/>
          </a:p>
          <a:p>
            <a:pPr lvl="4">
              <a:defRPr/>
            </a:pPr>
            <a:r>
              <a:rPr lang="ja-JP" altLang="en-US"/>
              <a:t>第 5 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ja-JP" altLang="en-US"/>
              <a:pPr lvl="0">
                <a:defRPr/>
              </a:pPr>
              <a:t>2018/8/19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ja-JP" altLang="en-US"/>
              <a:t/>
            </a: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ja-JP" altLang="en-US"/>
              <a:pPr lvl="0"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タイトルのみ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ja-JP" altLang="en-US"/>
              <a:t>クリックしてマスター タイトルのスタイルを編集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ja-JP" altLang="en-US"/>
              <a:pPr lvl="0">
                <a:defRPr/>
              </a:pPr>
              <a:t>2018/8/19</a:t>
            </a:fld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ja-JP" altLang="en-US"/>
              <a:t/>
            </a: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ja-JP" altLang="en-US"/>
              <a:pPr lvl="0"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表" type="tbl" preserve="1">
  <p:cSld name="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ja-JP" altLang="en-US"/>
              <a:t>クリックしてマスター タイトルのスタイルを編集</a:t>
            </a:r>
            <a:endParaRPr lang="ja-JP" altLang="en-US"/>
          </a:p>
        </p:txBody>
      </p:sp>
      <p:sp>
        <p:nvSpPr>
          <p:cNvPr id="3" name="表プレースホルダー 2"/>
          <p:cNvSpPr>
            <a:spLocks noGrp="1"/>
          </p:cNvSpPr>
          <p:nvPr>
            <p:ph type="tbl" sz="quarter" idx="13"/>
          </p:nvPr>
        </p:nvSpPr>
        <p:spPr>
          <a:xfrm>
            <a:off x="638438" y="2300288"/>
            <a:ext cx="11521437" cy="633528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ja-JP" altLang="en-US"/>
              <a:t>表を追加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ja-JP" altLang="en-US"/>
              <a:pPr lvl="0">
                <a:defRPr/>
              </a:pPr>
              <a:t>2018/8/19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ja-JP" altLang="en-US"/>
              <a:t/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ja-JP" altLang="en-US"/>
              <a:pPr lvl="0"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4 つのコンテンツ" type="fourObj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ja-JP" altLang="en-US"/>
              <a:t>クリックしてマスター タイトルのスタイルを編集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40078" y="2240280"/>
            <a:ext cx="5654038" cy="3074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ja-JP" altLang="en-US"/>
              <a:t>クリックしてマスター テキストのスタイルを編集</a:t>
            </a:r>
            <a:endParaRPr lang="ja-JP" altLang="en-US"/>
          </a:p>
          <a:p>
            <a:pPr lvl="1">
              <a:defRPr/>
            </a:pPr>
            <a:r>
              <a:rPr lang="ja-JP" altLang="en-US"/>
              <a:t>第 2 レベル</a:t>
            </a:r>
            <a:endParaRPr lang="ja-JP" altLang="en-US"/>
          </a:p>
          <a:p>
            <a:pPr lvl="2">
              <a:defRPr/>
            </a:pPr>
            <a:r>
              <a:rPr lang="ja-JP" altLang="en-US"/>
              <a:t>第 3 レベル</a:t>
            </a:r>
            <a:endParaRPr lang="ja-JP" altLang="en-US"/>
          </a:p>
          <a:p>
            <a:pPr lvl="3">
              <a:defRPr/>
            </a:pPr>
            <a:r>
              <a:rPr lang="ja-JP" altLang="en-US"/>
              <a:t>第 4 レベル</a:t>
            </a:r>
            <a:endParaRPr lang="ja-JP" altLang="en-US"/>
          </a:p>
          <a:p>
            <a:pPr lvl="4">
              <a:defRPr/>
            </a:pPr>
            <a:r>
              <a:rPr lang="ja-JP" altLang="en-US"/>
              <a:t>第 5 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6507478" y="2240280"/>
            <a:ext cx="5654038" cy="3074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ja-JP" altLang="en-US"/>
              <a:t>クリックしてマスター テキストのスタイルを編集</a:t>
            </a:r>
            <a:endParaRPr lang="ja-JP" altLang="en-US"/>
          </a:p>
          <a:p>
            <a:pPr lvl="1">
              <a:defRPr/>
            </a:pPr>
            <a:r>
              <a:rPr lang="ja-JP" altLang="en-US"/>
              <a:t>第 2 レベル</a:t>
            </a:r>
            <a:endParaRPr lang="ja-JP" altLang="en-US"/>
          </a:p>
          <a:p>
            <a:pPr lvl="2">
              <a:defRPr/>
            </a:pPr>
            <a:r>
              <a:rPr lang="ja-JP" altLang="en-US"/>
              <a:t>第 3 レベル</a:t>
            </a:r>
            <a:endParaRPr lang="ja-JP" altLang="en-US"/>
          </a:p>
          <a:p>
            <a:pPr lvl="3">
              <a:defRPr/>
            </a:pPr>
            <a:r>
              <a:rPr lang="ja-JP" altLang="en-US"/>
              <a:t>第 4 レベル</a:t>
            </a:r>
            <a:endParaRPr lang="ja-JP" altLang="en-US"/>
          </a:p>
          <a:p>
            <a:pPr lvl="4">
              <a:defRPr/>
            </a:pPr>
            <a:r>
              <a:rPr lang="ja-JP" altLang="en-US"/>
              <a:t>第 5 レベル</a:t>
            </a:r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638438" y="5577908"/>
            <a:ext cx="5654038" cy="3074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ja-JP" altLang="en-US"/>
              <a:t>クリックしてマスター テキストのスタイルを編集</a:t>
            </a:r>
            <a:endParaRPr lang="ja-JP" altLang="en-US"/>
          </a:p>
          <a:p>
            <a:pPr lvl="1">
              <a:defRPr/>
            </a:pPr>
            <a:r>
              <a:rPr lang="ja-JP" altLang="en-US"/>
              <a:t>第 2 レベル</a:t>
            </a:r>
            <a:endParaRPr lang="ja-JP" altLang="en-US"/>
          </a:p>
          <a:p>
            <a:pPr lvl="2">
              <a:defRPr/>
            </a:pPr>
            <a:r>
              <a:rPr lang="ja-JP" altLang="en-US"/>
              <a:t>第 3 レベル</a:t>
            </a:r>
            <a:endParaRPr lang="ja-JP" altLang="en-US"/>
          </a:p>
          <a:p>
            <a:pPr lvl="3">
              <a:defRPr/>
            </a:pPr>
            <a:r>
              <a:rPr lang="ja-JP" altLang="en-US"/>
              <a:t>第 4 レベル</a:t>
            </a:r>
            <a:endParaRPr lang="ja-JP" altLang="en-US"/>
          </a:p>
          <a:p>
            <a:pPr lvl="4">
              <a:defRPr/>
            </a:pPr>
            <a:r>
              <a:rPr lang="ja-JP" altLang="en-US"/>
              <a:t>第 5 レベル</a:t>
            </a:r>
            <a:endParaRPr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5837" y="5577908"/>
            <a:ext cx="5654038" cy="3074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ja-JP" altLang="en-US"/>
              <a:t>クリックしてマスター テキストのスタイルを編集</a:t>
            </a:r>
            <a:endParaRPr lang="ja-JP" altLang="en-US"/>
          </a:p>
          <a:p>
            <a:pPr lvl="1">
              <a:defRPr/>
            </a:pPr>
            <a:r>
              <a:rPr lang="ja-JP" altLang="en-US"/>
              <a:t>第 2 レベル</a:t>
            </a:r>
            <a:endParaRPr lang="ja-JP" altLang="en-US"/>
          </a:p>
          <a:p>
            <a:pPr lvl="2">
              <a:defRPr/>
            </a:pPr>
            <a:r>
              <a:rPr lang="ja-JP" altLang="en-US"/>
              <a:t>第 3 レベル</a:t>
            </a:r>
            <a:endParaRPr lang="ja-JP" altLang="en-US"/>
          </a:p>
          <a:p>
            <a:pPr lvl="3">
              <a:defRPr/>
            </a:pPr>
            <a:r>
              <a:rPr lang="ja-JP" altLang="en-US"/>
              <a:t>第 4 レベル</a:t>
            </a:r>
            <a:endParaRPr lang="ja-JP" altLang="en-US"/>
          </a:p>
          <a:p>
            <a:pPr lvl="4">
              <a:defRPr/>
            </a:pPr>
            <a:r>
              <a:rPr lang="ja-JP" altLang="en-US"/>
              <a:t>第 5 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ja-JP" altLang="en-US"/>
              <a:pPr lvl="0">
                <a:defRPr/>
              </a:pPr>
              <a:t>2018/8/19</a:t>
            </a:fld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ja-JP" altLang="en-US"/>
              <a:t/>
            </a:r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ja-JP" altLang="en-US"/>
              <a:pPr lvl="0"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タイトル付きの図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0"/>
          </p:nvPr>
        </p:nvSpPr>
        <p:spPr>
          <a:xfrm>
            <a:off x="2509201" y="6720840"/>
            <a:ext cx="7680958" cy="793433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ja-JP" altLang="en-US"/>
              <a:t>クリックしてマスター タイトルのスタイルを編集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09201" y="857885"/>
            <a:ext cx="7680958" cy="57607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ja-JP" altLang="en-US"/>
              <a:t>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09201" y="7514273"/>
            <a:ext cx="7680958" cy="11268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ja-JP" altLang="en-US"/>
              <a:t>クリックしてマスター テキストのスタイルを編集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ja-JP" altLang="en-US"/>
              <a:pPr lvl="0">
                <a:defRPr/>
              </a:pPr>
              <a:t>2018/8/19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ja-JP" altLang="en-US"/>
              <a:t/>
            </a: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ja-JP" altLang="en-US"/>
              <a:pPr lvl="0"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Thinkfree Offic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idx="0"/>
          </p:nvPr>
        </p:nvSpPr>
        <p:spPr>
          <a:xfrm>
            <a:off x="640078" y="384493"/>
            <a:ext cx="11521437" cy="16002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ja-JP" altLang="en-US"/>
              <a:t>クリックしてマスター タイトルのスタイルを編集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78" y="2240280"/>
            <a:ext cx="11521437" cy="633634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ja-JP" altLang="en-US"/>
              <a:t>クリックしてマスター テキストのスタイルを編集</a:t>
            </a:r>
            <a:endParaRPr lang="ja-JP" altLang="en-US"/>
          </a:p>
          <a:p>
            <a:pPr lvl="1">
              <a:defRPr/>
            </a:pPr>
            <a:r>
              <a:rPr lang="ja-JP" altLang="en-US"/>
              <a:t>第 2 レベル</a:t>
            </a:r>
            <a:endParaRPr lang="ja-JP" altLang="en-US"/>
          </a:p>
          <a:p>
            <a:pPr lvl="2">
              <a:defRPr/>
            </a:pPr>
            <a:r>
              <a:rPr lang="ja-JP" altLang="en-US"/>
              <a:t>第 3 レベル</a:t>
            </a:r>
            <a:endParaRPr lang="ja-JP" altLang="en-US"/>
          </a:p>
          <a:p>
            <a:pPr lvl="3">
              <a:defRPr/>
            </a:pPr>
            <a:r>
              <a:rPr lang="ja-JP" altLang="en-US"/>
              <a:t>第 4 レベル</a:t>
            </a:r>
            <a:endParaRPr lang="ja-JP" altLang="en-US"/>
          </a:p>
          <a:p>
            <a:pPr lvl="4">
              <a:defRPr/>
            </a:pPr>
            <a:r>
              <a:rPr lang="ja-JP" altLang="en-US"/>
              <a:t>第 5 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40078" y="8898890"/>
            <a:ext cx="2987038" cy="51117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ja-JP" altLang="en-US"/>
              <a:pPr lvl="0">
                <a:defRPr/>
              </a:pPr>
              <a:t>2018/8/19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373879" y="8898890"/>
            <a:ext cx="4053838" cy="51117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ja-JP" altLang="en-US"/>
              <a:t/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74479" y="8898890"/>
            <a:ext cx="2987038" cy="51117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ja-JP" altLang="en-US"/>
              <a:pPr lvl="0"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801600" cy="5734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ja-JP" altLang="en-US"/>
          </a:p>
        </p:txBody>
      </p:sp>
      <p:sp>
        <p:nvSpPr>
          <p:cNvPr id="5" name=""/>
          <p:cNvSpPr/>
          <p:nvPr/>
        </p:nvSpPr>
        <p:spPr>
          <a:xfrm>
            <a:off x="0" y="2784348"/>
            <a:ext cx="12801600" cy="681685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ja-JP" altLang="en-US"/>
          </a:p>
        </p:txBody>
      </p:sp>
      <p:sp>
        <p:nvSpPr>
          <p:cNvPr id="18" name=""/>
          <p:cNvSpPr txBox="1"/>
          <p:nvPr/>
        </p:nvSpPr>
        <p:spPr>
          <a:xfrm>
            <a:off x="1031817" y="68263"/>
            <a:ext cx="1196959" cy="43697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ja-JP" altLang="en-US" sz="2300" b="1"/>
              <a:t>Home</a:t>
            </a:r>
            <a:endParaRPr lang="ja-JP" altLang="en-US" sz="2300" b="1"/>
          </a:p>
        </p:txBody>
      </p:sp>
      <p:sp>
        <p:nvSpPr>
          <p:cNvPr id="21" name=""/>
          <p:cNvSpPr txBox="1"/>
          <p:nvPr/>
        </p:nvSpPr>
        <p:spPr>
          <a:xfrm>
            <a:off x="2863356" y="68263"/>
            <a:ext cx="1300567" cy="43697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ja-JP" altLang="en-US" sz="2300" b="1"/>
              <a:t>Spots</a:t>
            </a:r>
            <a:endParaRPr lang="ja-JP" altLang="en-US" sz="2300" b="1"/>
          </a:p>
        </p:txBody>
      </p:sp>
      <p:sp>
        <p:nvSpPr>
          <p:cNvPr id="22" name=""/>
          <p:cNvSpPr txBox="1"/>
          <p:nvPr/>
        </p:nvSpPr>
        <p:spPr>
          <a:xfrm>
            <a:off x="4830199" y="75472"/>
            <a:ext cx="1304971" cy="43697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ja-JP" altLang="en-US" sz="2300" b="1">
                <a:latin typeface="ＭＳ Ｐゴシック"/>
              </a:rPr>
              <a:t>Events</a:t>
            </a:r>
            <a:endParaRPr lang="ja-JP" altLang="en-US" sz="2300" b="1">
              <a:latin typeface="ＭＳ Ｐゴシック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7129891" y="71954"/>
            <a:ext cx="2277095" cy="44049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ja-JP" altLang="en-US" sz="2300" b="1"/>
              <a:t>Acommodation</a:t>
            </a:r>
            <a:endParaRPr lang="ja-JP" altLang="en-US" sz="2300" b="1"/>
          </a:p>
        </p:txBody>
      </p:sp>
      <p:sp>
        <p:nvSpPr>
          <p:cNvPr id="34" name=""/>
          <p:cNvSpPr txBox="1"/>
          <p:nvPr/>
        </p:nvSpPr>
        <p:spPr>
          <a:xfrm>
            <a:off x="10315814" y="68262"/>
            <a:ext cx="1313972" cy="44245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ja-JP" altLang="en-US" sz="2300" b="1"/>
              <a:t>Contact</a:t>
            </a:r>
            <a:endParaRPr lang="ja-JP" altLang="en-US" sz="2300" b="1"/>
          </a:p>
        </p:txBody>
      </p:sp>
      <p:sp>
        <p:nvSpPr>
          <p:cNvPr id="35" name=""/>
          <p:cNvSpPr/>
          <p:nvPr/>
        </p:nvSpPr>
        <p:spPr>
          <a:xfrm>
            <a:off x="0" y="573499"/>
            <a:ext cx="12801600" cy="22108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ja-JP" altLang="en-US"/>
          </a:p>
        </p:txBody>
      </p:sp>
      <p:sp>
        <p:nvSpPr>
          <p:cNvPr id="36" name=""/>
          <p:cNvSpPr txBox="1"/>
          <p:nvPr/>
        </p:nvSpPr>
        <p:spPr>
          <a:xfrm>
            <a:off x="5334166" y="1375991"/>
            <a:ext cx="2133267" cy="39375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ja-JP" altLang="en-US" sz="2000" b="1"/>
              <a:t>メインビジュアル</a:t>
            </a:r>
            <a:endParaRPr lang="ja-JP" altLang="en-US" sz="2000" b="1"/>
          </a:p>
        </p:txBody>
      </p:sp>
      <p:sp>
        <p:nvSpPr>
          <p:cNvPr id="43" name=""/>
          <p:cNvSpPr/>
          <p:nvPr/>
        </p:nvSpPr>
        <p:spPr>
          <a:xfrm>
            <a:off x="428552" y="3288411"/>
            <a:ext cx="11948994" cy="33844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ja-JP" altLang="en-US"/>
          </a:p>
        </p:txBody>
      </p:sp>
      <p:sp>
        <p:nvSpPr>
          <p:cNvPr id="44" name=""/>
          <p:cNvSpPr/>
          <p:nvPr/>
        </p:nvSpPr>
        <p:spPr>
          <a:xfrm>
            <a:off x="3124390" y="3758802"/>
            <a:ext cx="1597794" cy="25869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ja-JP" altLang="en-US"/>
          </a:p>
        </p:txBody>
      </p:sp>
      <p:sp>
        <p:nvSpPr>
          <p:cNvPr id="47" name=""/>
          <p:cNvSpPr/>
          <p:nvPr/>
        </p:nvSpPr>
        <p:spPr>
          <a:xfrm>
            <a:off x="3295410" y="3936492"/>
            <a:ext cx="1233156" cy="1115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ja-JP" altLang="en-US"/>
          </a:p>
        </p:txBody>
      </p:sp>
      <p:sp>
        <p:nvSpPr>
          <p:cNvPr id="50" name=""/>
          <p:cNvSpPr/>
          <p:nvPr/>
        </p:nvSpPr>
        <p:spPr>
          <a:xfrm>
            <a:off x="3234654" y="7656194"/>
            <a:ext cx="1354668" cy="81686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ja-JP" altLang="en-US"/>
          </a:p>
        </p:txBody>
      </p:sp>
      <p:sp>
        <p:nvSpPr>
          <p:cNvPr id="53" name=""/>
          <p:cNvSpPr txBox="1"/>
          <p:nvPr/>
        </p:nvSpPr>
        <p:spPr>
          <a:xfrm>
            <a:off x="3295410" y="7881603"/>
            <a:ext cx="1228559" cy="36604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ja-JP" altLang="en-US"/>
              <a:t>Facebook</a:t>
            </a:r>
            <a:endParaRPr lang="ja-JP" altLang="en-US"/>
          </a:p>
        </p:txBody>
      </p:sp>
      <p:sp>
        <p:nvSpPr>
          <p:cNvPr id="58" name=""/>
          <p:cNvSpPr txBox="1"/>
          <p:nvPr/>
        </p:nvSpPr>
        <p:spPr>
          <a:xfrm>
            <a:off x="712089" y="3576160"/>
            <a:ext cx="1368171" cy="47006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ja-JP" altLang="en-US" sz="2500" b="1"/>
              <a:t>section</a:t>
            </a:r>
            <a:endParaRPr lang="ja-JP" altLang="en-US" sz="2500" b="1"/>
          </a:p>
        </p:txBody>
      </p:sp>
      <p:sp>
        <p:nvSpPr>
          <p:cNvPr id="59" name=""/>
          <p:cNvSpPr txBox="1"/>
          <p:nvPr/>
        </p:nvSpPr>
        <p:spPr>
          <a:xfrm>
            <a:off x="3513639" y="5355953"/>
            <a:ext cx="918115" cy="36666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ja-JP" altLang="en-US"/>
              <a:t>article</a:t>
            </a:r>
            <a:endParaRPr lang="ja-JP" altLang="en-US"/>
          </a:p>
        </p:txBody>
      </p:sp>
      <p:sp>
        <p:nvSpPr>
          <p:cNvPr id="62" name=""/>
          <p:cNvSpPr txBox="1"/>
          <p:nvPr/>
        </p:nvSpPr>
        <p:spPr>
          <a:xfrm>
            <a:off x="3464230" y="4314539"/>
            <a:ext cx="918115" cy="362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/>
              <a:t>image</a:t>
            </a:r>
            <a:endParaRPr lang="ja-JP" altLang="en-US"/>
          </a:p>
        </p:txBody>
      </p:sp>
      <p:sp>
        <p:nvSpPr>
          <p:cNvPr id="65" name=""/>
          <p:cNvSpPr txBox="1"/>
          <p:nvPr/>
        </p:nvSpPr>
        <p:spPr>
          <a:xfrm>
            <a:off x="145018" y="763140"/>
            <a:ext cx="886799" cy="435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2300" b="1"/>
              <a:t>div</a:t>
            </a:r>
            <a:endParaRPr lang="ja-JP" altLang="en-US" sz="2300" b="1"/>
          </a:p>
        </p:txBody>
      </p:sp>
      <p:sp>
        <p:nvSpPr>
          <p:cNvPr id="66" name=""/>
          <p:cNvSpPr txBox="1"/>
          <p:nvPr/>
        </p:nvSpPr>
        <p:spPr>
          <a:xfrm>
            <a:off x="0" y="0"/>
            <a:ext cx="1277397" cy="417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2200" b="1"/>
              <a:t>header</a:t>
            </a:r>
            <a:endParaRPr lang="ja-JP" altLang="en-US" sz="2200" b="1"/>
          </a:p>
        </p:txBody>
      </p:sp>
      <p:sp>
        <p:nvSpPr>
          <p:cNvPr id="67" name=""/>
          <p:cNvSpPr txBox="1"/>
          <p:nvPr/>
        </p:nvSpPr>
        <p:spPr>
          <a:xfrm>
            <a:off x="179641" y="2784348"/>
            <a:ext cx="918115" cy="442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2300" b="1"/>
              <a:t>main</a:t>
            </a:r>
            <a:endParaRPr lang="ja-JP" altLang="en-US" sz="2300" b="1"/>
          </a:p>
        </p:txBody>
      </p:sp>
      <p:sp>
        <p:nvSpPr>
          <p:cNvPr id="68" name=""/>
          <p:cNvSpPr/>
          <p:nvPr/>
        </p:nvSpPr>
        <p:spPr>
          <a:xfrm>
            <a:off x="5914643" y="3758802"/>
            <a:ext cx="1597794" cy="25869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ja-JP" altLang="en-US"/>
          </a:p>
        </p:txBody>
      </p:sp>
      <p:sp>
        <p:nvSpPr>
          <p:cNvPr id="69" name=""/>
          <p:cNvSpPr/>
          <p:nvPr/>
        </p:nvSpPr>
        <p:spPr>
          <a:xfrm>
            <a:off x="6085663" y="3936492"/>
            <a:ext cx="1233156" cy="1115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ja-JP" altLang="en-US"/>
          </a:p>
        </p:txBody>
      </p:sp>
      <p:sp>
        <p:nvSpPr>
          <p:cNvPr id="70" name=""/>
          <p:cNvSpPr txBox="1"/>
          <p:nvPr/>
        </p:nvSpPr>
        <p:spPr>
          <a:xfrm>
            <a:off x="6303892" y="5355953"/>
            <a:ext cx="918115" cy="36666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ja-JP" altLang="en-US"/>
              <a:t>article</a:t>
            </a:r>
            <a:endParaRPr lang="ja-JP" altLang="en-US"/>
          </a:p>
        </p:txBody>
      </p:sp>
      <p:sp>
        <p:nvSpPr>
          <p:cNvPr id="71" name=""/>
          <p:cNvSpPr txBox="1"/>
          <p:nvPr/>
        </p:nvSpPr>
        <p:spPr>
          <a:xfrm>
            <a:off x="6254483" y="4314539"/>
            <a:ext cx="918115" cy="362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/>
              <a:t>image</a:t>
            </a:r>
            <a:endParaRPr lang="ja-JP" altLang="en-US"/>
          </a:p>
        </p:txBody>
      </p:sp>
      <p:sp>
        <p:nvSpPr>
          <p:cNvPr id="72" name=""/>
          <p:cNvSpPr/>
          <p:nvPr/>
        </p:nvSpPr>
        <p:spPr>
          <a:xfrm>
            <a:off x="8727496" y="3758802"/>
            <a:ext cx="1597794" cy="25869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ja-JP" altLang="en-US"/>
          </a:p>
        </p:txBody>
      </p:sp>
      <p:sp>
        <p:nvSpPr>
          <p:cNvPr id="73" name=""/>
          <p:cNvSpPr/>
          <p:nvPr/>
        </p:nvSpPr>
        <p:spPr>
          <a:xfrm>
            <a:off x="8898516" y="3936492"/>
            <a:ext cx="1233156" cy="1115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ja-JP" altLang="en-US"/>
          </a:p>
        </p:txBody>
      </p:sp>
      <p:sp>
        <p:nvSpPr>
          <p:cNvPr id="74" name=""/>
          <p:cNvSpPr txBox="1"/>
          <p:nvPr/>
        </p:nvSpPr>
        <p:spPr>
          <a:xfrm>
            <a:off x="9116746" y="5355953"/>
            <a:ext cx="918115" cy="36666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ja-JP" altLang="en-US"/>
              <a:t>article</a:t>
            </a:r>
            <a:endParaRPr lang="ja-JP" altLang="en-US"/>
          </a:p>
        </p:txBody>
      </p:sp>
      <p:sp>
        <p:nvSpPr>
          <p:cNvPr id="75" name=""/>
          <p:cNvSpPr txBox="1"/>
          <p:nvPr/>
        </p:nvSpPr>
        <p:spPr>
          <a:xfrm>
            <a:off x="9067336" y="4314539"/>
            <a:ext cx="918115" cy="362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/>
              <a:t>image</a:t>
            </a:r>
            <a:endParaRPr lang="ja-JP" altLang="en-US"/>
          </a:p>
        </p:txBody>
      </p:sp>
      <p:sp>
        <p:nvSpPr>
          <p:cNvPr id="76" name=""/>
          <p:cNvSpPr/>
          <p:nvPr/>
        </p:nvSpPr>
        <p:spPr>
          <a:xfrm>
            <a:off x="6024907" y="7656194"/>
            <a:ext cx="1354668" cy="81686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ja-JP" altLang="en-US"/>
          </a:p>
        </p:txBody>
      </p:sp>
      <p:sp>
        <p:nvSpPr>
          <p:cNvPr id="77" name=""/>
          <p:cNvSpPr txBox="1"/>
          <p:nvPr/>
        </p:nvSpPr>
        <p:spPr>
          <a:xfrm>
            <a:off x="6073263" y="7900415"/>
            <a:ext cx="1257955" cy="347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1700"/>
              <a:t>Instagram</a:t>
            </a:r>
            <a:endParaRPr lang="ja-JP" altLang="en-US" sz="1700"/>
          </a:p>
        </p:txBody>
      </p:sp>
      <p:sp>
        <p:nvSpPr>
          <p:cNvPr id="78" name=""/>
          <p:cNvSpPr/>
          <p:nvPr/>
        </p:nvSpPr>
        <p:spPr>
          <a:xfrm>
            <a:off x="8898469" y="7656194"/>
            <a:ext cx="1354668" cy="81686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ja-JP" altLang="en-US"/>
          </a:p>
        </p:txBody>
      </p:sp>
      <p:sp>
        <p:nvSpPr>
          <p:cNvPr id="79" name=""/>
          <p:cNvSpPr txBox="1"/>
          <p:nvPr/>
        </p:nvSpPr>
        <p:spPr>
          <a:xfrm>
            <a:off x="8946826" y="7900416"/>
            <a:ext cx="1257955" cy="347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1700"/>
              <a:t>Twitter</a:t>
            </a:r>
            <a:endParaRPr lang="ja-JP" altLang="en-US" sz="1700"/>
          </a:p>
        </p:txBody>
      </p:sp>
      <p:grpSp>
        <p:nvGrpSpPr>
          <p:cNvPr id="80" name=""/>
          <p:cNvGrpSpPr/>
          <p:nvPr/>
        </p:nvGrpSpPr>
        <p:grpSpPr>
          <a:xfrm rot="0">
            <a:off x="0" y="9121140"/>
            <a:ext cx="12801600" cy="480060"/>
            <a:chOff x="0" y="9121140"/>
            <a:chExt cx="12801600" cy="480060"/>
          </a:xfrm>
        </p:grpSpPr>
        <p:sp>
          <p:nvSpPr>
            <p:cNvPr id="81" name=""/>
            <p:cNvSpPr/>
            <p:nvPr/>
          </p:nvSpPr>
          <p:spPr>
            <a:xfrm>
              <a:off x="0" y="9121140"/>
              <a:ext cx="12801600" cy="4800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82" name=""/>
            <p:cNvSpPr txBox="1"/>
            <p:nvPr/>
          </p:nvSpPr>
          <p:spPr>
            <a:xfrm>
              <a:off x="5644705" y="9132570"/>
              <a:ext cx="1512189" cy="4686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 sz="2500" b="1"/>
                <a:t>footer</a:t>
              </a:r>
              <a:endParaRPr lang="ja-JP" altLang="en-US" sz="25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"/>
          <p:cNvGrpSpPr/>
          <p:nvPr/>
        </p:nvGrpSpPr>
        <p:grpSpPr>
          <a:xfrm rot="0">
            <a:off x="0" y="0"/>
            <a:ext cx="12801600" cy="573499"/>
            <a:chOff x="0" y="0"/>
            <a:chExt cx="12801600" cy="573499"/>
          </a:xfrm>
        </p:grpSpPr>
        <p:sp>
          <p:nvSpPr>
            <p:cNvPr id="12" name=""/>
            <p:cNvSpPr/>
            <p:nvPr/>
          </p:nvSpPr>
          <p:spPr>
            <a:xfrm>
              <a:off x="0" y="0"/>
              <a:ext cx="12801600" cy="5734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3" name=""/>
            <p:cNvSpPr txBox="1"/>
            <p:nvPr/>
          </p:nvSpPr>
          <p:spPr>
            <a:xfrm>
              <a:off x="1031817" y="68263"/>
              <a:ext cx="1196959" cy="4369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 sz="2300" b="1"/>
                <a:t>Home</a:t>
              </a:r>
              <a:endParaRPr lang="ja-JP" altLang="en-US" sz="2300" b="1"/>
            </a:p>
          </p:txBody>
        </p:sp>
        <p:sp>
          <p:nvSpPr>
            <p:cNvPr id="14" name=""/>
            <p:cNvSpPr txBox="1"/>
            <p:nvPr/>
          </p:nvSpPr>
          <p:spPr>
            <a:xfrm>
              <a:off x="2863356" y="68263"/>
              <a:ext cx="1300567" cy="4369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 sz="2300" b="1"/>
                <a:t>Spots</a:t>
              </a:r>
              <a:endParaRPr lang="ja-JP" altLang="en-US" sz="2300" b="1"/>
            </a:p>
          </p:txBody>
        </p:sp>
        <p:sp>
          <p:nvSpPr>
            <p:cNvPr id="15" name=""/>
            <p:cNvSpPr txBox="1"/>
            <p:nvPr/>
          </p:nvSpPr>
          <p:spPr>
            <a:xfrm>
              <a:off x="4830199" y="75472"/>
              <a:ext cx="1304971" cy="4369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 sz="2300" b="1">
                  <a:latin typeface="ＭＳ Ｐゴシック"/>
                </a:rPr>
                <a:t>Events</a:t>
              </a:r>
              <a:endParaRPr lang="ja-JP" altLang="en-US" sz="2300" b="1">
                <a:latin typeface="ＭＳ Ｐゴシック"/>
              </a:endParaRPr>
            </a:p>
          </p:txBody>
        </p:sp>
        <p:sp>
          <p:nvSpPr>
            <p:cNvPr id="16" name=""/>
            <p:cNvSpPr txBox="1"/>
            <p:nvPr/>
          </p:nvSpPr>
          <p:spPr>
            <a:xfrm>
              <a:off x="7129891" y="71954"/>
              <a:ext cx="2277095" cy="4404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 sz="2300" b="1"/>
                <a:t>Acommodation</a:t>
              </a:r>
              <a:endParaRPr lang="ja-JP" altLang="en-US" sz="2300" b="1"/>
            </a:p>
          </p:txBody>
        </p:sp>
        <p:sp>
          <p:nvSpPr>
            <p:cNvPr id="17" name=""/>
            <p:cNvSpPr txBox="1"/>
            <p:nvPr/>
          </p:nvSpPr>
          <p:spPr>
            <a:xfrm>
              <a:off x="10315814" y="68262"/>
              <a:ext cx="1313972" cy="442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 sz="2300" b="1"/>
                <a:t>Contact</a:t>
              </a:r>
              <a:endParaRPr lang="ja-JP" altLang="en-US" sz="2300" b="1"/>
            </a:p>
          </p:txBody>
        </p:sp>
        <p:sp>
          <p:nvSpPr>
            <p:cNvPr id="18" name=""/>
            <p:cNvSpPr txBox="1"/>
            <p:nvPr/>
          </p:nvSpPr>
          <p:spPr>
            <a:xfrm>
              <a:off x="0" y="0"/>
              <a:ext cx="1277397" cy="4076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 sz="2100" b="1"/>
                <a:t>header</a:t>
              </a:r>
              <a:endParaRPr lang="ja-JP" altLang="en-US" sz="2100" b="1"/>
            </a:p>
          </p:txBody>
        </p:sp>
      </p:grpSp>
      <p:sp>
        <p:nvSpPr>
          <p:cNvPr id="19" name=""/>
          <p:cNvSpPr/>
          <p:nvPr/>
        </p:nvSpPr>
        <p:spPr>
          <a:xfrm>
            <a:off x="0" y="573499"/>
            <a:ext cx="12801600" cy="9027701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0" name=""/>
          <p:cNvSpPr/>
          <p:nvPr/>
        </p:nvSpPr>
        <p:spPr>
          <a:xfrm>
            <a:off x="1101816" y="635239"/>
            <a:ext cx="10597968" cy="26509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grpSp>
        <p:nvGrpSpPr>
          <p:cNvPr id="55" name=""/>
          <p:cNvGrpSpPr/>
          <p:nvPr/>
        </p:nvGrpSpPr>
        <p:grpSpPr>
          <a:xfrm rot="0">
            <a:off x="1922645" y="718624"/>
            <a:ext cx="1597794" cy="2137733"/>
            <a:chOff x="1915846" y="879787"/>
            <a:chExt cx="1597794" cy="2594708"/>
          </a:xfrm>
        </p:grpSpPr>
        <p:sp>
          <p:nvSpPr>
            <p:cNvPr id="21" name=""/>
            <p:cNvSpPr/>
            <p:nvPr/>
          </p:nvSpPr>
          <p:spPr>
            <a:xfrm>
              <a:off x="1915846" y="879787"/>
              <a:ext cx="1597794" cy="25220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2086865" y="1023805"/>
              <a:ext cx="1233156" cy="15085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3" name=""/>
            <p:cNvSpPr txBox="1"/>
            <p:nvPr/>
          </p:nvSpPr>
          <p:spPr>
            <a:xfrm>
              <a:off x="2244386" y="3033434"/>
              <a:ext cx="918115" cy="4410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/>
                <a:t>article</a:t>
              </a:r>
              <a:endParaRPr lang="ja-JP" altLang="en-US"/>
            </a:p>
          </p:txBody>
        </p:sp>
        <p:sp>
          <p:nvSpPr>
            <p:cNvPr id="24" name=""/>
            <p:cNvSpPr txBox="1"/>
            <p:nvPr/>
          </p:nvSpPr>
          <p:spPr>
            <a:xfrm>
              <a:off x="2255686" y="1798278"/>
              <a:ext cx="918115" cy="439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/>
                <a:t>image</a:t>
              </a:r>
              <a:endParaRPr lang="ja-JP" altLang="en-US"/>
            </a:p>
          </p:txBody>
        </p:sp>
      </p:grpSp>
      <p:grpSp>
        <p:nvGrpSpPr>
          <p:cNvPr id="118" name=""/>
          <p:cNvGrpSpPr/>
          <p:nvPr/>
        </p:nvGrpSpPr>
        <p:grpSpPr>
          <a:xfrm rot="0">
            <a:off x="4370952" y="718624"/>
            <a:ext cx="1597794" cy="2520315"/>
            <a:chOff x="4332746" y="881484"/>
            <a:chExt cx="1597794" cy="2520315"/>
          </a:xfrm>
        </p:grpSpPr>
        <p:sp>
          <p:nvSpPr>
            <p:cNvPr id="25" name=""/>
            <p:cNvSpPr/>
            <p:nvPr/>
          </p:nvSpPr>
          <p:spPr>
            <a:xfrm>
              <a:off x="4332746" y="881484"/>
              <a:ext cx="1597794" cy="2520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4515065" y="1049829"/>
              <a:ext cx="1233156" cy="934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7" name=""/>
            <p:cNvSpPr txBox="1"/>
            <p:nvPr/>
          </p:nvSpPr>
          <p:spPr>
            <a:xfrm>
              <a:off x="4672586" y="3035133"/>
              <a:ext cx="918115" cy="36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/>
                <a:t>article</a:t>
              </a:r>
              <a:endParaRPr lang="ja-JP" altLang="en-US"/>
            </a:p>
          </p:txBody>
        </p:sp>
        <p:sp>
          <p:nvSpPr>
            <p:cNvPr id="28" name=""/>
            <p:cNvSpPr txBox="1"/>
            <p:nvPr/>
          </p:nvSpPr>
          <p:spPr>
            <a:xfrm>
              <a:off x="4672586" y="1335729"/>
              <a:ext cx="918115" cy="367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/>
                <a:t>image</a:t>
              </a:r>
              <a:endParaRPr lang="ja-JP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4515065" y="2070471"/>
              <a:ext cx="1233156" cy="934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34" name=""/>
            <p:cNvSpPr txBox="1"/>
            <p:nvPr/>
          </p:nvSpPr>
          <p:spPr>
            <a:xfrm>
              <a:off x="4672585" y="2356368"/>
              <a:ext cx="918115" cy="367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/>
                <a:t>image</a:t>
              </a:r>
              <a:endParaRPr lang="ja-JP" altLang="en-US"/>
            </a:p>
          </p:txBody>
        </p:sp>
      </p:grpSp>
      <p:grpSp>
        <p:nvGrpSpPr>
          <p:cNvPr id="119" name=""/>
          <p:cNvGrpSpPr/>
          <p:nvPr/>
        </p:nvGrpSpPr>
        <p:grpSpPr>
          <a:xfrm rot="0">
            <a:off x="6747249" y="718624"/>
            <a:ext cx="1597794" cy="2524744"/>
            <a:chOff x="6670646" y="877056"/>
            <a:chExt cx="1597794" cy="2524744"/>
          </a:xfrm>
        </p:grpSpPr>
        <p:sp>
          <p:nvSpPr>
            <p:cNvPr id="35" name=""/>
            <p:cNvSpPr/>
            <p:nvPr/>
          </p:nvSpPr>
          <p:spPr>
            <a:xfrm>
              <a:off x="6670646" y="877056"/>
              <a:ext cx="1597794" cy="2524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6852965" y="1045401"/>
              <a:ext cx="1233156" cy="934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37" name=""/>
            <p:cNvSpPr txBox="1"/>
            <p:nvPr/>
          </p:nvSpPr>
          <p:spPr>
            <a:xfrm>
              <a:off x="7010486" y="3035133"/>
              <a:ext cx="918115" cy="36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/>
                <a:t>article</a:t>
              </a:r>
              <a:endParaRPr lang="ja-JP" altLang="en-US"/>
            </a:p>
          </p:txBody>
        </p:sp>
        <p:sp>
          <p:nvSpPr>
            <p:cNvPr id="38" name=""/>
            <p:cNvSpPr txBox="1"/>
            <p:nvPr/>
          </p:nvSpPr>
          <p:spPr>
            <a:xfrm>
              <a:off x="7010486" y="1331300"/>
              <a:ext cx="918115" cy="367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/>
                <a:t>image</a:t>
              </a:r>
              <a:endParaRPr lang="ja-JP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6852965" y="2066042"/>
              <a:ext cx="1233156" cy="934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40" name=""/>
            <p:cNvSpPr txBox="1"/>
            <p:nvPr/>
          </p:nvSpPr>
          <p:spPr>
            <a:xfrm>
              <a:off x="7010485" y="2351941"/>
              <a:ext cx="918115" cy="367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/>
                <a:t>image</a:t>
              </a:r>
              <a:endParaRPr lang="ja-JP" altLang="en-US"/>
            </a:p>
          </p:txBody>
        </p:sp>
      </p:grpSp>
      <p:grpSp>
        <p:nvGrpSpPr>
          <p:cNvPr id="120" name=""/>
          <p:cNvGrpSpPr/>
          <p:nvPr/>
        </p:nvGrpSpPr>
        <p:grpSpPr>
          <a:xfrm rot="0">
            <a:off x="9209150" y="718624"/>
            <a:ext cx="1597795" cy="2567601"/>
            <a:chOff x="9224670" y="834199"/>
            <a:chExt cx="1597795" cy="2567601"/>
          </a:xfrm>
        </p:grpSpPr>
        <p:sp>
          <p:nvSpPr>
            <p:cNvPr id="41" name=""/>
            <p:cNvSpPr/>
            <p:nvPr/>
          </p:nvSpPr>
          <p:spPr>
            <a:xfrm>
              <a:off x="9224670" y="834199"/>
              <a:ext cx="1597795" cy="25676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9406988" y="1002544"/>
              <a:ext cx="1233156" cy="934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43" name=""/>
            <p:cNvSpPr txBox="1"/>
            <p:nvPr/>
          </p:nvSpPr>
          <p:spPr>
            <a:xfrm>
              <a:off x="9564509" y="3004913"/>
              <a:ext cx="918115" cy="36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/>
                <a:t>article</a:t>
              </a:r>
              <a:endParaRPr lang="ja-JP" altLang="en-US"/>
            </a:p>
          </p:txBody>
        </p:sp>
        <p:sp>
          <p:nvSpPr>
            <p:cNvPr id="44" name=""/>
            <p:cNvSpPr txBox="1"/>
            <p:nvPr/>
          </p:nvSpPr>
          <p:spPr>
            <a:xfrm>
              <a:off x="9564509" y="1288443"/>
              <a:ext cx="918115" cy="3670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/>
                <a:t>image</a:t>
              </a:r>
              <a:endParaRPr lang="ja-JP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9406988" y="2023185"/>
              <a:ext cx="1233156" cy="9344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46" name=""/>
            <p:cNvSpPr txBox="1"/>
            <p:nvPr/>
          </p:nvSpPr>
          <p:spPr>
            <a:xfrm>
              <a:off x="9564508" y="2309085"/>
              <a:ext cx="918115" cy="367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/>
                <a:t>image</a:t>
              </a:r>
              <a:endParaRPr lang="ja-JP" altLang="en-US"/>
            </a:p>
          </p:txBody>
        </p:sp>
      </p:grpSp>
      <p:grpSp>
        <p:nvGrpSpPr>
          <p:cNvPr id="77" name=""/>
          <p:cNvGrpSpPr/>
          <p:nvPr/>
        </p:nvGrpSpPr>
        <p:grpSpPr>
          <a:xfrm rot="0">
            <a:off x="1101816" y="3401532"/>
            <a:ext cx="10597968" cy="2798135"/>
            <a:chOff x="1031817" y="3586663"/>
            <a:chExt cx="10597968" cy="2294072"/>
          </a:xfrm>
        </p:grpSpPr>
        <p:sp>
          <p:nvSpPr>
            <p:cNvPr id="47" name=""/>
            <p:cNvSpPr/>
            <p:nvPr/>
          </p:nvSpPr>
          <p:spPr>
            <a:xfrm>
              <a:off x="1031817" y="3586663"/>
              <a:ext cx="10597968" cy="229407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grpSp>
          <p:nvGrpSpPr>
            <p:cNvPr id="54" name=""/>
            <p:cNvGrpSpPr/>
            <p:nvPr/>
          </p:nvGrpSpPr>
          <p:grpSpPr>
            <a:xfrm rot="0">
              <a:off x="1915845" y="3648455"/>
              <a:ext cx="1597794" cy="2088261"/>
              <a:chOff x="1915847" y="3697812"/>
              <a:chExt cx="1597794" cy="3312414"/>
            </a:xfrm>
          </p:grpSpPr>
          <p:sp>
            <p:nvSpPr>
              <p:cNvPr id="48" name=""/>
              <p:cNvSpPr/>
              <p:nvPr/>
            </p:nvSpPr>
            <p:spPr>
              <a:xfrm>
                <a:off x="1915847" y="3697812"/>
                <a:ext cx="1597794" cy="331241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49" name=""/>
              <p:cNvSpPr/>
              <p:nvPr/>
            </p:nvSpPr>
            <p:spPr>
              <a:xfrm>
                <a:off x="2098166" y="3866157"/>
                <a:ext cx="1233156" cy="9344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50" name=""/>
              <p:cNvSpPr txBox="1"/>
              <p:nvPr/>
            </p:nvSpPr>
            <p:spPr>
              <a:xfrm>
                <a:off x="2255686" y="6218128"/>
                <a:ext cx="918115" cy="474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article</a:t>
                </a:r>
                <a:endParaRPr lang="ja-JP" altLang="en-US"/>
              </a:p>
            </p:txBody>
          </p:sp>
          <p:sp>
            <p:nvSpPr>
              <p:cNvPr id="51" name=""/>
              <p:cNvSpPr txBox="1"/>
              <p:nvPr/>
            </p:nvSpPr>
            <p:spPr>
              <a:xfrm>
                <a:off x="2255684" y="4152055"/>
                <a:ext cx="918115" cy="471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image</a:t>
                </a:r>
                <a:endParaRPr lang="ja-JP" altLang="en-US"/>
              </a:p>
            </p:txBody>
          </p:sp>
          <p:sp>
            <p:nvSpPr>
              <p:cNvPr id="52" name=""/>
              <p:cNvSpPr/>
              <p:nvPr/>
            </p:nvSpPr>
            <p:spPr>
              <a:xfrm>
                <a:off x="2098166" y="4886799"/>
                <a:ext cx="1233156" cy="9344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53" name=""/>
              <p:cNvSpPr txBox="1"/>
              <p:nvPr/>
            </p:nvSpPr>
            <p:spPr>
              <a:xfrm>
                <a:off x="2255685" y="5172695"/>
                <a:ext cx="918115" cy="474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image</a:t>
                </a:r>
                <a:endParaRPr lang="ja-JP" altLang="en-US"/>
              </a:p>
            </p:txBody>
          </p:sp>
        </p:grpSp>
        <p:grpSp>
          <p:nvGrpSpPr>
            <p:cNvPr id="56" name=""/>
            <p:cNvGrpSpPr/>
            <p:nvPr/>
          </p:nvGrpSpPr>
          <p:grpSpPr>
            <a:xfrm rot="0">
              <a:off x="4332746" y="3648455"/>
              <a:ext cx="1597794" cy="2088261"/>
              <a:chOff x="1915847" y="3697812"/>
              <a:chExt cx="1597794" cy="3312414"/>
            </a:xfrm>
          </p:grpSpPr>
          <p:sp>
            <p:nvSpPr>
              <p:cNvPr id="57" name=""/>
              <p:cNvSpPr/>
              <p:nvPr/>
            </p:nvSpPr>
            <p:spPr>
              <a:xfrm>
                <a:off x="1915847" y="3697812"/>
                <a:ext cx="1597794" cy="331241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58" name=""/>
              <p:cNvSpPr/>
              <p:nvPr/>
            </p:nvSpPr>
            <p:spPr>
              <a:xfrm>
                <a:off x="2098166" y="3866157"/>
                <a:ext cx="1233156" cy="9344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59" name=""/>
              <p:cNvSpPr txBox="1"/>
              <p:nvPr/>
            </p:nvSpPr>
            <p:spPr>
              <a:xfrm>
                <a:off x="2255687" y="6218128"/>
                <a:ext cx="918115" cy="474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article</a:t>
                </a:r>
                <a:endParaRPr lang="ja-JP" altLang="en-US"/>
              </a:p>
            </p:txBody>
          </p:sp>
          <p:sp>
            <p:nvSpPr>
              <p:cNvPr id="60" name=""/>
              <p:cNvSpPr txBox="1"/>
              <p:nvPr/>
            </p:nvSpPr>
            <p:spPr>
              <a:xfrm>
                <a:off x="2255685" y="4152055"/>
                <a:ext cx="918115" cy="471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image</a:t>
                </a:r>
                <a:endParaRPr lang="ja-JP" altLang="en-US"/>
              </a:p>
            </p:txBody>
          </p:sp>
          <p:sp>
            <p:nvSpPr>
              <p:cNvPr id="61" name=""/>
              <p:cNvSpPr/>
              <p:nvPr/>
            </p:nvSpPr>
            <p:spPr>
              <a:xfrm>
                <a:off x="2098166" y="4886799"/>
                <a:ext cx="1233156" cy="9344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62" name=""/>
              <p:cNvSpPr txBox="1"/>
              <p:nvPr/>
            </p:nvSpPr>
            <p:spPr>
              <a:xfrm>
                <a:off x="2255684" y="5172695"/>
                <a:ext cx="918115" cy="474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image</a:t>
                </a:r>
                <a:endParaRPr lang="ja-JP" altLang="en-US"/>
              </a:p>
            </p:txBody>
          </p:sp>
        </p:grpSp>
        <p:grpSp>
          <p:nvGrpSpPr>
            <p:cNvPr id="63" name=""/>
            <p:cNvGrpSpPr/>
            <p:nvPr/>
          </p:nvGrpSpPr>
          <p:grpSpPr>
            <a:xfrm rot="0">
              <a:off x="6670646" y="3648455"/>
              <a:ext cx="1597794" cy="2088261"/>
              <a:chOff x="1915847" y="3697812"/>
              <a:chExt cx="1597794" cy="3312414"/>
            </a:xfrm>
          </p:grpSpPr>
          <p:sp>
            <p:nvSpPr>
              <p:cNvPr id="64" name=""/>
              <p:cNvSpPr/>
              <p:nvPr/>
            </p:nvSpPr>
            <p:spPr>
              <a:xfrm>
                <a:off x="1915847" y="3697812"/>
                <a:ext cx="1597794" cy="331241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65" name=""/>
              <p:cNvSpPr/>
              <p:nvPr/>
            </p:nvSpPr>
            <p:spPr>
              <a:xfrm>
                <a:off x="2098166" y="3866157"/>
                <a:ext cx="1233156" cy="9344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66" name=""/>
              <p:cNvSpPr txBox="1"/>
              <p:nvPr/>
            </p:nvSpPr>
            <p:spPr>
              <a:xfrm>
                <a:off x="2255685" y="6218128"/>
                <a:ext cx="918115" cy="474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article</a:t>
                </a:r>
                <a:endParaRPr lang="ja-JP" altLang="en-US"/>
              </a:p>
            </p:txBody>
          </p:sp>
          <p:sp>
            <p:nvSpPr>
              <p:cNvPr id="67" name=""/>
              <p:cNvSpPr txBox="1"/>
              <p:nvPr/>
            </p:nvSpPr>
            <p:spPr>
              <a:xfrm>
                <a:off x="2255683" y="4152054"/>
                <a:ext cx="918115" cy="471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image</a:t>
                </a:r>
                <a:endParaRPr lang="ja-JP" altLang="en-US"/>
              </a:p>
            </p:txBody>
          </p:sp>
          <p:sp>
            <p:nvSpPr>
              <p:cNvPr id="68" name=""/>
              <p:cNvSpPr/>
              <p:nvPr/>
            </p:nvSpPr>
            <p:spPr>
              <a:xfrm>
                <a:off x="2098166" y="4886799"/>
                <a:ext cx="1233156" cy="9344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69" name=""/>
              <p:cNvSpPr txBox="1"/>
              <p:nvPr/>
            </p:nvSpPr>
            <p:spPr>
              <a:xfrm>
                <a:off x="2255684" y="5172695"/>
                <a:ext cx="918115" cy="474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image</a:t>
                </a:r>
                <a:endParaRPr lang="ja-JP" altLang="en-US"/>
              </a:p>
            </p:txBody>
          </p:sp>
        </p:grpSp>
        <p:grpSp>
          <p:nvGrpSpPr>
            <p:cNvPr id="70" name=""/>
            <p:cNvGrpSpPr/>
            <p:nvPr/>
          </p:nvGrpSpPr>
          <p:grpSpPr>
            <a:xfrm rot="0">
              <a:off x="9224671" y="3648455"/>
              <a:ext cx="1597794" cy="2088261"/>
              <a:chOff x="1915847" y="3697812"/>
              <a:chExt cx="1597794" cy="3312414"/>
            </a:xfrm>
          </p:grpSpPr>
          <p:sp>
            <p:nvSpPr>
              <p:cNvPr id="71" name=""/>
              <p:cNvSpPr/>
              <p:nvPr/>
            </p:nvSpPr>
            <p:spPr>
              <a:xfrm>
                <a:off x="1915847" y="3697812"/>
                <a:ext cx="1597794" cy="331241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72" name=""/>
              <p:cNvSpPr/>
              <p:nvPr/>
            </p:nvSpPr>
            <p:spPr>
              <a:xfrm>
                <a:off x="2098166" y="3866157"/>
                <a:ext cx="1233156" cy="9344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73" name=""/>
              <p:cNvSpPr txBox="1"/>
              <p:nvPr/>
            </p:nvSpPr>
            <p:spPr>
              <a:xfrm>
                <a:off x="2255683" y="6218121"/>
                <a:ext cx="918116" cy="474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article</a:t>
                </a:r>
                <a:endParaRPr lang="ja-JP" altLang="en-US"/>
              </a:p>
            </p:txBody>
          </p:sp>
          <p:sp>
            <p:nvSpPr>
              <p:cNvPr id="74" name=""/>
              <p:cNvSpPr txBox="1"/>
              <p:nvPr/>
            </p:nvSpPr>
            <p:spPr>
              <a:xfrm>
                <a:off x="2255684" y="4152053"/>
                <a:ext cx="918118" cy="471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image</a:t>
                </a:r>
                <a:endParaRPr lang="ja-JP" altLang="en-US"/>
              </a:p>
            </p:txBody>
          </p:sp>
          <p:sp>
            <p:nvSpPr>
              <p:cNvPr id="75" name=""/>
              <p:cNvSpPr/>
              <p:nvPr/>
            </p:nvSpPr>
            <p:spPr>
              <a:xfrm>
                <a:off x="2098166" y="4886799"/>
                <a:ext cx="1233156" cy="9344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76" name=""/>
              <p:cNvSpPr txBox="1"/>
              <p:nvPr/>
            </p:nvSpPr>
            <p:spPr>
              <a:xfrm>
                <a:off x="2255685" y="5172697"/>
                <a:ext cx="918116" cy="474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image</a:t>
                </a:r>
                <a:endParaRPr lang="ja-JP" altLang="en-US"/>
              </a:p>
            </p:txBody>
          </p:sp>
        </p:grpSp>
      </p:grpSp>
      <p:grpSp>
        <p:nvGrpSpPr>
          <p:cNvPr id="78" name=""/>
          <p:cNvGrpSpPr/>
          <p:nvPr/>
        </p:nvGrpSpPr>
        <p:grpSpPr>
          <a:xfrm rot="0">
            <a:off x="1101815" y="6294167"/>
            <a:ext cx="10597971" cy="2736342"/>
            <a:chOff x="1031817" y="3586663"/>
            <a:chExt cx="10597968" cy="2294072"/>
          </a:xfrm>
        </p:grpSpPr>
        <p:sp>
          <p:nvSpPr>
            <p:cNvPr id="79" name=""/>
            <p:cNvSpPr/>
            <p:nvPr/>
          </p:nvSpPr>
          <p:spPr>
            <a:xfrm>
              <a:off x="1031817" y="3586663"/>
              <a:ext cx="10597968" cy="229407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grpSp>
          <p:nvGrpSpPr>
            <p:cNvPr id="80" name=""/>
            <p:cNvGrpSpPr/>
            <p:nvPr/>
          </p:nvGrpSpPr>
          <p:grpSpPr>
            <a:xfrm rot="0">
              <a:off x="1915844" y="3648455"/>
              <a:ext cx="1597794" cy="2088261"/>
              <a:chOff x="1915847" y="3697812"/>
              <a:chExt cx="1597794" cy="3312414"/>
            </a:xfrm>
          </p:grpSpPr>
          <p:sp>
            <p:nvSpPr>
              <p:cNvPr id="81" name=""/>
              <p:cNvSpPr/>
              <p:nvPr/>
            </p:nvSpPr>
            <p:spPr>
              <a:xfrm>
                <a:off x="1915847" y="3697812"/>
                <a:ext cx="1597794" cy="331241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82" name=""/>
              <p:cNvSpPr/>
              <p:nvPr/>
            </p:nvSpPr>
            <p:spPr>
              <a:xfrm>
                <a:off x="2098166" y="3866157"/>
                <a:ext cx="1233156" cy="9344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83" name=""/>
              <p:cNvSpPr txBox="1"/>
              <p:nvPr/>
            </p:nvSpPr>
            <p:spPr>
              <a:xfrm>
                <a:off x="2255673" y="6218127"/>
                <a:ext cx="918115" cy="484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article</a:t>
                </a:r>
                <a:endParaRPr lang="ja-JP" altLang="en-US"/>
              </a:p>
            </p:txBody>
          </p:sp>
          <p:sp>
            <p:nvSpPr>
              <p:cNvPr id="84" name=""/>
              <p:cNvSpPr txBox="1"/>
              <p:nvPr/>
            </p:nvSpPr>
            <p:spPr>
              <a:xfrm>
                <a:off x="2255676" y="4152052"/>
                <a:ext cx="918115" cy="486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image</a:t>
                </a:r>
                <a:endParaRPr lang="ja-JP" altLang="en-US"/>
              </a:p>
            </p:txBody>
          </p:sp>
          <p:sp>
            <p:nvSpPr>
              <p:cNvPr id="85" name=""/>
              <p:cNvSpPr/>
              <p:nvPr/>
            </p:nvSpPr>
            <p:spPr>
              <a:xfrm>
                <a:off x="2098166" y="4886799"/>
                <a:ext cx="1233156" cy="9344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86" name=""/>
              <p:cNvSpPr txBox="1"/>
              <p:nvPr/>
            </p:nvSpPr>
            <p:spPr>
              <a:xfrm>
                <a:off x="2255682" y="5172695"/>
                <a:ext cx="918115" cy="483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image</a:t>
                </a:r>
                <a:endParaRPr lang="ja-JP" altLang="en-US"/>
              </a:p>
            </p:txBody>
          </p:sp>
        </p:grpSp>
        <p:grpSp>
          <p:nvGrpSpPr>
            <p:cNvPr id="87" name=""/>
            <p:cNvGrpSpPr/>
            <p:nvPr/>
          </p:nvGrpSpPr>
          <p:grpSpPr>
            <a:xfrm rot="0">
              <a:off x="4332746" y="3648455"/>
              <a:ext cx="1597794" cy="2088261"/>
              <a:chOff x="1915847" y="3697812"/>
              <a:chExt cx="1597794" cy="3312414"/>
            </a:xfrm>
          </p:grpSpPr>
          <p:sp>
            <p:nvSpPr>
              <p:cNvPr id="88" name=""/>
              <p:cNvSpPr/>
              <p:nvPr/>
            </p:nvSpPr>
            <p:spPr>
              <a:xfrm>
                <a:off x="1915847" y="3697812"/>
                <a:ext cx="1597794" cy="331241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89" name=""/>
              <p:cNvSpPr/>
              <p:nvPr/>
            </p:nvSpPr>
            <p:spPr>
              <a:xfrm>
                <a:off x="2098166" y="3866157"/>
                <a:ext cx="1233156" cy="9344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90" name=""/>
              <p:cNvSpPr txBox="1"/>
              <p:nvPr/>
            </p:nvSpPr>
            <p:spPr>
              <a:xfrm>
                <a:off x="2255673" y="6218127"/>
                <a:ext cx="918115" cy="484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article</a:t>
                </a:r>
                <a:endParaRPr lang="ja-JP" altLang="en-US"/>
              </a:p>
            </p:txBody>
          </p:sp>
          <p:sp>
            <p:nvSpPr>
              <p:cNvPr id="91" name=""/>
              <p:cNvSpPr txBox="1"/>
              <p:nvPr/>
            </p:nvSpPr>
            <p:spPr>
              <a:xfrm>
                <a:off x="2255668" y="4152052"/>
                <a:ext cx="918115" cy="486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image</a:t>
                </a:r>
                <a:endParaRPr lang="ja-JP" altLang="en-US"/>
              </a:p>
            </p:txBody>
          </p:sp>
          <p:sp>
            <p:nvSpPr>
              <p:cNvPr id="92" name=""/>
              <p:cNvSpPr/>
              <p:nvPr/>
            </p:nvSpPr>
            <p:spPr>
              <a:xfrm>
                <a:off x="2098166" y="4886799"/>
                <a:ext cx="1233156" cy="9344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93" name=""/>
              <p:cNvSpPr txBox="1"/>
              <p:nvPr/>
            </p:nvSpPr>
            <p:spPr>
              <a:xfrm>
                <a:off x="2255682" y="5172695"/>
                <a:ext cx="918115" cy="483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image</a:t>
                </a:r>
                <a:endParaRPr lang="ja-JP" altLang="en-US"/>
              </a:p>
            </p:txBody>
          </p:sp>
        </p:grpSp>
        <p:grpSp>
          <p:nvGrpSpPr>
            <p:cNvPr id="94" name=""/>
            <p:cNvGrpSpPr/>
            <p:nvPr/>
          </p:nvGrpSpPr>
          <p:grpSpPr>
            <a:xfrm rot="0">
              <a:off x="6670645" y="3648455"/>
              <a:ext cx="1597794" cy="2088261"/>
              <a:chOff x="1915847" y="3697812"/>
              <a:chExt cx="1597794" cy="3312414"/>
            </a:xfrm>
          </p:grpSpPr>
          <p:sp>
            <p:nvSpPr>
              <p:cNvPr id="95" name=""/>
              <p:cNvSpPr/>
              <p:nvPr/>
            </p:nvSpPr>
            <p:spPr>
              <a:xfrm>
                <a:off x="1915847" y="3697812"/>
                <a:ext cx="1597794" cy="331241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96" name=""/>
              <p:cNvSpPr/>
              <p:nvPr/>
            </p:nvSpPr>
            <p:spPr>
              <a:xfrm>
                <a:off x="2098166" y="3866157"/>
                <a:ext cx="1233156" cy="9344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97" name=""/>
              <p:cNvSpPr txBox="1"/>
              <p:nvPr/>
            </p:nvSpPr>
            <p:spPr>
              <a:xfrm>
                <a:off x="2255674" y="6218127"/>
                <a:ext cx="918115" cy="484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article</a:t>
                </a:r>
                <a:endParaRPr lang="ja-JP" altLang="en-US"/>
              </a:p>
            </p:txBody>
          </p:sp>
          <p:sp>
            <p:nvSpPr>
              <p:cNvPr id="98" name=""/>
              <p:cNvSpPr txBox="1"/>
              <p:nvPr/>
            </p:nvSpPr>
            <p:spPr>
              <a:xfrm>
                <a:off x="2255646" y="4152034"/>
                <a:ext cx="918115" cy="4863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image</a:t>
                </a:r>
                <a:endParaRPr lang="ja-JP" altLang="en-US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2098166" y="4886799"/>
                <a:ext cx="1233156" cy="9344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00" name=""/>
              <p:cNvSpPr txBox="1"/>
              <p:nvPr/>
            </p:nvSpPr>
            <p:spPr>
              <a:xfrm>
                <a:off x="2255683" y="5172695"/>
                <a:ext cx="918115" cy="483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image</a:t>
                </a:r>
                <a:endParaRPr lang="ja-JP" altLang="en-US"/>
              </a:p>
            </p:txBody>
          </p:sp>
        </p:grpSp>
        <p:grpSp>
          <p:nvGrpSpPr>
            <p:cNvPr id="101" name=""/>
            <p:cNvGrpSpPr/>
            <p:nvPr/>
          </p:nvGrpSpPr>
          <p:grpSpPr>
            <a:xfrm rot="0">
              <a:off x="9224671" y="3648455"/>
              <a:ext cx="1597794" cy="2088261"/>
              <a:chOff x="1915847" y="3697812"/>
              <a:chExt cx="1597794" cy="3312414"/>
            </a:xfrm>
          </p:grpSpPr>
          <p:sp>
            <p:nvSpPr>
              <p:cNvPr id="102" name=""/>
              <p:cNvSpPr/>
              <p:nvPr/>
            </p:nvSpPr>
            <p:spPr>
              <a:xfrm>
                <a:off x="1915847" y="3697812"/>
                <a:ext cx="1597794" cy="331241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2098166" y="3866157"/>
                <a:ext cx="1233156" cy="9344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04" name=""/>
              <p:cNvSpPr txBox="1"/>
              <p:nvPr/>
            </p:nvSpPr>
            <p:spPr>
              <a:xfrm>
                <a:off x="2255666" y="6218120"/>
                <a:ext cx="918116" cy="484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article</a:t>
                </a:r>
                <a:endParaRPr lang="ja-JP" altLang="en-US"/>
              </a:p>
            </p:txBody>
          </p:sp>
          <p:sp>
            <p:nvSpPr>
              <p:cNvPr id="105" name=""/>
              <p:cNvSpPr txBox="1"/>
              <p:nvPr/>
            </p:nvSpPr>
            <p:spPr>
              <a:xfrm>
                <a:off x="2255678" y="4152048"/>
                <a:ext cx="918118" cy="4863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image</a:t>
                </a:r>
                <a:endParaRPr lang="ja-JP" altLang="en-US"/>
              </a:p>
            </p:txBody>
          </p:sp>
          <p:sp>
            <p:nvSpPr>
              <p:cNvPr id="106" name=""/>
              <p:cNvSpPr/>
              <p:nvPr/>
            </p:nvSpPr>
            <p:spPr>
              <a:xfrm>
                <a:off x="2098166" y="4886799"/>
                <a:ext cx="1233156" cy="9344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07" name=""/>
              <p:cNvSpPr txBox="1"/>
              <p:nvPr/>
            </p:nvSpPr>
            <p:spPr>
              <a:xfrm>
                <a:off x="2255678" y="5172694"/>
                <a:ext cx="918116" cy="483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image</a:t>
                </a:r>
                <a:endParaRPr lang="ja-JP" altLang="en-US"/>
              </a:p>
            </p:txBody>
          </p:sp>
        </p:grpSp>
      </p:grpSp>
      <p:sp>
        <p:nvSpPr>
          <p:cNvPr id="110" name=""/>
          <p:cNvSpPr txBox="1"/>
          <p:nvPr/>
        </p:nvSpPr>
        <p:spPr>
          <a:xfrm>
            <a:off x="0" y="599169"/>
            <a:ext cx="1080136" cy="470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2500" b="1"/>
              <a:t>main</a:t>
            </a:r>
            <a:endParaRPr lang="ja-JP" altLang="en-US" sz="2500" b="1"/>
          </a:p>
        </p:txBody>
      </p:sp>
      <p:sp>
        <p:nvSpPr>
          <p:cNvPr id="111" name=""/>
          <p:cNvSpPr txBox="1"/>
          <p:nvPr/>
        </p:nvSpPr>
        <p:spPr>
          <a:xfrm>
            <a:off x="1101816" y="2816165"/>
            <a:ext cx="1368172" cy="470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2500" b="1"/>
              <a:t>section</a:t>
            </a:r>
            <a:endParaRPr lang="ja-JP" altLang="en-US" sz="2500" b="1"/>
          </a:p>
        </p:txBody>
      </p:sp>
      <p:sp>
        <p:nvSpPr>
          <p:cNvPr id="113" name=""/>
          <p:cNvSpPr txBox="1"/>
          <p:nvPr/>
        </p:nvSpPr>
        <p:spPr>
          <a:xfrm>
            <a:off x="1080136" y="8559687"/>
            <a:ext cx="1368172" cy="470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2500" b="1"/>
              <a:t>section</a:t>
            </a:r>
            <a:endParaRPr lang="ja-JP" altLang="en-US" sz="2500" b="1"/>
          </a:p>
        </p:txBody>
      </p:sp>
      <p:sp>
        <p:nvSpPr>
          <p:cNvPr id="114" name=""/>
          <p:cNvSpPr txBox="1"/>
          <p:nvPr/>
        </p:nvSpPr>
        <p:spPr>
          <a:xfrm>
            <a:off x="1101817" y="5729607"/>
            <a:ext cx="1368171" cy="470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2500" b="1"/>
              <a:t>section</a:t>
            </a:r>
            <a:endParaRPr lang="ja-JP" altLang="en-US" sz="2500" b="1"/>
          </a:p>
        </p:txBody>
      </p:sp>
      <p:grpSp>
        <p:nvGrpSpPr>
          <p:cNvPr id="115" name=""/>
          <p:cNvGrpSpPr/>
          <p:nvPr/>
        </p:nvGrpSpPr>
        <p:grpSpPr>
          <a:xfrm rot="0">
            <a:off x="0" y="9121140"/>
            <a:ext cx="12801600" cy="480060"/>
            <a:chOff x="0" y="9121140"/>
            <a:chExt cx="12801600" cy="480060"/>
          </a:xfrm>
        </p:grpSpPr>
        <p:sp>
          <p:nvSpPr>
            <p:cNvPr id="116" name=""/>
            <p:cNvSpPr/>
            <p:nvPr/>
          </p:nvSpPr>
          <p:spPr>
            <a:xfrm>
              <a:off x="0" y="9121140"/>
              <a:ext cx="12801600" cy="4800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17" name=""/>
            <p:cNvSpPr txBox="1"/>
            <p:nvPr/>
          </p:nvSpPr>
          <p:spPr>
            <a:xfrm>
              <a:off x="5644705" y="9132570"/>
              <a:ext cx="1512189" cy="4686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 sz="2500" b="1"/>
                <a:t>footer</a:t>
              </a:r>
              <a:endParaRPr lang="ja-JP" altLang="en-US" sz="25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0" y="0"/>
            <a:ext cx="12801600" cy="573499"/>
            <a:chOff x="0" y="0"/>
            <a:chExt cx="12801600" cy="573499"/>
          </a:xfrm>
        </p:grpSpPr>
        <p:sp>
          <p:nvSpPr>
            <p:cNvPr id="5" name=""/>
            <p:cNvSpPr/>
            <p:nvPr/>
          </p:nvSpPr>
          <p:spPr>
            <a:xfrm>
              <a:off x="0" y="0"/>
              <a:ext cx="12801600" cy="5734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6" name=""/>
            <p:cNvSpPr txBox="1"/>
            <p:nvPr/>
          </p:nvSpPr>
          <p:spPr>
            <a:xfrm>
              <a:off x="1031817" y="68263"/>
              <a:ext cx="1196959" cy="4369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 sz="2300" b="1"/>
                <a:t>Home</a:t>
              </a:r>
              <a:endParaRPr lang="ja-JP" altLang="en-US" sz="2300" b="1"/>
            </a:p>
          </p:txBody>
        </p:sp>
        <p:sp>
          <p:nvSpPr>
            <p:cNvPr id="7" name=""/>
            <p:cNvSpPr txBox="1"/>
            <p:nvPr/>
          </p:nvSpPr>
          <p:spPr>
            <a:xfrm>
              <a:off x="2863356" y="68263"/>
              <a:ext cx="1300567" cy="4369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 sz="2300" b="1"/>
                <a:t>Spots</a:t>
              </a:r>
              <a:endParaRPr lang="ja-JP" altLang="en-US" sz="2300" b="1"/>
            </a:p>
          </p:txBody>
        </p:sp>
        <p:sp>
          <p:nvSpPr>
            <p:cNvPr id="8" name=""/>
            <p:cNvSpPr txBox="1"/>
            <p:nvPr/>
          </p:nvSpPr>
          <p:spPr>
            <a:xfrm>
              <a:off x="4830199" y="75472"/>
              <a:ext cx="1304971" cy="4369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 sz="2300" b="1">
                  <a:latin typeface="ＭＳ Ｐゴシック"/>
                </a:rPr>
                <a:t>Events</a:t>
              </a:r>
              <a:endParaRPr lang="ja-JP" altLang="en-US" sz="2300" b="1">
                <a:latin typeface="ＭＳ Ｐゴシック"/>
              </a:endParaRPr>
            </a:p>
          </p:txBody>
        </p:sp>
        <p:sp>
          <p:nvSpPr>
            <p:cNvPr id="9" name=""/>
            <p:cNvSpPr txBox="1"/>
            <p:nvPr/>
          </p:nvSpPr>
          <p:spPr>
            <a:xfrm>
              <a:off x="7129891" y="71954"/>
              <a:ext cx="2277095" cy="4404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 sz="2300" b="1"/>
                <a:t>Acommodation</a:t>
              </a:r>
              <a:endParaRPr lang="ja-JP" altLang="en-US" sz="2300" b="1"/>
            </a:p>
          </p:txBody>
        </p:sp>
        <p:sp>
          <p:nvSpPr>
            <p:cNvPr id="10" name=""/>
            <p:cNvSpPr txBox="1"/>
            <p:nvPr/>
          </p:nvSpPr>
          <p:spPr>
            <a:xfrm>
              <a:off x="10315814" y="68262"/>
              <a:ext cx="1313972" cy="442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 sz="2300" b="1"/>
                <a:t>Contact</a:t>
              </a:r>
              <a:endParaRPr lang="ja-JP" altLang="en-US" sz="2300" b="1"/>
            </a:p>
          </p:txBody>
        </p:sp>
        <p:sp>
          <p:nvSpPr>
            <p:cNvPr id="11" name=""/>
            <p:cNvSpPr txBox="1"/>
            <p:nvPr/>
          </p:nvSpPr>
          <p:spPr>
            <a:xfrm>
              <a:off x="0" y="0"/>
              <a:ext cx="1277397" cy="407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ja-JP" altLang="en-US" sz="2100" b="1"/>
                <a:t>header</a:t>
              </a:r>
              <a:endParaRPr lang="ja-JP" altLang="en-US" sz="2100" b="1"/>
            </a:p>
          </p:txBody>
        </p:sp>
      </p:grpSp>
      <p:sp>
        <p:nvSpPr>
          <p:cNvPr id="12" name=""/>
          <p:cNvSpPr/>
          <p:nvPr/>
        </p:nvSpPr>
        <p:spPr>
          <a:xfrm>
            <a:off x="0" y="573499"/>
            <a:ext cx="12801600" cy="9027701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grpSp>
        <p:nvGrpSpPr>
          <p:cNvPr id="117" name=""/>
          <p:cNvGrpSpPr/>
          <p:nvPr/>
        </p:nvGrpSpPr>
        <p:grpSpPr>
          <a:xfrm rot="0">
            <a:off x="670817" y="7106174"/>
            <a:ext cx="11459966" cy="1873520"/>
            <a:chOff x="670817" y="7312470"/>
            <a:chExt cx="11459966" cy="1873520"/>
          </a:xfrm>
        </p:grpSpPr>
        <p:sp>
          <p:nvSpPr>
            <p:cNvPr id="101" name=""/>
            <p:cNvSpPr/>
            <p:nvPr/>
          </p:nvSpPr>
          <p:spPr>
            <a:xfrm>
              <a:off x="670817" y="7312470"/>
              <a:ext cx="11459966" cy="18735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grpSp>
          <p:nvGrpSpPr>
            <p:cNvPr id="102" name=""/>
            <p:cNvGrpSpPr/>
            <p:nvPr/>
          </p:nvGrpSpPr>
          <p:grpSpPr>
            <a:xfrm rot="0">
              <a:off x="2525569" y="7384479"/>
              <a:ext cx="1642951" cy="1746392"/>
              <a:chOff x="4757848" y="1229936"/>
              <a:chExt cx="1642951" cy="2520315"/>
            </a:xfrm>
          </p:grpSpPr>
          <p:sp>
            <p:nvSpPr>
              <p:cNvPr id="103" name=""/>
              <p:cNvSpPr/>
              <p:nvPr/>
            </p:nvSpPr>
            <p:spPr>
              <a:xfrm>
                <a:off x="4757848" y="1229936"/>
                <a:ext cx="1642951" cy="252031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04" name=""/>
              <p:cNvSpPr/>
              <p:nvPr/>
            </p:nvSpPr>
            <p:spPr>
              <a:xfrm>
                <a:off x="4950473" y="1398281"/>
                <a:ext cx="1268008" cy="9344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05" name=""/>
              <p:cNvSpPr txBox="1"/>
              <p:nvPr/>
            </p:nvSpPr>
            <p:spPr>
              <a:xfrm>
                <a:off x="5107246" y="2490433"/>
                <a:ext cx="944063" cy="530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article</a:t>
                </a:r>
                <a:endParaRPr lang="ja-JP" altLang="en-US"/>
              </a:p>
            </p:txBody>
          </p:sp>
          <p:sp>
            <p:nvSpPr>
              <p:cNvPr id="106" name=""/>
              <p:cNvSpPr txBox="1"/>
              <p:nvPr/>
            </p:nvSpPr>
            <p:spPr>
              <a:xfrm>
                <a:off x="5116893" y="1684173"/>
                <a:ext cx="944063" cy="5303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image</a:t>
                </a:r>
                <a:endParaRPr lang="ja-JP" altLang="en-US"/>
              </a:p>
            </p:txBody>
          </p:sp>
        </p:grpSp>
        <p:grpSp>
          <p:nvGrpSpPr>
            <p:cNvPr id="107" name=""/>
            <p:cNvGrpSpPr/>
            <p:nvPr/>
          </p:nvGrpSpPr>
          <p:grpSpPr>
            <a:xfrm rot="0">
              <a:off x="5579324" y="7384479"/>
              <a:ext cx="1642951" cy="1746392"/>
              <a:chOff x="4757848" y="1229936"/>
              <a:chExt cx="1642951" cy="2520315"/>
            </a:xfrm>
          </p:grpSpPr>
          <p:sp>
            <p:nvSpPr>
              <p:cNvPr id="108" name=""/>
              <p:cNvSpPr/>
              <p:nvPr/>
            </p:nvSpPr>
            <p:spPr>
              <a:xfrm>
                <a:off x="4757848" y="1229936"/>
                <a:ext cx="1642951" cy="252031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09" name=""/>
              <p:cNvSpPr/>
              <p:nvPr/>
            </p:nvSpPr>
            <p:spPr>
              <a:xfrm>
                <a:off x="4950473" y="1398281"/>
                <a:ext cx="1268008" cy="9344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10" name=""/>
              <p:cNvSpPr txBox="1"/>
              <p:nvPr/>
            </p:nvSpPr>
            <p:spPr>
              <a:xfrm>
                <a:off x="5107289" y="2490342"/>
                <a:ext cx="944066" cy="530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article</a:t>
                </a:r>
                <a:endParaRPr lang="ja-JP" altLang="en-US"/>
              </a:p>
            </p:txBody>
          </p:sp>
          <p:sp>
            <p:nvSpPr>
              <p:cNvPr id="111" name=""/>
              <p:cNvSpPr txBox="1"/>
              <p:nvPr/>
            </p:nvSpPr>
            <p:spPr>
              <a:xfrm>
                <a:off x="5116894" y="1684157"/>
                <a:ext cx="944066" cy="530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image</a:t>
                </a:r>
                <a:endParaRPr lang="ja-JP" altLang="en-US"/>
              </a:p>
            </p:txBody>
          </p:sp>
        </p:grpSp>
        <p:grpSp>
          <p:nvGrpSpPr>
            <p:cNvPr id="112" name=""/>
            <p:cNvGrpSpPr/>
            <p:nvPr/>
          </p:nvGrpSpPr>
          <p:grpSpPr>
            <a:xfrm rot="0">
              <a:off x="8561070" y="7384479"/>
              <a:ext cx="1642952" cy="1746392"/>
              <a:chOff x="4757848" y="1229936"/>
              <a:chExt cx="1642951" cy="2520315"/>
            </a:xfrm>
          </p:grpSpPr>
          <p:sp>
            <p:nvSpPr>
              <p:cNvPr id="113" name=""/>
              <p:cNvSpPr/>
              <p:nvPr/>
            </p:nvSpPr>
            <p:spPr>
              <a:xfrm>
                <a:off x="4757848" y="1229936"/>
                <a:ext cx="1642951" cy="252031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14" name=""/>
              <p:cNvSpPr/>
              <p:nvPr/>
            </p:nvSpPr>
            <p:spPr>
              <a:xfrm>
                <a:off x="4950473" y="1398281"/>
                <a:ext cx="1268008" cy="9344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15" name=""/>
              <p:cNvSpPr txBox="1"/>
              <p:nvPr/>
            </p:nvSpPr>
            <p:spPr>
              <a:xfrm>
                <a:off x="5107289" y="2490429"/>
                <a:ext cx="944065" cy="5303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article</a:t>
                </a:r>
                <a:endParaRPr lang="ja-JP" altLang="en-US"/>
              </a:p>
            </p:txBody>
          </p:sp>
          <p:sp>
            <p:nvSpPr>
              <p:cNvPr id="116" name=""/>
              <p:cNvSpPr txBox="1"/>
              <p:nvPr/>
            </p:nvSpPr>
            <p:spPr>
              <a:xfrm>
                <a:off x="5116894" y="1684176"/>
                <a:ext cx="944065" cy="530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image</a:t>
                </a:r>
                <a:endParaRPr lang="ja-JP" altLang="en-US"/>
              </a:p>
            </p:txBody>
          </p:sp>
        </p:grpSp>
      </p:grpSp>
      <p:grpSp>
        <p:nvGrpSpPr>
          <p:cNvPr id="118" name=""/>
          <p:cNvGrpSpPr/>
          <p:nvPr/>
        </p:nvGrpSpPr>
        <p:grpSpPr>
          <a:xfrm rot="0">
            <a:off x="670817" y="5087349"/>
            <a:ext cx="11459966" cy="1873520"/>
            <a:chOff x="670817" y="7312470"/>
            <a:chExt cx="11459966" cy="1873520"/>
          </a:xfrm>
        </p:grpSpPr>
        <p:sp>
          <p:nvSpPr>
            <p:cNvPr id="119" name=""/>
            <p:cNvSpPr/>
            <p:nvPr/>
          </p:nvSpPr>
          <p:spPr>
            <a:xfrm>
              <a:off x="670817" y="7312470"/>
              <a:ext cx="11459966" cy="18735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grpSp>
          <p:nvGrpSpPr>
            <p:cNvPr id="120" name=""/>
            <p:cNvGrpSpPr/>
            <p:nvPr/>
          </p:nvGrpSpPr>
          <p:grpSpPr>
            <a:xfrm rot="0">
              <a:off x="2525569" y="7384479"/>
              <a:ext cx="1642951" cy="1746392"/>
              <a:chOff x="4757848" y="1229936"/>
              <a:chExt cx="1642951" cy="2520315"/>
            </a:xfrm>
          </p:grpSpPr>
          <p:sp>
            <p:nvSpPr>
              <p:cNvPr id="121" name=""/>
              <p:cNvSpPr/>
              <p:nvPr/>
            </p:nvSpPr>
            <p:spPr>
              <a:xfrm>
                <a:off x="4757848" y="1229936"/>
                <a:ext cx="1642951" cy="252031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22" name=""/>
              <p:cNvSpPr/>
              <p:nvPr/>
            </p:nvSpPr>
            <p:spPr>
              <a:xfrm>
                <a:off x="4950473" y="1398281"/>
                <a:ext cx="1268008" cy="9344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23" name=""/>
              <p:cNvSpPr txBox="1"/>
              <p:nvPr/>
            </p:nvSpPr>
            <p:spPr>
              <a:xfrm>
                <a:off x="5107246" y="2490433"/>
                <a:ext cx="944063" cy="530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article</a:t>
                </a:r>
                <a:endParaRPr lang="ja-JP" altLang="en-US"/>
              </a:p>
            </p:txBody>
          </p:sp>
          <p:sp>
            <p:nvSpPr>
              <p:cNvPr id="124" name=""/>
              <p:cNvSpPr txBox="1"/>
              <p:nvPr/>
            </p:nvSpPr>
            <p:spPr>
              <a:xfrm>
                <a:off x="5116826" y="1684165"/>
                <a:ext cx="944063" cy="530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image</a:t>
                </a:r>
                <a:endParaRPr lang="ja-JP" altLang="en-US"/>
              </a:p>
            </p:txBody>
          </p:sp>
        </p:grpSp>
        <p:grpSp>
          <p:nvGrpSpPr>
            <p:cNvPr id="125" name=""/>
            <p:cNvGrpSpPr/>
            <p:nvPr/>
          </p:nvGrpSpPr>
          <p:grpSpPr>
            <a:xfrm rot="0">
              <a:off x="5579324" y="7384479"/>
              <a:ext cx="1642951" cy="1746392"/>
              <a:chOff x="4757848" y="1229936"/>
              <a:chExt cx="1642951" cy="2520315"/>
            </a:xfrm>
          </p:grpSpPr>
          <p:sp>
            <p:nvSpPr>
              <p:cNvPr id="126" name=""/>
              <p:cNvSpPr/>
              <p:nvPr/>
            </p:nvSpPr>
            <p:spPr>
              <a:xfrm>
                <a:off x="4757848" y="1229936"/>
                <a:ext cx="1642951" cy="252031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27" name=""/>
              <p:cNvSpPr/>
              <p:nvPr/>
            </p:nvSpPr>
            <p:spPr>
              <a:xfrm>
                <a:off x="4950473" y="1398281"/>
                <a:ext cx="1268008" cy="9344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28" name=""/>
              <p:cNvSpPr txBox="1"/>
              <p:nvPr/>
            </p:nvSpPr>
            <p:spPr>
              <a:xfrm>
                <a:off x="5107289" y="2490343"/>
                <a:ext cx="944066" cy="530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article</a:t>
                </a:r>
                <a:endParaRPr lang="ja-JP" altLang="en-US"/>
              </a:p>
            </p:txBody>
          </p:sp>
          <p:sp>
            <p:nvSpPr>
              <p:cNvPr id="129" name=""/>
              <p:cNvSpPr txBox="1"/>
              <p:nvPr/>
            </p:nvSpPr>
            <p:spPr>
              <a:xfrm>
                <a:off x="5116894" y="1684152"/>
                <a:ext cx="944066" cy="530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image</a:t>
                </a:r>
                <a:endParaRPr lang="ja-JP" altLang="en-US"/>
              </a:p>
            </p:txBody>
          </p:sp>
        </p:grpSp>
        <p:grpSp>
          <p:nvGrpSpPr>
            <p:cNvPr id="130" name=""/>
            <p:cNvGrpSpPr/>
            <p:nvPr/>
          </p:nvGrpSpPr>
          <p:grpSpPr>
            <a:xfrm rot="0">
              <a:off x="8561070" y="7384479"/>
              <a:ext cx="1642952" cy="1746392"/>
              <a:chOff x="4757848" y="1229936"/>
              <a:chExt cx="1642951" cy="2520315"/>
            </a:xfrm>
          </p:grpSpPr>
          <p:sp>
            <p:nvSpPr>
              <p:cNvPr id="131" name=""/>
              <p:cNvSpPr/>
              <p:nvPr/>
            </p:nvSpPr>
            <p:spPr>
              <a:xfrm>
                <a:off x="4757848" y="1229936"/>
                <a:ext cx="1642951" cy="252031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32" name=""/>
              <p:cNvSpPr/>
              <p:nvPr/>
            </p:nvSpPr>
            <p:spPr>
              <a:xfrm>
                <a:off x="4950473" y="1398281"/>
                <a:ext cx="1268008" cy="9344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33" name=""/>
              <p:cNvSpPr txBox="1"/>
              <p:nvPr/>
            </p:nvSpPr>
            <p:spPr>
              <a:xfrm>
                <a:off x="5107289" y="2490435"/>
                <a:ext cx="944065" cy="530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article</a:t>
                </a:r>
                <a:endParaRPr lang="ja-JP" altLang="en-US"/>
              </a:p>
            </p:txBody>
          </p:sp>
          <p:sp>
            <p:nvSpPr>
              <p:cNvPr id="134" name=""/>
              <p:cNvSpPr txBox="1"/>
              <p:nvPr/>
            </p:nvSpPr>
            <p:spPr>
              <a:xfrm>
                <a:off x="5116894" y="1684162"/>
                <a:ext cx="944065" cy="530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image</a:t>
                </a:r>
                <a:endParaRPr lang="ja-JP" altLang="en-US"/>
              </a:p>
            </p:txBody>
          </p:sp>
        </p:grpSp>
      </p:grpSp>
      <p:grpSp>
        <p:nvGrpSpPr>
          <p:cNvPr id="135" name=""/>
          <p:cNvGrpSpPr/>
          <p:nvPr/>
        </p:nvGrpSpPr>
        <p:grpSpPr>
          <a:xfrm rot="0">
            <a:off x="670817" y="3071098"/>
            <a:ext cx="11459966" cy="1873520"/>
            <a:chOff x="670817" y="7312470"/>
            <a:chExt cx="11459966" cy="1873520"/>
          </a:xfrm>
        </p:grpSpPr>
        <p:sp>
          <p:nvSpPr>
            <p:cNvPr id="136" name=""/>
            <p:cNvSpPr/>
            <p:nvPr/>
          </p:nvSpPr>
          <p:spPr>
            <a:xfrm>
              <a:off x="670817" y="7312470"/>
              <a:ext cx="11459966" cy="18735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grpSp>
          <p:nvGrpSpPr>
            <p:cNvPr id="137" name=""/>
            <p:cNvGrpSpPr/>
            <p:nvPr/>
          </p:nvGrpSpPr>
          <p:grpSpPr>
            <a:xfrm rot="0">
              <a:off x="2525569" y="7384479"/>
              <a:ext cx="1642951" cy="1746392"/>
              <a:chOff x="4757848" y="1229936"/>
              <a:chExt cx="1642951" cy="2520315"/>
            </a:xfrm>
          </p:grpSpPr>
          <p:sp>
            <p:nvSpPr>
              <p:cNvPr id="138" name=""/>
              <p:cNvSpPr/>
              <p:nvPr/>
            </p:nvSpPr>
            <p:spPr>
              <a:xfrm>
                <a:off x="4757848" y="1229936"/>
                <a:ext cx="1642951" cy="252031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39" name=""/>
              <p:cNvSpPr/>
              <p:nvPr/>
            </p:nvSpPr>
            <p:spPr>
              <a:xfrm>
                <a:off x="4950473" y="1398281"/>
                <a:ext cx="1268008" cy="9344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40" name=""/>
              <p:cNvSpPr txBox="1"/>
              <p:nvPr/>
            </p:nvSpPr>
            <p:spPr>
              <a:xfrm>
                <a:off x="5107177" y="2490427"/>
                <a:ext cx="944063" cy="530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article</a:t>
                </a:r>
                <a:endParaRPr lang="ja-JP" altLang="en-US"/>
              </a:p>
            </p:txBody>
          </p:sp>
          <p:sp>
            <p:nvSpPr>
              <p:cNvPr id="141" name=""/>
              <p:cNvSpPr txBox="1"/>
              <p:nvPr/>
            </p:nvSpPr>
            <p:spPr>
              <a:xfrm>
                <a:off x="5116696" y="1684148"/>
                <a:ext cx="944063" cy="530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image</a:t>
                </a:r>
                <a:endParaRPr lang="ja-JP" altLang="en-US"/>
              </a:p>
            </p:txBody>
          </p:sp>
        </p:grpSp>
        <p:grpSp>
          <p:nvGrpSpPr>
            <p:cNvPr id="142" name=""/>
            <p:cNvGrpSpPr/>
            <p:nvPr/>
          </p:nvGrpSpPr>
          <p:grpSpPr>
            <a:xfrm rot="0">
              <a:off x="5579324" y="7384479"/>
              <a:ext cx="1642951" cy="1746392"/>
              <a:chOff x="4757848" y="1229936"/>
              <a:chExt cx="1642951" cy="2520315"/>
            </a:xfrm>
          </p:grpSpPr>
          <p:sp>
            <p:nvSpPr>
              <p:cNvPr id="143" name=""/>
              <p:cNvSpPr/>
              <p:nvPr/>
            </p:nvSpPr>
            <p:spPr>
              <a:xfrm>
                <a:off x="4757848" y="1229936"/>
                <a:ext cx="1642951" cy="252031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44" name=""/>
              <p:cNvSpPr/>
              <p:nvPr/>
            </p:nvSpPr>
            <p:spPr>
              <a:xfrm>
                <a:off x="4950473" y="1398281"/>
                <a:ext cx="1268008" cy="9344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45" name=""/>
              <p:cNvSpPr txBox="1"/>
              <p:nvPr/>
            </p:nvSpPr>
            <p:spPr>
              <a:xfrm>
                <a:off x="5107289" y="2490341"/>
                <a:ext cx="944066" cy="5304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article</a:t>
                </a:r>
                <a:endParaRPr lang="ja-JP" altLang="en-US"/>
              </a:p>
            </p:txBody>
          </p:sp>
          <p:sp>
            <p:nvSpPr>
              <p:cNvPr id="146" name=""/>
              <p:cNvSpPr txBox="1"/>
              <p:nvPr/>
            </p:nvSpPr>
            <p:spPr>
              <a:xfrm>
                <a:off x="5116894" y="1684133"/>
                <a:ext cx="944066" cy="530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image</a:t>
                </a:r>
                <a:endParaRPr lang="ja-JP" altLang="en-US"/>
              </a:p>
            </p:txBody>
          </p:sp>
        </p:grpSp>
        <p:grpSp>
          <p:nvGrpSpPr>
            <p:cNvPr id="147" name=""/>
            <p:cNvGrpSpPr/>
            <p:nvPr/>
          </p:nvGrpSpPr>
          <p:grpSpPr>
            <a:xfrm rot="0">
              <a:off x="8561070" y="7384479"/>
              <a:ext cx="1642952" cy="1746392"/>
              <a:chOff x="4757848" y="1229936"/>
              <a:chExt cx="1642951" cy="2520315"/>
            </a:xfrm>
          </p:grpSpPr>
          <p:sp>
            <p:nvSpPr>
              <p:cNvPr id="148" name=""/>
              <p:cNvSpPr/>
              <p:nvPr/>
            </p:nvSpPr>
            <p:spPr>
              <a:xfrm>
                <a:off x="4757848" y="1229936"/>
                <a:ext cx="1642951" cy="252031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49" name=""/>
              <p:cNvSpPr/>
              <p:nvPr/>
            </p:nvSpPr>
            <p:spPr>
              <a:xfrm>
                <a:off x="4950473" y="1398281"/>
                <a:ext cx="1268008" cy="9344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50" name=""/>
              <p:cNvSpPr txBox="1"/>
              <p:nvPr/>
            </p:nvSpPr>
            <p:spPr>
              <a:xfrm>
                <a:off x="5107300" y="2490415"/>
                <a:ext cx="944065" cy="530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article</a:t>
                </a:r>
                <a:endParaRPr lang="ja-JP" altLang="en-US"/>
              </a:p>
            </p:txBody>
          </p:sp>
          <p:sp>
            <p:nvSpPr>
              <p:cNvPr id="151" name=""/>
              <p:cNvSpPr txBox="1"/>
              <p:nvPr/>
            </p:nvSpPr>
            <p:spPr>
              <a:xfrm>
                <a:off x="5116911" y="1684110"/>
                <a:ext cx="944065" cy="530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image</a:t>
                </a:r>
                <a:endParaRPr lang="ja-JP" altLang="en-US"/>
              </a:p>
            </p:txBody>
          </p:sp>
        </p:grpSp>
      </p:grpSp>
      <p:grpSp>
        <p:nvGrpSpPr>
          <p:cNvPr id="152" name=""/>
          <p:cNvGrpSpPr/>
          <p:nvPr/>
        </p:nvGrpSpPr>
        <p:grpSpPr>
          <a:xfrm rot="0">
            <a:off x="670817" y="1056132"/>
            <a:ext cx="11459966" cy="1873520"/>
            <a:chOff x="670817" y="7312470"/>
            <a:chExt cx="11459966" cy="1873520"/>
          </a:xfrm>
        </p:grpSpPr>
        <p:sp>
          <p:nvSpPr>
            <p:cNvPr id="153" name=""/>
            <p:cNvSpPr/>
            <p:nvPr/>
          </p:nvSpPr>
          <p:spPr>
            <a:xfrm>
              <a:off x="670817" y="7312470"/>
              <a:ext cx="11459966" cy="18735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grpSp>
          <p:nvGrpSpPr>
            <p:cNvPr id="154" name=""/>
            <p:cNvGrpSpPr/>
            <p:nvPr/>
          </p:nvGrpSpPr>
          <p:grpSpPr>
            <a:xfrm rot="0">
              <a:off x="2525569" y="7384479"/>
              <a:ext cx="1642951" cy="1746392"/>
              <a:chOff x="4757848" y="1229936"/>
              <a:chExt cx="1642951" cy="2520315"/>
            </a:xfrm>
          </p:grpSpPr>
          <p:sp>
            <p:nvSpPr>
              <p:cNvPr id="155" name=""/>
              <p:cNvSpPr/>
              <p:nvPr/>
            </p:nvSpPr>
            <p:spPr>
              <a:xfrm>
                <a:off x="4757848" y="1229936"/>
                <a:ext cx="1642951" cy="252031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56" name=""/>
              <p:cNvSpPr/>
              <p:nvPr/>
            </p:nvSpPr>
            <p:spPr>
              <a:xfrm>
                <a:off x="4950473" y="1398281"/>
                <a:ext cx="1268008" cy="9344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57" name=""/>
              <p:cNvSpPr txBox="1"/>
              <p:nvPr/>
            </p:nvSpPr>
            <p:spPr>
              <a:xfrm>
                <a:off x="5107063" y="2490417"/>
                <a:ext cx="944063" cy="530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article</a:t>
                </a:r>
                <a:endParaRPr lang="ja-JP" altLang="en-US"/>
              </a:p>
            </p:txBody>
          </p:sp>
          <p:sp>
            <p:nvSpPr>
              <p:cNvPr id="158" name=""/>
              <p:cNvSpPr txBox="1"/>
              <p:nvPr/>
            </p:nvSpPr>
            <p:spPr>
              <a:xfrm>
                <a:off x="5116582" y="1684117"/>
                <a:ext cx="944063" cy="530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image</a:t>
                </a:r>
                <a:endParaRPr lang="ja-JP" altLang="en-US"/>
              </a:p>
            </p:txBody>
          </p:sp>
        </p:grpSp>
        <p:grpSp>
          <p:nvGrpSpPr>
            <p:cNvPr id="159" name=""/>
            <p:cNvGrpSpPr/>
            <p:nvPr/>
          </p:nvGrpSpPr>
          <p:grpSpPr>
            <a:xfrm rot="0">
              <a:off x="5579324" y="7384479"/>
              <a:ext cx="1642951" cy="1746392"/>
              <a:chOff x="4757848" y="1229936"/>
              <a:chExt cx="1642951" cy="2520315"/>
            </a:xfrm>
          </p:grpSpPr>
          <p:sp>
            <p:nvSpPr>
              <p:cNvPr id="160" name=""/>
              <p:cNvSpPr/>
              <p:nvPr/>
            </p:nvSpPr>
            <p:spPr>
              <a:xfrm>
                <a:off x="4757848" y="1229936"/>
                <a:ext cx="1642951" cy="252031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61" name=""/>
              <p:cNvSpPr/>
              <p:nvPr/>
            </p:nvSpPr>
            <p:spPr>
              <a:xfrm>
                <a:off x="4950473" y="1398281"/>
                <a:ext cx="1268008" cy="9344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62" name=""/>
              <p:cNvSpPr txBox="1"/>
              <p:nvPr/>
            </p:nvSpPr>
            <p:spPr>
              <a:xfrm>
                <a:off x="5107289" y="2490341"/>
                <a:ext cx="944066" cy="5304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article</a:t>
                </a:r>
                <a:endParaRPr lang="ja-JP" altLang="en-US"/>
              </a:p>
            </p:txBody>
          </p:sp>
          <p:sp>
            <p:nvSpPr>
              <p:cNvPr id="163" name=""/>
              <p:cNvSpPr txBox="1"/>
              <p:nvPr/>
            </p:nvSpPr>
            <p:spPr>
              <a:xfrm>
                <a:off x="5116894" y="1684103"/>
                <a:ext cx="944066" cy="530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image</a:t>
                </a:r>
                <a:endParaRPr lang="ja-JP" altLang="en-US"/>
              </a:p>
            </p:txBody>
          </p:sp>
        </p:grpSp>
        <p:grpSp>
          <p:nvGrpSpPr>
            <p:cNvPr id="164" name=""/>
            <p:cNvGrpSpPr/>
            <p:nvPr/>
          </p:nvGrpSpPr>
          <p:grpSpPr>
            <a:xfrm rot="0">
              <a:off x="8561070" y="7384479"/>
              <a:ext cx="1642952" cy="1746392"/>
              <a:chOff x="4757848" y="1229936"/>
              <a:chExt cx="1642951" cy="2520315"/>
            </a:xfrm>
          </p:grpSpPr>
          <p:sp>
            <p:nvSpPr>
              <p:cNvPr id="165" name=""/>
              <p:cNvSpPr/>
              <p:nvPr/>
            </p:nvSpPr>
            <p:spPr>
              <a:xfrm>
                <a:off x="4757848" y="1229936"/>
                <a:ext cx="1642951" cy="252031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66" name=""/>
              <p:cNvSpPr/>
              <p:nvPr/>
            </p:nvSpPr>
            <p:spPr>
              <a:xfrm>
                <a:off x="4950473" y="1398281"/>
                <a:ext cx="1268008" cy="9344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67" name=""/>
              <p:cNvSpPr txBox="1"/>
              <p:nvPr/>
            </p:nvSpPr>
            <p:spPr>
              <a:xfrm>
                <a:off x="5107300" y="2490349"/>
                <a:ext cx="944065" cy="530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article</a:t>
                </a:r>
                <a:endParaRPr lang="ja-JP" altLang="en-US"/>
              </a:p>
            </p:txBody>
          </p:sp>
          <p:sp>
            <p:nvSpPr>
              <p:cNvPr id="168" name=""/>
              <p:cNvSpPr txBox="1"/>
              <p:nvPr/>
            </p:nvSpPr>
            <p:spPr>
              <a:xfrm>
                <a:off x="5116911" y="1684029"/>
                <a:ext cx="944065" cy="530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ja-JP" altLang="en-US"/>
                  <a:t>image</a:t>
                </a:r>
                <a:endParaRPr lang="ja-JP" altLang="en-US"/>
              </a:p>
            </p:txBody>
          </p:sp>
        </p:grpSp>
      </p:grpSp>
      <p:sp>
        <p:nvSpPr>
          <p:cNvPr id="169" name=""/>
          <p:cNvSpPr txBox="1"/>
          <p:nvPr/>
        </p:nvSpPr>
        <p:spPr>
          <a:xfrm>
            <a:off x="670817" y="2459592"/>
            <a:ext cx="1368171" cy="472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2500" b="1"/>
              <a:t>section</a:t>
            </a:r>
            <a:endParaRPr lang="ja-JP" altLang="en-US" sz="2500" b="1"/>
          </a:p>
        </p:txBody>
      </p:sp>
      <p:sp>
        <p:nvSpPr>
          <p:cNvPr id="170" name=""/>
          <p:cNvSpPr txBox="1"/>
          <p:nvPr/>
        </p:nvSpPr>
        <p:spPr>
          <a:xfrm>
            <a:off x="670817" y="4473368"/>
            <a:ext cx="1368171" cy="471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2500" b="1"/>
              <a:t>section</a:t>
            </a:r>
            <a:endParaRPr lang="ja-JP" altLang="en-US" sz="2500" b="1"/>
          </a:p>
        </p:txBody>
      </p:sp>
      <p:sp>
        <p:nvSpPr>
          <p:cNvPr id="171" name=""/>
          <p:cNvSpPr txBox="1"/>
          <p:nvPr/>
        </p:nvSpPr>
        <p:spPr>
          <a:xfrm>
            <a:off x="670817" y="6490809"/>
            <a:ext cx="1368171" cy="470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2500" b="1"/>
              <a:t>section</a:t>
            </a:r>
            <a:endParaRPr lang="ja-JP" altLang="en-US" sz="2500" b="1"/>
          </a:p>
        </p:txBody>
      </p:sp>
      <p:sp>
        <p:nvSpPr>
          <p:cNvPr id="172" name=""/>
          <p:cNvSpPr txBox="1"/>
          <p:nvPr/>
        </p:nvSpPr>
        <p:spPr>
          <a:xfrm>
            <a:off x="670817" y="8509634"/>
            <a:ext cx="1368171" cy="470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2500" b="1"/>
              <a:t>section</a:t>
            </a:r>
            <a:endParaRPr lang="ja-JP" altLang="en-US" sz="2500" b="1"/>
          </a:p>
        </p:txBody>
      </p:sp>
      <p:grpSp>
        <p:nvGrpSpPr>
          <p:cNvPr id="176" name=""/>
          <p:cNvGrpSpPr/>
          <p:nvPr/>
        </p:nvGrpSpPr>
        <p:grpSpPr>
          <a:xfrm rot="0">
            <a:off x="0" y="9121140"/>
            <a:ext cx="12801600" cy="480060"/>
            <a:chOff x="0" y="9121140"/>
            <a:chExt cx="12801600" cy="480060"/>
          </a:xfrm>
        </p:grpSpPr>
        <p:sp>
          <p:nvSpPr>
            <p:cNvPr id="174" name=""/>
            <p:cNvSpPr/>
            <p:nvPr/>
          </p:nvSpPr>
          <p:spPr>
            <a:xfrm>
              <a:off x="0" y="9121140"/>
              <a:ext cx="12801600" cy="4800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75" name=""/>
            <p:cNvSpPr txBox="1"/>
            <p:nvPr/>
          </p:nvSpPr>
          <p:spPr>
            <a:xfrm>
              <a:off x="5644705" y="9132570"/>
              <a:ext cx="1512189" cy="46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 sz="2500" b="1"/>
                <a:t>footer</a:t>
              </a:r>
              <a:endParaRPr lang="ja-JP" altLang="en-US" sz="25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0" y="0"/>
            <a:ext cx="12801600" cy="573499"/>
            <a:chOff x="0" y="0"/>
            <a:chExt cx="12801600" cy="573499"/>
          </a:xfrm>
        </p:grpSpPr>
        <p:sp>
          <p:nvSpPr>
            <p:cNvPr id="5" name=""/>
            <p:cNvSpPr/>
            <p:nvPr/>
          </p:nvSpPr>
          <p:spPr>
            <a:xfrm>
              <a:off x="0" y="0"/>
              <a:ext cx="12801600" cy="5734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6" name=""/>
            <p:cNvSpPr txBox="1"/>
            <p:nvPr/>
          </p:nvSpPr>
          <p:spPr>
            <a:xfrm>
              <a:off x="1031817" y="68263"/>
              <a:ext cx="1196959" cy="4369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 sz="2300" b="1"/>
                <a:t>Home</a:t>
              </a:r>
              <a:endParaRPr lang="ja-JP" altLang="en-US" sz="2300" b="1"/>
            </a:p>
          </p:txBody>
        </p:sp>
        <p:sp>
          <p:nvSpPr>
            <p:cNvPr id="7" name=""/>
            <p:cNvSpPr txBox="1"/>
            <p:nvPr/>
          </p:nvSpPr>
          <p:spPr>
            <a:xfrm>
              <a:off x="2863356" y="68263"/>
              <a:ext cx="1300567" cy="4369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 sz="2300" b="1"/>
                <a:t>Spots</a:t>
              </a:r>
              <a:endParaRPr lang="ja-JP" altLang="en-US" sz="2300" b="1"/>
            </a:p>
          </p:txBody>
        </p:sp>
        <p:sp>
          <p:nvSpPr>
            <p:cNvPr id="8" name=""/>
            <p:cNvSpPr txBox="1"/>
            <p:nvPr/>
          </p:nvSpPr>
          <p:spPr>
            <a:xfrm>
              <a:off x="4830199" y="75472"/>
              <a:ext cx="1304971" cy="4369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 sz="2300" b="1">
                  <a:latin typeface="ＭＳ Ｐゴシック"/>
                </a:rPr>
                <a:t>Events</a:t>
              </a:r>
              <a:endParaRPr lang="ja-JP" altLang="en-US" sz="2300" b="1">
                <a:latin typeface="ＭＳ Ｐゴシック"/>
              </a:endParaRPr>
            </a:p>
          </p:txBody>
        </p:sp>
        <p:sp>
          <p:nvSpPr>
            <p:cNvPr id="9" name=""/>
            <p:cNvSpPr txBox="1"/>
            <p:nvPr/>
          </p:nvSpPr>
          <p:spPr>
            <a:xfrm>
              <a:off x="7129891" y="71954"/>
              <a:ext cx="2277095" cy="4404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 sz="2300" b="1"/>
                <a:t>Acommodation</a:t>
              </a:r>
              <a:endParaRPr lang="ja-JP" altLang="en-US" sz="2300" b="1"/>
            </a:p>
          </p:txBody>
        </p:sp>
        <p:sp>
          <p:nvSpPr>
            <p:cNvPr id="10" name=""/>
            <p:cNvSpPr txBox="1"/>
            <p:nvPr/>
          </p:nvSpPr>
          <p:spPr>
            <a:xfrm>
              <a:off x="10315814" y="68262"/>
              <a:ext cx="1313972" cy="442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 sz="2300" b="1"/>
                <a:t>Contact</a:t>
              </a:r>
              <a:endParaRPr lang="ja-JP" altLang="en-US" sz="2300" b="1"/>
            </a:p>
          </p:txBody>
        </p:sp>
        <p:sp>
          <p:nvSpPr>
            <p:cNvPr id="11" name=""/>
            <p:cNvSpPr txBox="1"/>
            <p:nvPr/>
          </p:nvSpPr>
          <p:spPr>
            <a:xfrm>
              <a:off x="0" y="0"/>
              <a:ext cx="1277397" cy="363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ja-JP" altLang="en-US"/>
                <a:t>header</a:t>
              </a:r>
              <a:endParaRPr lang="ja-JP" altLang="en-US"/>
            </a:p>
          </p:txBody>
        </p:sp>
      </p:grpSp>
      <p:sp>
        <p:nvSpPr>
          <p:cNvPr id="12" name=""/>
          <p:cNvSpPr/>
          <p:nvPr/>
        </p:nvSpPr>
        <p:spPr>
          <a:xfrm>
            <a:off x="676084" y="573499"/>
            <a:ext cx="11449432" cy="9027701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3" name=""/>
          <p:cNvSpPr/>
          <p:nvPr/>
        </p:nvSpPr>
        <p:spPr>
          <a:xfrm>
            <a:off x="676084" y="1452181"/>
            <a:ext cx="11449432" cy="76689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ja-JP" altLang="en-US"/>
          </a:p>
        </p:txBody>
      </p:sp>
      <p:sp>
        <p:nvSpPr>
          <p:cNvPr id="15" name=""/>
          <p:cNvSpPr txBox="1"/>
          <p:nvPr/>
        </p:nvSpPr>
        <p:spPr>
          <a:xfrm>
            <a:off x="4816602" y="9121140"/>
            <a:ext cx="2664333" cy="4800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ja-JP" altLang="en-US"/>
          </a:p>
        </p:txBody>
      </p:sp>
      <p:grpSp>
        <p:nvGrpSpPr>
          <p:cNvPr id="18" name=""/>
          <p:cNvGrpSpPr/>
          <p:nvPr/>
        </p:nvGrpSpPr>
        <p:grpSpPr>
          <a:xfrm rot="0">
            <a:off x="0" y="9121140"/>
            <a:ext cx="12801600" cy="480060"/>
            <a:chOff x="0" y="9121140"/>
            <a:chExt cx="12801600" cy="480060"/>
          </a:xfrm>
        </p:grpSpPr>
        <p:sp>
          <p:nvSpPr>
            <p:cNvPr id="14" name=""/>
            <p:cNvSpPr/>
            <p:nvPr/>
          </p:nvSpPr>
          <p:spPr>
            <a:xfrm>
              <a:off x="0" y="9121140"/>
              <a:ext cx="12801600" cy="4800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6" name=""/>
            <p:cNvSpPr txBox="1"/>
            <p:nvPr/>
          </p:nvSpPr>
          <p:spPr>
            <a:xfrm>
              <a:off x="5644705" y="9132570"/>
              <a:ext cx="1512189" cy="46862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ja-JP" altLang="en-US" sz="2500" b="1"/>
                <a:t>footer</a:t>
              </a:r>
              <a:endParaRPr lang="ja-JP" altLang="en-US" sz="2500" b="1"/>
            </a:p>
          </p:txBody>
        </p:sp>
      </p:grpSp>
      <p:sp>
        <p:nvSpPr>
          <p:cNvPr id="19" name=""/>
          <p:cNvSpPr txBox="1"/>
          <p:nvPr/>
        </p:nvSpPr>
        <p:spPr>
          <a:xfrm>
            <a:off x="784098" y="1593722"/>
            <a:ext cx="1152144" cy="471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2500" b="1"/>
              <a:t>form</a:t>
            </a:r>
            <a:endParaRPr lang="ja-JP" altLang="en-US" sz="2500" b="1"/>
          </a:p>
        </p:txBody>
      </p:sp>
      <p:sp>
        <p:nvSpPr>
          <p:cNvPr id="20" name=""/>
          <p:cNvSpPr txBox="1"/>
          <p:nvPr/>
        </p:nvSpPr>
        <p:spPr>
          <a:xfrm>
            <a:off x="784098" y="768096"/>
            <a:ext cx="1260158" cy="470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2500" b="1"/>
              <a:t>main</a:t>
            </a:r>
            <a:endParaRPr lang="ja-JP" altLang="en-US" sz="2500" b="1"/>
          </a:p>
        </p:txBody>
      </p:sp>
      <p:sp>
        <p:nvSpPr>
          <p:cNvPr id="21" name=""/>
          <p:cNvSpPr txBox="1"/>
          <p:nvPr/>
        </p:nvSpPr>
        <p:spPr>
          <a:xfrm>
            <a:off x="3304413" y="2640330"/>
            <a:ext cx="1080135" cy="47244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ja-JP" altLang="en-US" sz="2500" b="1"/>
              <a:t>Name</a:t>
            </a:r>
            <a:endParaRPr lang="ja-JP" altLang="en-US" sz="2500" b="1"/>
          </a:p>
        </p:txBody>
      </p:sp>
      <p:sp>
        <p:nvSpPr>
          <p:cNvPr id="22" name=""/>
          <p:cNvSpPr txBox="1"/>
          <p:nvPr/>
        </p:nvSpPr>
        <p:spPr>
          <a:xfrm>
            <a:off x="3196399" y="3400806"/>
            <a:ext cx="1296162" cy="464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2500" b="1"/>
              <a:t>E</a:t>
            </a:r>
            <a:r>
              <a:rPr lang="en-US" altLang="ja-JP" sz="2500" b="1"/>
              <a:t>-</a:t>
            </a:r>
            <a:r>
              <a:rPr lang="ja-JP" altLang="en-US" sz="2500" b="1"/>
              <a:t>mail</a:t>
            </a:r>
            <a:endParaRPr lang="ja-JP" altLang="en-US" sz="2500" b="1"/>
          </a:p>
        </p:txBody>
      </p:sp>
      <p:sp>
        <p:nvSpPr>
          <p:cNvPr id="23" name=""/>
          <p:cNvSpPr txBox="1"/>
          <p:nvPr/>
        </p:nvSpPr>
        <p:spPr>
          <a:xfrm>
            <a:off x="3304412" y="4224528"/>
            <a:ext cx="1080135" cy="47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2500" b="1"/>
              <a:t>Tel</a:t>
            </a:r>
            <a:endParaRPr lang="ja-JP" altLang="en-US" sz="2500" b="1"/>
          </a:p>
        </p:txBody>
      </p:sp>
      <p:sp>
        <p:nvSpPr>
          <p:cNvPr id="24" name=""/>
          <p:cNvSpPr txBox="1"/>
          <p:nvPr/>
        </p:nvSpPr>
        <p:spPr>
          <a:xfrm>
            <a:off x="5644705" y="5286661"/>
            <a:ext cx="1512189" cy="47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2500" b="1"/>
              <a:t>Contact</a:t>
            </a:r>
            <a:endParaRPr lang="ja-JP" altLang="en-US" sz="2500" b="1"/>
          </a:p>
        </p:txBody>
      </p:sp>
      <p:sp>
        <p:nvSpPr>
          <p:cNvPr id="25" name=""/>
          <p:cNvSpPr/>
          <p:nvPr/>
        </p:nvSpPr>
        <p:spPr>
          <a:xfrm>
            <a:off x="4960620" y="2588514"/>
            <a:ext cx="5544693" cy="576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ja-JP" altLang="en-US"/>
          </a:p>
        </p:txBody>
      </p:sp>
      <p:sp>
        <p:nvSpPr>
          <p:cNvPr id="26" name=""/>
          <p:cNvSpPr/>
          <p:nvPr/>
        </p:nvSpPr>
        <p:spPr>
          <a:xfrm>
            <a:off x="4960620" y="3400806"/>
            <a:ext cx="5544693" cy="576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ja-JP" altLang="en-US"/>
          </a:p>
        </p:txBody>
      </p:sp>
      <p:sp>
        <p:nvSpPr>
          <p:cNvPr id="27" name=""/>
          <p:cNvSpPr/>
          <p:nvPr/>
        </p:nvSpPr>
        <p:spPr>
          <a:xfrm>
            <a:off x="4960620" y="4224528"/>
            <a:ext cx="5544693" cy="576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ja-JP" altLang="en-US"/>
          </a:p>
        </p:txBody>
      </p:sp>
      <p:sp>
        <p:nvSpPr>
          <p:cNvPr id="28" name=""/>
          <p:cNvSpPr/>
          <p:nvPr/>
        </p:nvSpPr>
        <p:spPr>
          <a:xfrm>
            <a:off x="2296287" y="6168771"/>
            <a:ext cx="8209026" cy="2016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ja-JP" altLang="en-US"/>
          </a:p>
        </p:txBody>
      </p:sp>
      <p:sp>
        <p:nvSpPr>
          <p:cNvPr id="29" name=""/>
          <p:cNvSpPr/>
          <p:nvPr/>
        </p:nvSpPr>
        <p:spPr>
          <a:xfrm>
            <a:off x="2440305" y="8329041"/>
            <a:ext cx="7992999" cy="504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ja-JP" altLang="en-US"/>
          </a:p>
        </p:txBody>
      </p:sp>
      <p:sp>
        <p:nvSpPr>
          <p:cNvPr id="30" name=""/>
          <p:cNvSpPr txBox="1"/>
          <p:nvPr/>
        </p:nvSpPr>
        <p:spPr>
          <a:xfrm>
            <a:off x="5248656" y="8358187"/>
            <a:ext cx="2592324" cy="45053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ja-JP" altLang="en-US" sz="2400" b="1"/>
              <a:t>Button</a:t>
            </a:r>
            <a:endParaRPr lang="ja-JP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Thinkfree Office">
  <a:themeElements>
    <a:clrScheme name="Thinkfree Offic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Thinkfree Office">
      <a:majorFont>
        <a:latin typeface="HCR Dotum"/>
        <a:ea typeface=""/>
        <a:cs typeface="Times New Roman"/>
        <a:font script="Jpan" typeface="ＭＳ Ｐゴシック"/>
        <a:font script="Hang" typeface="HCR Dotu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HCR Dotum"/>
        <a:ea typeface=""/>
        <a:cs typeface="Times New Roman"/>
        <a:font script="Jpan" typeface="ＭＳ Ｐゴシック"/>
        <a:font script="Hang" typeface="HCR Dotu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inkfre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115</ep:Words>
  <ep:PresentationFormat>A3 (297x420 mm)</ep:PresentationFormat>
  <ep:Paragraphs>37</ep:Paragraphs>
  <ep:Slides>4</ep:Slides>
  <ep:Notes>0</ep:Notes>
  <ep:TotalTime>0</ep:TotalTime>
  <ep:HiddenSlides>0</ep:HiddenSlides>
  <ep:MMClips>0</ep:MMClips>
  <ep:HeadingPairs>
    <vt:vector size="4" baseType="variant">
      <vt:variant>
        <vt:lpstr>テーマ</vt:lpstr>
      </vt:variant>
      <vt:variant>
        <vt:i4>1</vt:i4>
      </vt:variant>
      <vt:variant>
        <vt:lpstr>スライドのタイトル</vt:lpstr>
      </vt:variant>
      <vt:variant>
        <vt:i4>4</vt:i4>
      </vt:variant>
    </vt:vector>
  </ep:HeadingPairs>
  <ep:TitlesOfParts>
    <vt:vector size="5" baseType="lpstr">
      <vt:lpstr>Thinkfree Office</vt:lpstr>
      <vt:lpstr>スライド 1</vt:lpstr>
      <vt:lpstr>スライド 2</vt:lpstr>
      <vt:lpstr>スライド 3</vt:lpstr>
      <vt:lpstr>スライド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2018-08-19T06:05:16.004</dcterms:created>
  <dc:creator>hapb1</dc:creator>
  <cp:lastModifiedBy>hapb1</cp:lastModifiedBy>
  <dcterms:modified xsi:type="dcterms:W3CDTF">2018-08-19T08:57:11.240</dcterms:modified>
  <cp:revision>18</cp:revision>
  <cp:version>0906.0100.01</cp:version>
</cp:coreProperties>
</file>