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58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05.11.2021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05.11.2021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18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13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5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72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4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2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29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13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-apple-system"/>
              </a:rPr>
              <a:t>Графический редактор на </a:t>
            </a:r>
            <a:r>
              <a:rPr lang="en-US" sz="4400" dirty="0" err="1">
                <a:solidFill>
                  <a:schemeClr val="bg1"/>
                </a:solidFill>
                <a:latin typeface="-apple-system"/>
              </a:rPr>
              <a:t>PyQT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solidFill>
                  <a:srgbClr val="7CEBFF"/>
                </a:solidFill>
              </a:rPr>
              <a:t>2 </a:t>
            </a:r>
            <a:r>
              <a:rPr lang="ru-RU" dirty="0" smtClean="0">
                <a:solidFill>
                  <a:srgbClr val="7CEBFF"/>
                </a:solidFill>
              </a:rPr>
              <a:t>группа Тухбатуллин </a:t>
            </a:r>
            <a:r>
              <a:rPr lang="ru-RU" dirty="0" err="1" smtClean="0">
                <a:solidFill>
                  <a:srgbClr val="7CEBFF"/>
                </a:solidFill>
              </a:rPr>
              <a:t>амир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Выход и очистка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9" t="16883" r="52516" b="50505"/>
          <a:stretch/>
        </p:blipFill>
        <p:spPr>
          <a:xfrm>
            <a:off x="8294914" y="3097082"/>
            <a:ext cx="1983921" cy="18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Перемещение инструментов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2" t="17316" r="30033" b="23665"/>
          <a:stretch/>
        </p:blipFill>
        <p:spPr>
          <a:xfrm>
            <a:off x="6621235" y="2519606"/>
            <a:ext cx="4229100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ВЫВОД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ru-RU" dirty="0"/>
              <a:t>Я смог </a:t>
            </a:r>
            <a:r>
              <a:rPr lang="ru-RU" dirty="0" smtClean="0"/>
              <a:t>реализовать </a:t>
            </a:r>
            <a:r>
              <a:rPr lang="ru-RU" dirty="0"/>
              <a:t>проект </a:t>
            </a:r>
            <a:r>
              <a:rPr lang="ru-RU" dirty="0" smtClean="0"/>
              <a:t>«Графический редактор»</a:t>
            </a:r>
          </a:p>
          <a:p>
            <a:r>
              <a:rPr lang="ru-RU" dirty="0" smtClean="0"/>
              <a:t>Изучил много нового,</a:t>
            </a:r>
          </a:p>
          <a:p>
            <a:r>
              <a:rPr lang="ru-RU" dirty="0" smtClean="0"/>
              <a:t>Научился пользоваться сайтами и много еще чего другого</a:t>
            </a:r>
            <a:endParaRPr lang="ru-RU" dirty="0"/>
          </a:p>
        </p:txBody>
      </p:sp>
      <p:grpSp>
        <p:nvGrpSpPr>
          <p:cNvPr id="14" name="Группа 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моего проекта: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331411"/>
            <a:ext cx="11029615" cy="3678303"/>
          </a:xfrm>
        </p:spPr>
        <p:txBody>
          <a:bodyPr/>
          <a:lstStyle/>
          <a:p>
            <a:r>
              <a:rPr lang="ru-RU" dirty="0" smtClean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создать </a:t>
            </a:r>
            <a:r>
              <a:rPr lang="ru-RU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графический редактор при помощи </a:t>
            </a:r>
            <a:r>
              <a:rPr lang="ru-RU" dirty="0" smtClean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библиотеки </a:t>
            </a:r>
            <a:r>
              <a:rPr lang="ru-RU" dirty="0" err="1" smtClean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PyQT</a:t>
            </a:r>
            <a:endParaRPr lang="ru-RU" dirty="0" smtClean="0">
              <a:solidFill>
                <a:srgbClr val="2429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увеличить количество людей, которые рисуют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обеспечить простоту и удобство при работе с графическими изображениями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3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создания графического </a:t>
            </a:r>
            <a:r>
              <a:rPr lang="ru-RU" dirty="0" smtClean="0"/>
              <a:t>файла</a:t>
            </a:r>
          </a:p>
          <a:p>
            <a:r>
              <a:rPr lang="ru-RU" dirty="0"/>
              <a:t>о</a:t>
            </a:r>
            <a:r>
              <a:rPr lang="ru-RU" dirty="0" smtClean="0"/>
              <a:t>чистка содержимого</a:t>
            </a:r>
          </a:p>
          <a:p>
            <a:r>
              <a:rPr lang="ru-RU" dirty="0"/>
              <a:t>о</a:t>
            </a:r>
            <a:r>
              <a:rPr lang="ru-RU" dirty="0" smtClean="0"/>
              <a:t>ткрытие какого-нибудь файла</a:t>
            </a:r>
          </a:p>
          <a:p>
            <a:r>
              <a:rPr lang="ru-RU" dirty="0" smtClean="0"/>
              <a:t>история(последние файлы)</a:t>
            </a:r>
          </a:p>
          <a:p>
            <a:r>
              <a:rPr lang="ru-RU" dirty="0" smtClean="0"/>
              <a:t>выйти из приложения</a:t>
            </a:r>
            <a:endParaRPr lang="ru-RU" dirty="0" smtClean="0"/>
          </a:p>
          <a:p>
            <a:r>
              <a:rPr lang="ru-RU" dirty="0"/>
              <a:t>сохранения изображения в графическом файле на жёстком диске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2" t="17028" r="61526" b="55700"/>
          <a:stretch/>
        </p:blipFill>
        <p:spPr>
          <a:xfrm>
            <a:off x="8556170" y="2514601"/>
            <a:ext cx="2204358" cy="32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размера </a:t>
            </a:r>
            <a:r>
              <a:rPr lang="ru-RU" dirty="0" smtClean="0"/>
              <a:t>кисти</a:t>
            </a:r>
          </a:p>
          <a:p>
            <a:r>
              <a:rPr lang="ru-RU" dirty="0" smtClean="0"/>
              <a:t>выбор любого цвета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8" t="29150" r="49311" b="48974"/>
          <a:stretch/>
        </p:blipFill>
        <p:spPr>
          <a:xfrm>
            <a:off x="6095999" y="2334986"/>
            <a:ext cx="4654836" cy="36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открытие последних файлов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использование базы данных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t="17460" r="28004" b="22943"/>
          <a:stretch/>
        </p:blipFill>
        <p:spPr>
          <a:xfrm>
            <a:off x="6564085" y="2424792"/>
            <a:ext cx="4441371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фигур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2" t="17316" r="46591" b="52093"/>
          <a:stretch/>
        </p:blipFill>
        <p:spPr>
          <a:xfrm>
            <a:off x="7911193" y="2735035"/>
            <a:ext cx="2563586" cy="17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цвета фигуры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0" t="35209" r="42370" b="42857"/>
          <a:stretch/>
        </p:blipFill>
        <p:spPr>
          <a:xfrm>
            <a:off x="9535886" y="3399161"/>
            <a:ext cx="1747157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Напоминание о сохранения файла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8" t="30736" r="28815" b="32323"/>
          <a:stretch/>
        </p:blipFill>
        <p:spPr>
          <a:xfrm>
            <a:off x="7429499" y="3233057"/>
            <a:ext cx="4033158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Напоминание о сохранения файла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8" t="30736" r="28815" b="32323"/>
          <a:stretch/>
        </p:blipFill>
        <p:spPr>
          <a:xfrm>
            <a:off x="7429499" y="3233057"/>
            <a:ext cx="4033158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938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168</Words>
  <Application>Microsoft Office PowerPoint</Application>
  <PresentationFormat>Широкоэкранный</PresentationFormat>
  <Paragraphs>46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Calibri</vt:lpstr>
      <vt:lpstr>Corbel</vt:lpstr>
      <vt:lpstr>Gill Sans MT</vt:lpstr>
      <vt:lpstr>Wingdings 2</vt:lpstr>
      <vt:lpstr>Дивиденд</vt:lpstr>
      <vt:lpstr>Графический редактор на PyQT</vt:lpstr>
      <vt:lpstr>Цель моего проекта: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Фишки приложения</vt:lpstr>
      <vt:lpstr>Фишки приложения</vt:lpstr>
      <vt:lpstr>Фишки приложения</vt:lpstr>
      <vt:lpstr>Фишки приложения</vt:lpstr>
      <vt:lpstr>ВЫВОД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2021-11-03T15:23:59Z</dcterms:created>
  <dcterms:modified xsi:type="dcterms:W3CDTF">2021-11-05T12:10:28Z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