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A055BF-AB0A-464A-88B7-29CBD048E0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1CD1C3-C0F1-4C9E-B9A0-CE3F5FA1DB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32A723-1B5D-423B-B4C8-A0CD490A9C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EBB28E-CAB2-4EA6-B018-0806DA311C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ED3F80-421E-4B44-BB09-67A3D263AA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1067E0-CF0A-41F8-8273-7C2C3E1086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E3474D-F785-44D0-A407-25A16CD072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87DF22-3F79-46D0-A6E9-C67772C355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4EA04-10D9-4280-8E30-AE0B2A4763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903273-A2D9-46E6-8F55-676F1EABE3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785C1E-DAA1-4DF1-8C5C-223F0D5337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91220C-34CE-46CC-9C15-DBA2A97D31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C0BAEB2-5D6E-4B84-836E-4C0C5CB7D52F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31680" y="262440"/>
            <a:ext cx="10079640" cy="51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2023-06-08T14:13:00Z</dcterms:created>
  <dc:creator/>
  <dc:description/>
  <dc:language>ru-RU</dc:language>
  <cp:lastModifiedBy/>
  <dcterms:modified xsi:type="dcterms:W3CDTF">2023-06-08T14:17:21Z</dcterms:modified>
  <cp:revision>1</cp:revision>
  <dc:subject/>
  <dc:title/>
</cp:coreProperties>
</file>