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6-06T06:23:38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7304 5223 93 0,'0'0'205'0,"0"0"-26"16,-8 0-62-16,8 0-30 16,0 0-25-16,0 0-19 0,0 0-11 15,0 0-13-15,0 12-6 16,0 0-2-16,3 9 0 15,7 7 2-15,1 8 5 0,-3 8 3 16,-5 10 5-16,2 3-4 16,-5-1 1-16,0-3-4 0,4-3-1 15,-4-6 8-15,0-7-9 16,0-4-6-16,0-8-3 16,0-10-5-16,0-3 3 0,0-12 23 15,0 0 27-15,0 0-10 16,0-12-23-16,8-16-12 15,0-8-1-15,0-14-2 0,5-11-8 16,-5-4-4-16,0-4 2 16,4 0 0-16,-4 3 2 0,0 6 4 15,1 11-6-15,-6 8 4 16,6 8-10-16,-5 4 4 0,4 13 0 16,-4 9 1-16,5 7 0 15,-1 7 4-15,0 14-3 0,4 8-3 16,-4 11 7-16,0 5-4 15,0 7 3-15,5 1-5 16,-2 4 4-16,1 0 2 16,1-3-1-16,-2-6-3 0,-2-7 7 15,-1-4-5-15,1-6 2 16,-2-2 1-16,1-3 0 0,-3-10-2 16,3 0-1-16,-5-3 2 15,3-1-6-15,-3-12 1 0,-3 7-11 16,0-7-20-16,0 0-38 0,0 0-38 15,0 0-25-15,0 0-29 16,-20 0-72-16,-4 0 11 0</inkml:trace>
  <inkml:trace contextRef="#ctx0" brushRef="#br0" timeOffset="198.0442">7328 5698 28 0,'-11'-8'90'16,"11"-3"99"-16,-13 1 29 0,13 3-65 15,0-5-50-15,0 3-23 16,0 3-17-16,0-4-17 0,9 3-21 16,1-6-8-16,12-3 0 15,6-1-5-15,9 0-6 16,3 1-4-16,0 3 1 0,2 6-20 16,-6 3-40-16,-3 4-81 15,-9 0-104-15,-13 0-352 0</inkml:trace>
  <inkml:trace contextRef="#ctx0" brushRef="#br0" timeOffset="1047.2061">7364 4962 79 0,'-19'0'108'16,"-3"0"75"-16,3 0-50 0,-2 0-62 15,1 0-29-15,-4 0-15 16,-1 7-8-16,-2 5 8 0,2 5-5 15,1 0 3-15,2 6-4 16,-3 5-3-16,7 11-4 0,-7 0 3 16,1 11 0-16,-1 8-4 15,1 1 5-15,4 11 2 0,-1 0 11 16,8-2 1-16,1 2-3 16,12-1-6-16,0 0 2 15,0 0 1-15,0 0 7 16,12 1-8-16,1-9-8 0,0-1 2 15,3-2-3-15,4-10 12 16,5 1 5-16,-2-8-5 0,5-4-8 16,4-8 13-16,1-6 9 15,8-6 6-15,3-4-5 0,7-13-9 16,-2 0-12-16,3 0-3 16,0 0 0-16,2-10-14 0,-7-2 4 15,2-4-2-15,0 1-6 16,0-7 4-16,-3 2 1 15,-3-4-1-15,2-10 3 0,-5 3 12 16,-2-6 19-16,-6-4-4 0,-4-4-1 16,-3 2-6-16,-10-7 7 15,-6-7-2-15,-9 1 1 16,0-6-20-16,-9 2-7 0,-2-3 3 16,-4 3-7-16,-2 0-5 15,0 3 5-15,-4 3 4 0,5 5-5 16,-3 0-1-16,-6 4-4 15,1 6-1-15,-6-3 5 0,-1 6-7 16,-1 3 9-16,-6 5-10 16,3 0 7-16,-2 1 1 0,0 4 0 15,1 7-1-15,-1 4-7 16,0-2 4-16,-3 6 5 16,-1 5 0-16,0-1-8 0,1 4 6 15,-1 0-6-15,4 0 6 16,0 7 2-16,5-7-5 0,7 8 5 15,9-8-7-15,5 0 5 16,11 0-2-16,-8 0-11 0,8 0 5 16,0 9-23-16,0 3-66 15,0 1-74-15,0-1-94 16,8 5-97-16</inkml:trace>
  <inkml:trace contextRef="#ctx0" brushRef="#br0" timeOffset="1614.6915">7028 6406 55 0,'-8'0'88'0,"-1"0"83"16,0 9-9-16,1-9-62 0,0 8-31 15,8-8-27 1,-8 0-1-16,8 0-4 0,0 0-7 16,0 8-4-16,-7 0-8 15,-6 4 13-15,2 5 1 0,-10 4-1 16,-7 3 5-16,-5 9 9 15,-4 7 12-15,-7 8 6 0,-8 1 1 16,-2 4-7-16,-3 4-8 16,5-4-6-16,-1 1-1 0,3-6-11 15,9 1-17-15,5-8-6 16,4-4-3-16,4-6 1 0,4-7-3 16,3-2 3-16,9-6-10 15,-4-4 8-15,-1 4-33 16,6-4-80-16,-1 0-101 0,-10-4-113 15,-6 4-464-15</inkml:trace>
  <inkml:trace contextRef="#ctx0" brushRef="#br0" timeOffset="1947.2836">5135 8270 114 0,'0'22'249'0,"-13"-3"-92"16,13 3-60-16,-9 2-35 0,9 0-20 16,0 6 6-16,0 1-15 15,5 1-17-15,7 2-7 16,1-3-8-16,-2-2-4 16,2-1-26-16,-2-3-47 0,-5-5-100 15,-6-8-81-15</inkml:trace>
  <inkml:trace contextRef="#ctx0" brushRef="#br0" timeOffset="2480.7742">5020 8120 28 0,'0'0'97'16,"0"-4"134"-16,9-4-46 0,2-1-64 16,2-2-52-16,8-6-20 15,2 1-12-15,7-3 3 0,2-4-9 16,1 8-11-16,2 3-7 16,1 1-3-16,1 2-5 15,-3 9-7-15,-10 0 3 0,-5 12 2 16,-6 8 1-16,-4 8 10 15,-9 9-10-15,0 8 0 16,-17 1-1-16,1-2-2 0,0-3 3 16,3-10-4-16,1-2-1 15,12-8 2-15,0-5-1 0,3-7 8 16,11-9-5-16,6 0 1 16,3 0-1-16,7 0-6 15,2 12 5-15,-4 4-6 0,1 5 5 16,-4 3 0-16,-2 0-4 15,-3 4 0-15,-6 0 6 0,-6 1-2 16,-8 0 0-16,0 0 9 16,0-1 1-16,-8 0 3 0,-9-4 0 15,-96 75 92 17,81-87-100-32,-58-12-50 31,62-16-65-31,-1-8-56 15,1-9-113-15,-2-12 8 0</inkml:trace>
  <inkml:trace contextRef="#ctx0" brushRef="#br0" timeOffset="3115.2787">5371 7611 166 0,'-34'0'235'0,"-3"-3"-65"0,0 3-62 15,1 0-53-15,4 0-21 16,-1 0-6-16,6 7-10 16,-3 10-5-16,2 9-2 0,-1 9 5 15,1 5 5-15,-4 13 21 16,-1 13 9-16,0 8 2 0,1 6 0 15,-3 10-5 1,-3 4 7-16,7 3-15 0,-4-3 2 16,13-1-12-16,5-6 5 15,9-3-11-15,8-6-4 0,8-6 5 16,9-2 2-16,5-4 15 16,13-9-1-16,4-5-10 0,9-2 2 15,6-10 2-15,3-9 7 16,4-2 10-16,4-12-3 0,0-5 2 15,4-12-21-15,1 0-7 16,-2-8 7-16,6-8-11 0,-1-9-6 16,-5-3-2-16,0-4-8 15,-2-5 5-15,-10-3-2 16,-6-10 2-16,-10 3 3 16,-3-11-4-16,-7-3 4 0,-15-8-14 15,-7-5 5-15,-8-7 1 16,-21-9-1-16,-6-2-4 0,-9-3 8 15,-10-3-12-15,-4 0 7 16,2 4 3-16,-4 6-11 0,-2 6 3 16,2 12 1-16,0 13 6 15,3 9-5-15,3 11-2 0,2 13-1 16,4 12 5 0,-4 12 0-16,1 0 1 0,4 16-6 15,2 4 0-15,9 6-24 16,4 2-71-16,-1 0-96 0,9 1-86 15,-1-1-76-15,6 1-119 16</inkml:trace>
  <inkml:trace contextRef="#ctx0" brushRef="#br0" timeOffset="3898.9145">4655 9207 116 0,'17'-17'240'0,"-1"3"-56"15,-5-4-48-15,-6 7-37 0,-2-3-30 16,-3 7-14-16,0-1-25 16,5 8-15-16,-2 0-7 0,2-3-6 15,-5 3 5-15,0 0 6 16,0 0 9-16,0 0 10 0,0 0-3 15,0 0-9 1,0 0 5-16,0 11 9 0,0 5 15 16,-16 12-8-16,-5 9-7 15,-4 13-23-15,-7 6 4 0,-9 17 18 16,-3 9-8-16,-8 3 11 16,-2 5-1-16,2-1 9 0,-2 0-1 15,2-7 0-15,3-14-13 16,5-1-21-16,3-15 1 15,4-11-8-15,9-12 8 0,9-4-8 16,1-9-5-16,10-4-26 16,8-4-89-16,-12-8-125 15,12 0-129-15</inkml:trace>
  <inkml:trace contextRef="#ctx0" brushRef="#br0" timeOffset="4548.1332">3456 11002 183 0,'0'0'245'0,"0"0"-70"0,0 0-54 15,0 0-49 1,5 0-15-16,-5 0-26 0,0-7-15 16,3-5-7-16,2-2-5 15,-5 7 5-15,4-1-4 0,-4-1 6 16,0 2 7-16,0-1-3 16,-9 3-2-16,-2 5-11 15,-11 0 1-15,2 0-4 0,1 8 4 16,-2 4-1-16,-4 5-5 15,5 4 4-15,0 3-3 16,0 4 0-16,4 5 7 16,-5 8 3-16,4 0 7 0,6 3-2 15,11 1 3-15,0-1 11 16,0 1 13-16,8-5 9 16,9-2 19-16,7-6 5 0,12-7-3 15,9-13 3-15,7-12-14 16,9-5-22-16,4-2-16 0,0-6-11 15,-8 1-10-15,-3-1 0 16,-10 1 6-16,-12 5-10 16,-7-2-18-16,-8 1-53 15,-9-1-79-15,-8-3-75 0,-8-3-67 16,-14-10-66-16</inkml:trace>
  <inkml:trace contextRef="#ctx0" brushRef="#br0" timeOffset="5254.3076">3534 10608 78 0,'-16'-7'160'16,"-1"7"44"-16,1 0-75 0,-5 0-61 15,4 0-29 1,1 12-16-16,1 7-4 0,-1 2-1 16,-2 7 2-16,-1 5 11 15,-1 4 13-15,-5 7 7 16,-4 1-1-16,-2-1 1 0,-6 5-5 16,-3 3 1-16,-2 2 4 15,2-1-7-15,-1 0 2 0,5 3 3 16,-2 6-4-16,6-5-2 15,7 0-18-15,6 4 0 16,7-6-9-16,12 3 0 16,3-4 4-16,14-1 13 0,8 4 16 15,4-5 1-15,7 2-8 16,4-1-12-16,5-1-9 16,3-3 11-16,6-5-13 0,2-1 1 15,6-12-6-15,1-6 4 16,10-10-4-16,1-15-1 15,4 0 8-15,-6-12 2 0,1-13 19 16,1-6 16-16,-4-15 27 16,-7-10-80-16,-1-4-5 0,-10-10 0 15,-6 1 0-15,-11-4 0 16,-10-1 0-16,-8 0 0 16,-17 1 0-16,0 4 0 15,-17 0 0-15,-8 0 0 0,-2 2 0 16,-11-1 0-16,-2 3 0 15,-4 4 0-15,-2 4 0 16,2 5 0-16,0 7 0 0,-1 4 0 16,-3 6 0-16,-3 6 0 15,0 3 0-15,1 10 0 0,1 3 0 16,1 13 0-16,3 0 0 16,0 13 0-16,1 3 0 15,3 5 0-15,6-1 0 16,2 2 0-16,4-2 0 0,9-6 0 15,4 0 0-15,4-2 0 16,12 0-196-16,0-12-236 16,0 0-106-16</inkml:trace>
  <inkml:trace contextRef="#ctx0" brushRef="#br0" timeOffset="8898.2042">10399 6105 22 0,'-8'-8'58'15,"8"4"43"-15,0 1 67 0,-8-2-16 16,8 5-40-16,0-5-39 0,0-2-25 15,0-2-5-15,0 1-7 16,0-3-4-16,5-1-5 0,3 2 6 16,0 4 24-16,0 1 20 15,-4-2 7-15,0 7-17 0,-4 0-28 16,0 0-16-16,0 0-15 16,0 7-6-16,0 9 5 15,0 7-6-15,0 11-1 0,0 2 2 16,0 5-2-16,0-4 1 15,-8-1-1-15,0-3 5 0,0 0-1 16,-5-4 0-16,1-5 3 0,-1-3-7 16,5-6 0-16,8-2 8 15,-8-1-3-15,8-12-1 0,0 8 1 16,0-8 0-16,0 0 6 16,0-17-6-16,8-6-1 0,5-11-8 15,4-6 6-15,2-5 2 16,2-3-9-16,-5-1 5 0,4 3 2 15,-3 5 0-15,-1 6-6 16,-3 7 5-16,-2 7-7 0,-3 8-3 16,-5 6 7-16,3 7-4 15,-3 12 3-15,5 12 1 0,0 9 0 16,0 7-1-16,2 5 9 16,2 3-10-16,-1 2 1 0,2-5 0 15,-2-5 9-15,3 1-6 0,-3-5 2 16,5-3-3-16,-3-1 1 15,-2-3 1-15,3-9-13 0,-3 1-39 16,-2-4-24-16,-2-6-30 16,-2 1-26-16,-2-12-24 15,-3 0-78-15,0 0-17 0</inkml:trace>
  <inkml:trace contextRef="#ctx0" brushRef="#br0" timeOffset="9119.0397">10309 6387 217 0,'0'0'275'16,"-8"0"-52"-16,8 0-73 16,0 0-56-16,0 0-30 0,5 0-30 0,12-9-4 15,8-3-16-15,1 0-2 16,8 4-12-16,3-1-24 15,-1 5-47-15,-4 1-67 0,-4 3-120 16,2-9-49-16</inkml:trace>
  <inkml:trace contextRef="#ctx0" brushRef="#br0" timeOffset="9763.9382">10855 6354 3 0,'0'0'5'0,"0"0"8"16,0 0 19-16,9 0 25 0,-3 0 28 15,2 0 15-15,0 0 16 16,-3-8-30-16,4-1-35 0,-6-7-24 16,2 0-1-16,-2 0-10 15,-3 3 0-15,0 1-5 16,0 9-7-16,0 3-2 0,0 0 2 16,0 15-3-16,0 10 9 15,0 7 6-15,0 10 9 0,0 6-3 16,-8 4-5-16,8 3 0 0,0-4 10 15,0-2-4-15,0-4-8 16,0-5-4-16,0 3-1 0,0-8-2 16,0-2-7-16,0-9 6 0,0-3-4 15,0-6 2-15,0-1 5 16,0-6 2-16,0-8 18 16,0 0-6-16,-8-5-7 0,-1-12-6 15,9-7-3-15,0-12-4 16,0-9-1-16,0-7 1 0,0-9-3 15,9-6 2-15,-1 3 0 0,0-1-6 16,5-1 7-16,3 9-4 16,-5 9 10-16,6 3-1 0,0 12 7 15,-1 9-5-15,0 8-7 16,0 4-2-16,-4 12-7 0,4 0 6 16,-3 16 6-16,-4 8-7 0,0 10 1 15,-9 5 2-15,0 7 1 16,0-1-2-16,-18-2 7 0,5-1-10 15,-3-1-2-15,-4-5-28 16,0-8-71-16,-6-4-68 16,4-8-111-16</inkml:trace>
  <inkml:trace contextRef="#ctx0" brushRef="#br0" timeOffset="10264.0144">11212 6190 41 0,'0'-3'111'0,"0"3"74"15,0 0-33-15,0 0-65 16,0 17-37-16,0 2-9 0,0 5-10 16,0 5-2-16,0 8-11 15,0 4-4-15,0 3-3 0,0 4-1 16,0 2 2-16,8 0 9 0,-8-3 1 15,0-6 0-15,0 0-1 16,0-4-16-16,0-6 3 0,0-4-1 16,0-11 0-16,0-4-5 15,0-1 2-15,0-11 11 0,0 0 7 16,0 0 8-16,3 0-7 0,-3-11-12 16,0-6-2-16,0-6-9 15,0-11 3-15,0-7-9 0,0-8 6 16,-11-4-3-16,11-3 3 15,-12-6 1-15,12 2-5 16,-9-2 5-16,9 5-1 0,0 6-8 16,9 1 4-16,3 10 2 0,-1 2 0 15,6 9 1-15,-1 4 1 16,1 10 3-16,4 12-6 0,-2 3 3 16,-2 18-3-16,-1 21 3 15,-3 4 1-15,-5 11 1 0,-8 6 1 16,0 6 0-16,-12 4-3 15,-2-7-4-15,-2-1-20 16,1-5-47-16,-1-7-54 0,3-14-87 16,0-12-43-16</inkml:trace>
  <inkml:trace contextRef="#ctx0" brushRef="#br0" timeOffset="10999.0494">11525 5901 33 0,'-8'-48'107'0,"8"3"101"16,-12 5-47-16,0 3-67 0,4 4-42 15,8 8-28 1,0 5-8-16,0 4-8 0,0 9-6 16,0 7 0-16,0 16-7 0,0 17 6 15,0 15 0-15,3 13 5 16,-3 13 4-16,0 7 2 0,0-1-1 15,0 2-6-15,0-4 2 16,0-9 3-16,0-3 3 0,0-13-1 16,0-13 6-16,5-8 4 15,7-7 7-15,0-13-1 0,8-12-1 16,-1-8-14-16,7-9-8 0,2-7-2 16,0-4-1-16,1-4 2 15,-9-6-1-15,1 6-7 16,-9-1 0-16,0 5 3 0,-4 4 0 15,-4 7-10-15,-4 13 0 16,5 4 3-16,-5 11 12 0,0 6-8 16,0 5 2-16,0 1 3 0,0-2 0 15,0-1-1-15,0 1 0 16,8-5-2-16,3-8-1 0,2-8 3 16,3 0-2-16,4 0-2 15,5-13 4-15,0-3 0 0,-5 0 0 16,-5-4-3-16,1-1-2 15,-2 0-6-15,-11 7 4 16,-3-1 9-16,0 3-1 0,0 10-7 16,0 2 8-16,-12 12-2 15,4 12 10-15,0 4 4 16,8 13-2-16,0 4-1 0,0 7 4 16,0 10 0-16,0 7 4 0,0 4-5 15,0 4 4-15,0 1 2 16,3 0 1-16,2-1 0 0,3-9 9 15,-8-1 14-15,0-11 10 16,0-8 5-16,0-3-16 16,0-9-4-16,0-3-10 0,0-9-13 15,0-7-4-15,-8-5-1 0,0-4 20 16,0-8-7-16,-8 0-1 0,-5-11-11 16,1-15-7-16,0-10 4 15,-1-8-3-15,5-9-1 0,5-5-2 16,11-7-3-16,0-8-13 15,0-4-31-15,11-5-51 0,5 2-70 16,5-3-87-16,7 2-148 0</inkml:trace>
  <inkml:trace contextRef="#ctx0" brushRef="#br0" timeOffset="11965.399">12809 5914 179 0,'12'-24'386'0,"-1"-1"-81"16,-2 6-47-16,-4 2-77 0,-5 9-69 15,0 4-60-15,0 4-28 0,0 0-14 16,0 12-6-16,0 9 1 15,3 10-2-15,-3 6-2 16,5 9 1-16,3-2 0 0,-8-1-3 16,0 3-4-16,0 0 9 15,0 1-2-15,-13 8 7 0,2-4-6 16,-6 7 10-16,1-6-5 16,0 2-2-16,-1-6 1 0,4-8-1 15,13-7-4-15,0-4 10 0,0-9 19 16,5-4 31-16,6-4 30 15,11-12 7-15,10 0-22 0,9 0-26 16,3-12-30-16,6 0-3 16,1-4-12-16,3-1-6 15,-2 2 0-15,-3-1 0 0,-8 4 0 16,-4 2-2-16,-6 4-16 16,-6-3-24-16,-1 9-49 0,0 0-78 15,-2-3-109-15,-10-2-76 0,0-7-112 16</inkml:trace>
  <inkml:trace contextRef="#ctx0" brushRef="#br0" timeOffset="12681.8617">13825 5853 170 0,'0'-13'270'15,"0"2"-30"-15,0 3-47 0,0-1-44 16,0-3-39-16,4 5-1 16,-4-1-18-16,0 8-28 0,0-5-24 15,0 5-20-15,0 0-10 16,4 0-8-16,-4 0-2 16,0 0-7-16,0 13 6 15,0 11-4-15,0 12 10 16,-12 12-2-16,-2 6 7 0,3 3-9 15,3-1 5-15,8-3 0 0,-8 1 0 16,8-6 2-16,0-3-9 16,0-4 0-16,0-4 11 0,0-5-4 15,3-7-1-15,5-2 13 16,0-6 14-16,0 0 9 0,6-5 9 16,-2 0 5-16,0-12 7 15,4 0-1-15,4 0-5 0,9 0 1 16,-1 0-21-16,5 0-6 15,-4-9 3-15,-6 6-2 0,2-6-29 16,-8 6-1-16,-6-2 0 16,1 1 0-16,-7 4 0 0,-5 0-57 15,0 0-86-15,0 0-91 0,3 0-55 16,2-5-21-16,3-7-96 16</inkml:trace>
  <inkml:trace contextRef="#ctx0" brushRef="#br0" timeOffset="12942.1801">14450 6121 282 0,'-12'9'258'16,"-1"-9"-54"-16,13 8-35 15,0-8-40-15,0 0-18 0,0 0-6 16,5 0-19-16,11 0-25 16,8 0-9-16,4-5 0 15,5-2-12-15,1-1-16 0,-3-1-15 16,-2 2-17-16,-6 2-36 0,-1 5-85 16,-6 0-92-16,0 0-32 15,0-4-85-15</inkml:trace>
  <inkml:trace contextRef="#ctx0" brushRef="#br0" timeOffset="15382.1581">15080 5817 157 0,'0'0'248'0,"0"6"-84"0,0 7-54 16,0 4-31-16,0 8-26 15,0 6-3-15,3 7-9 0,6 8-9 16,-1 1-15-16,0 3-7 16,1-2 8-16,-1 1-2 0,-4-8-5 15,0-1 2-15,-4-7-2 0,0-9 4 16,0-8 3-16,0-3 8 15,0-13 8-15,0 0 0 16,0 0 3-16,0 0-17 0,0-13-9 16,0-10-4-16,0-11-4 15,0-5-1-15,0-11 0 0,0-2-6 16,0-15 5-16,0-1-1 0,4-2-4 16,4-3 3-16,4 1 4 15,-1 6-6-15,6 8 3 0,0 11-3 16,-2 2 9-16,1 11-5 15,1 6-7-15,-1 9 7 0,2 5 1 16,-7 12-5-16,1 2 4 16,4 11 0-16,1 13 0 0,-5 9-4 15,-3 8 3-15,-6 5 7 16,-3-2-6-16,0 4 5 16,-12 1 2-16,-8-2-6 0,-8 3 1 15,-5-5 4-15,1-8-5 16,-1-4 1-16,4-9-3 0,6-3 1 15,6-6 0-15,5-2 1 0,4-13-2 16,8 0 13-16,0 0 2 16,0 0 5-16,0 7-12 0,12 1-2 15,10 1 1-15,-5 3-7 16,13 5 0-16,-3-1 0 16,6 4-4-16,-1-3 2 0,1-1-2 15,-4 0 4-15,-1 1 2 0,1-5-14 16,-4-12-31-16,-2 0-34 15,2 0-12-15,-2-5 3 0,2-7 21 16,-3-4 21-16,-1-4 20 16,-7-9 9-16,-1-3 18 0,-1-6 1 15,0 2 12-15,1 4 2 16,-4 7 19-16,-1 6 10 0,-5 5-12 16,-3 7-19-16,0 7-7 15,0 0-6-15,0 16-3 0,0 8 5 16,-16 5 1-16,3 4-4 15,5 2 0-15,8-1-2 0,0-5 4 16,0-5 0-16,0-4-1 16,0-8 8-16,8 0 8 0,1-12 2 15,0 7 9-15,2-7 11 16,-2 0-1-16,-3-2 5 0,2-10-4 16,0-5-11-16,-2 1-7 0,-2-5-3 15,-4 1-5-15,0-1-1 16,0 2-14-16,-10 2 6 0,-6 5-10 15,-7 2 0-15,-2 4 4 16,1 6-11-16,0 0-13 0,7 0-27 16,5 0-38-16,0 0-16 0,12 0-11 15,0-5 1-15,9-2-5 16,6-9-24-16,5-5-19 16,1-4 27-16,7-3 21 0,-2-6 30 15,-3 3 30-15,2-7 22 16,-1-6 15-16,-5-1 13 0,-2-3 29 15,-4-2 16-15,0-2 54 16,1 4 63-16,0 3-12 0,-3 8-47 16,2 5-17-16,-5 6-10 0,-4 10-36 15,-4 8-15-15,0 8-8 16,0 24 1-16,0 14 15 16,0 14 1-16,0 10-14 0,-9 10-1 15,1 1 0-15,8 2-13 16,0-7 12-16,0-3 5 0,0-4 11 15,0-7-9-15,0-11-8 0,0-5 2 16,0-9-7-16,8-5 1 16,5-4 4-16,3-8-9 0,9-5-4 15,7-7-21-15,4 0-27 16,2 0-22-16,-7-7 1 0,6-5-1 16,-4-4 17-16,-1 0 15 0,-7-6 22 15,-5 3 17-15,-4-5 3 16,-3-5 6-16,-1-4 10 15,0-2 3-15,-5 1 17 0,1 1 8 16,-3 5 5-16,-2 3 11 16,-3 5-5-16,0 7-23 0,0 2-20 15,0 11-9-15,-11 0-4 0,-4 7 0 16,-6 10 4-16,-5-1-6 16,6 5-5-16,0 3 1 0,4-3 1 15,3-1-6-15,2 1-3 16,11-4-4-16,0-5 5 0,0-5-1 15,8-7 1-15,8 0-7 0,6-7-9 16,-3-2 3-16,4-4 4 16,3 1 7-16,-5-4 3 15,2-4 10-15,-6 3 3 0,-5 5-2 16,-6 4 8-16,3 3-4 16,-9 5-7-16,0 8 2 15,0 9-5-15,0 8 6 0,0-2-3 16,0 4 0-16,0-3 4 15,0-1-2-15,8-2 1 0,-3-6-3 16,3-1 5-16,-5-14 5 16,6 0 0-16,-1 0 4 0,4 0 3 15,0-10-1-15,4-6-4 0,1-3-5 16,-1-3 6-16,1-5 16 16,-1-3-1-16,-3-1-7 15,-2-6-3-15,1-3-5 0,1-6 0 16,-5 2-8-16,2-5 2 15,-4-1 3-15,-6 3 2 0,0 2-7 16,0 4 0-16,0 8-3 0,0 10 0 16,0 1 1-16,0 10 3 15,0 5-6-15,0-2 0 0,0 9-2 16,0 0-4-16,0 21 8 16,0 8-2-16,0 6 2 15,0 10 1-15,0 8 4 16,0 3-7-16,0 6 2 0,-11 3 0 15,11-3 0-15,-13-6-3 16,5-4 2-16,8-1 1 0,-8-17-2 16,8-5 4-16,0-4-2 15,0-9 4-15,8-7 1 0,4-9-7 16,5 0-1-16,6-12-1 16,2-4 2-16,3-10 0 0,-3 1 1 15,-1 2 1-15,-4 0 5 0,-4 1-3 16,-2 5-5-16,-3 10-1 15,-3-2-4-15,-4 9 1 0,0 0 2 16,1 0 2-16,0 9-1 16,-2-2-9-16,5-7 0 15,-5 10-5-15,6-10 1 0,-1 0 13 16,3 0 1-16,3 0-1 16,2 0-3-16,3-12-7 0,11-5-4 15,2-4-19-15,4-4 1 0,1 2 8 16,-1 3 3-16,2 2 10 15,-7 7 13-15,-1-1-2 0,-12 3 0 16,-1 9 9-16,-4 0-9 16,-4 13 6-16,-9 2 0 0,0 7 5 15,-9-2-2-15,-4 3 6 0,-4-2-4 16,1 4 6-16,1-6-5 16,-5-2 2-16,3-4-7 0,-3-1-8 15,0-3 9-15,3-9-5 16,6 0-11-16,11-9-18 15,0-6-15-15,0-12-29 0,11-1-31 16,10-9-16-16,4 1 5 0,3 0 21 16,5 7 44-16,-6 5 6 15,3 8 24-15,-12 4 16 0,4 3 9 16,-11 9 14-16,2 9 42 16,-5 3 59-16,-8 4 32 0,0 1-63 15,0-2-34-15,0 0-18 16,0-2-15-16,0-3 9 0,4-10 1 15,-4 7-2-15,4-7-2 16,-4 0 3-16,8 0 7 0,1 0-16 16,7-13-12-16,4-4-11 15,5 2 2-15,2-5-7 0,3 4 1 16,-3-1-3-16,-3 10 7 16,2 2-1-16,-6 5 4 0,-4 0-1 15,1 12-4-15,-2 5 4 16,-1 4-2-16,-3-2-1 0,-2 5 1 15,-1-2 7-15,-2-2-8 0,2-5-22 16,-8 1-58-16,0 1-76 16,0-8-81-16</inkml:trace>
  <inkml:trace contextRef="#ctx0" brushRef="#br0" timeOffset="15647.4829">16782 5686 209 0,'-21'7'235'0,"6"-7"-65"0,7 0-55 16,8 0-31-16,0 0-26 15,0 0-15-15,5 0-27 0,6 0-4 16,1 0-32-16,-4 0-43 0,0 0-65 16,1 0-127-16</inkml:trace>
  <inkml:trace contextRef="#ctx0" brushRef="#br0" timeOffset="15848.5425">16461 5673 112 0,'-20'0'143'16,"8"0"30"-16,12 0-28 16,4-8-63-16,12 1-38 0,15-5-25 15,15-9-14-15,8-3-14 0,7 0-36 16,-1-5-90-16,-3 0-95 15</inkml:trace>
  <inkml:trace contextRef="#ctx0" brushRef="#br0" timeOffset="18098.3374">23600 4974 285 0,'0'-5'311'0,"0"1"-70"15,0 1-97-15,0 3-63 0,0 0-38 16,0 0-13-16,4 0-7 16,0 0-4-16,4 12-12 0,-2 0 4 15,3 8 1-15,-1 5-4 16,5 3 1-16,-1 1 0 16,-3 4-1-16,-1-1-7 0,-4 0-1 15,-4 1-4-15,0 1-50 16,-12-3-141-16,-5-3-156 0</inkml:trace>
  <inkml:trace contextRef="#ctx0" brushRef="#br0" timeOffset="18914.9801">23591 5031 40 0,'5'-4'78'0,"3"-1"83"0,1 1 39 16,0-4-53-16,5-4-42 15,-3 0-30-15,3 0-9 0,1 0-6 16,5-5 7-16,-4 0-2 16,5 1-21-16,1 4-19 0,-3 0-18 15,1 1 0-15,5-1-3 16,1 3-2-16,0 4 0 0,0 5-7 16,-4 0 4-16,3 0 1 15,-7 9-4-15,-2 8-1 16,-4 2 8-16,-12 6-5 0,0 4 5 15,-12 2-3-15,-4-2-1 0,-5-1 3 16,-4 0 1-16,6 3-5 16,-2-12 4-16,4-2-4 0,4-6 1 15,7 1 9-15,6-12-1 16,0 9-4-16,0-9 11 0,0 0-11 16,5 0 8-16,4-4-10 0,8-4 0 15,4-1-5-15,6 2 4 16,3-2-3-16,-1 9 3 0,-6 0-1 15,2 0-1-15,-8 0 3 16,0 12-5-16,-3 4 3 16,-5 6 3-16,-1 1-6 0,0 6 4 15,-8-4-5-15,0 3 7 0,0 0-2 16,0-2-2-16,-13 2 4 16,-2-4 4-16,-4 0 3 0,-3 2 0 15,-7-7 1-15,-2-2-2 16,-3-1 1-16,3 1 10 0,-3-6 3 15,3-11 5-15,2 0 4 16,4 0 0-16,5-4-21 16,9-8-14-16,11-9-67 0,0-3-106 15,0-4-137-15,0 0-81 16</inkml:trace>
  <inkml:trace contextRef="#ctx0" brushRef="#br0" timeOffset="19664.2663">24009 4485 28 0,'-28'-12'52'0,"-9"4"38"16,-2-1 93-16,-7 9-14 0,-2 0-69 16,0 0-41-16,3 17-30 15,-4 4 8-15,-1 3-2 0,2 9 14 16,-5 7 0-16,1 9-5 15,-7 4 4-15,3 7-6 16,4 6 4-16,-1 3 14 0,5 0-16 16,10 5-13-16,10 0 10 15,4 6-6-15,12 3-5 0,12 2 5 16,0-4 10-16,4 0-10 0,12-3 6 16,9-9 0-16,15-4 1 15,9-7-6-15,6-10-11 0,16-8 1 16,5-7-16-16,2-13-6 15,3-8 5-15,1-3-1 0,0-9-8 16,0 0-5-16,-3-4 4 16,3-9 8-16,-6-3-7 0,-2 0 3 15,-9-4 36-15,-3 0 30 16,-5-9 24-16,-5-4 1 16,-5-8-15-16,-1-7-68 0,-5-9-11 15,-1-4 0-15,1-5 0 16,-8 1 0-16,-2 0 0 0,-5 4 0 15,-12 4 0-15,-1 5 0 16,-9-3 0-16,-4 8 0 0,-17-3 0 16,-6 1 0-16,-11 1 0 0,-1 2 0 15,-4 6 0-15,-4 0 0 16,4 2 0-16,-6 6 0 0,-4 0 0 16,-4 8 0-16,-4 3 0 15,-5 4 0-15,2 9 0 16,-1 0 0-16,-4 5 0 0,5 3 0 15,1 0 0-15,11 0 0 16,14 0 0-16,4 11 0 0,9 2 0 16,6-1-60-16,2 5-208 15,5-2-76-15,8 2-75 0</inkml:trace>
  <inkml:trace contextRef="#ctx0" brushRef="#br0" timeOffset="20399.1465">24510 5731 437 0,'8'0'238'16,"0"0"-109"-16,-1 0-65 0,2 12-34 15,4 5 5-15,-1 3 19 16,4 8-13-16,4 4 16 0,6 6 1 15,-1 2 2-15,10 6 5 16,1-2 16-16,9 4-5 16,3 5-10-16,9 0-2 0,8 1-17 15,0-2-5-15,5 1-13 16,-1-3 8-16,4 2 9 0,-2-3-13 16,5 0-2-16,-8 0-10 15,2-4 0-15,-7-5-11 0,-1-3 9 16,-6 0-6-16,-5-6-1 15,-12-5-5-15,-4-3-7 16,-5-2 0-16,-6-5 2 0,-4-4-60 0,-4-4-167 16,-7 5-156-16,0-1-154 15</inkml:trace>
  <inkml:trace contextRef="#ctx0" brushRef="#br0" timeOffset="21041.5686">27052 7266 271 0,'17'12'242'15,"-5"0"-116"-15,-3 4-50 16,-1 4-13-16,-8 8 20 0,0 5-9 15,0 0-6-15,0 3-20 16,-17 1-2-16,5-5-3 16,0 1-10-16,-1-8-12 0,13 0-11 15,-6-9 3-15,6 1-11 16,0-10 5-16,0-7-4 0,0 0 8 16,0 0-4-16,0-12-6 15,0-9 1-15,6-11-2 0,2-13 1 16,5-9 7-16,3-2-11 15,6-4-3-15,1-2 11 0,6 1-7 16,2-1 0-16,3 9-2 16,-3 13 2-16,2 8-11 15,-4 7 8-15,-9 13-2 0,-4 12 5 16,1 12-2-16,-5 13 4 16,-4 12 0-16,-8 11 0 0,0 9 3 15,0 4 5-15,0 4 0 16,0 5 7-16,0-1 5 0,0-4 8 15,0-8-4-15,0-8-15 16,0-8 2-16,0-8-9 0,0-10-3 16,6-6-27-16,-6-5-73 15,0-3-89-15,0-9-98 0,0-16-50 16</inkml:trace>
  <inkml:trace contextRef="#ctx0" brushRef="#br0" timeOffset="21248.4874">27199 7477 148 0,'-33'-4'307'0,"5"-4"-58"0,2 4-78 15,12-4-73-15,2 8-40 16,12-3-24-16,4-2-15 0,15 0-12 16,18 5-5-16,11 0-28 15,9 0-74-15,5-3-76 0,0-6-169 16</inkml:trace>
  <inkml:trace contextRef="#ctx0" brushRef="#br0" timeOffset="21830.9297">27378 6858 106 0,'-42'-12'274'15,"2"-1"-85"-15,-5 6-82 0,-7 2-42 16,-1 5-13-16,-3 0 5 16,-4 0 0-16,1 0 2 0,2 12 0 15,1 1 19-15,-1 3 4 16,3 5 5-16,3 4 5 0,2-2-9 15,3 5-21-15,6 10 8 16,5 6 13-16,1 10-19 0,6 6 16 16,8 10 15-16,4 11-15 15,3 9-14-15,13 2-66 0,0 11 0 16,5-1 0-16,11-4 0 0,12-3 0 16,12-6 0-16,5-9 0 15,7-10 0-15,15-9 0 0,1-17 0 16,14-6 0-16,2-14 0 15,14-12 0-15,5-12 0 16,5-17 0-16,10-12 0 0,0-11 0 16,-1-22 0-16,-3-14 0 15,-4-18 0-15,-8-21 0 16,-14-11 0-16,-6 1 0 0,-12 1 0 16,-13 15 0-16,-21 12 0 15,-20 11 0-15,-16 8 0 0,-24 14 0 16,-21 16 0-16,-15 5 0 15,-18 15 0-15,-11 13 0 16,-4 7 0-16,-6 8 0 0,2 0 0 16,4 0 0-16,6 11 0 15,6-2 0-15,9 3 0 0,7 0 0 16,3 0 0-16,10 5 0 16,5-5 0-16,4-1-236 0,12 6-285 15,1-5-90-15</inkml:trace>
  <inkml:trace contextRef="#ctx0" brushRef="#br0" timeOffset="22531.1698">23254 6130 30 0,'0'-16'75'16,"0"4"81"-16,0-5 51 15,0 0-48-15,9 0-50 0,-1-1-44 16,-2 2-15-16,2-1 5 16,2 0 8-16,-6 0-8 15,0 6-19-15,0 6 1 0,0 2-9 16,-4-1 1-16,0 4-10 0,0 0-7 16,0 16 42-16,-16 13 67 15,-8 11 28-15,-13 12-13 16,-11 14-15-16,-11 6-27 0,-6 3-23 15,-3-2-30-15,0-5-13 16,2 2-13-16,-4-4 1 0,2 3-31 16,-6-5-85-16,1 3-191 0,-4-11-125 15,-1-8-135-15</inkml:trace>
  <inkml:trace contextRef="#ctx0" brushRef="#br0" timeOffset="23131.5811">21698 7411 484 0,'0'-12'240'0,"0"0"-120"16,-13 0-57-16,-2 0-31 15,-1 3-2-15,-1 1 17 0,0 1-13 16,2 2-10-16,-1 5-16 16,-1 0-6-16,1 0 6 0,0 12 2 15,-1 10 8-15,-6 9 0 0,-7 15 19 16,-6 14 9-16,-2 10-3 15,-5 8 2-15,1 7-17 0,2 2 6 16,4-7-2-16,12 1-9 16,11-7 21-16,13-6 9 0,20-1 14 15,17-16 15-15,13-1-10 16,10-13-19-16,14-13-16 0,7-8-4 16,-1-16-7-16,-4 0-5 0,3-12 0 15,-11-4-10-15,-6-1-5 16,-13 0 0-16,-10 2-8 15,-9-1-28-15,-14-1-91 0,-11 0-117 16,-13 1-78-16,-13-3-41 16,-9-6-41-16</inkml:trace>
  <inkml:trace contextRef="#ctx0" brushRef="#br0" timeOffset="23861.1334">21594 7016 112 0,'-30'-11'260'0,"-2"3"-66"15,0-1-85-15,-7 6-56 0,4 3-18 16,-4 0-3-16,1 0 7 0,0 12-4 15,-2 5 7-15,-4 7-1 16,-2 8 9-16,-1 4 7 0,-5 13 4 16,-2 8-6-16,0 21 6 15,-2 12-3-15,5 7 0 16,-3 13-11-16,4 8 13 0,10 2-8 16,8-4 5-16,7 3 8 15,12-10 2-15,13-8 10 0,0-3 16 16,13-8 21-16,7-9-51 0,9-7-63 15,7-8 0-15,15-7 0 16,4-4 0-16,11-12 0 0,6-1 0 16,7-10 0-16,2-6 0 0,2-7 0 15,4-7 0-15,1-12 0 16,3 0 0-16,-6-7 0 0,-1-10 0 16,-2-7 0-16,-5-5 0 15,-4-8 0-15,-8-4 0 16,-8-7 0-16,-3-5 0 0,-10-8 0 15,-7-4 0-15,-11-12 0 0,0-6 0 16,-9-6 0-16,-9-1 0 16,-8 0 0-16,0 2 0 0,-8-2 0 15,-9 5 0-15,-9 4 0 16,0-2 0-16,-8 7 0 0,-5 6 0 16,-6 5 0-16,-4 8 0 0,-4 4 0 15,1 8 0-15,-6 8 0 16,-8 6 0-16,1 2 0 0,1 3 0 15,-1 11 0-15,0-2 0 16,8 9 0-16,8-1 0 16,5 1 0-16,7 1 0 0,9-1 0 15,4 8 0-15,2 0 0 0,11-4 0 16,3-1 0-16,8 5-237 62,-12 0-244-62,-5 0-120 16</inkml:trace>
  <inkml:trace contextRef="#ctx0" brushRef="#br0" timeOffset="25547.6654">3111 9439 46 0,'0'0'103'16,"0"0"97"-16,0 8-26 16,0-8-41-16,0 0-32 15,0-8-28-15,9-4-9 16,2-5-3-16,6 1-21 15,-1 0-18-15,1-4-11 0,-2-1-1 16,2 2-10-16,2-2 0 16,7-8 2-16,2 1 4 15,4-8 4-15,10-7-8 0,1 0 7 16,7-11-2-16,-2 6 0 16,-4-1-4-16,-6 8 0 15,-6 5 0-15,-4 7-2 0,-8 4-7 16,-7 10-2-16,-1 2-8 15,-3 5-18-15,-6 1-43 16,-3 2-19-16,0 5-5 16,0 0-35-16,-12 0-38 15,-5 0 18-15,-3-5 36 0,4-2 43 16,-1-2 37-16,6 2 19 16,11-2 13-16,-8 1 7 15,8 1 6-15,0-6 12 0,0 5 25 16,0-1 39-16,0 1 46 15,-8 4 39-15,-5 1-63 16,1 3-39-16,-1 0-21 0,3 0-14 16,-4 0-11-1,14 0-2-15,0 0-6 0,8 0 0 16,13 0-6-16,7 0-2 16,12 0 4-16,10 0 6 15,2 0 2-15,1 0-3 0,-3 0-4 16,-1 0 1-16,-6 0-5 15,-7 12-3-15,-7-4 2 16,-9 4 2-16,-4-3 1 0,-2 7 2 16,-11 0-7-16,-3-1-8 15,-8 6-36-15,-9 0-48 0,-2-6-121 16,-5-2-24-16</inkml:trace>
  <inkml:trace contextRef="#ctx0" brushRef="#br0" timeOffset="26031.3976">4122 8076 120 0,'-19'15'140'16,"2"2"28"-16,1-5-62 0,5-4-44 16,11-8-13-16,0 0-10 15,0 0-6-15,3-8-17 16,16-8 4-16,11-17-2 0,14-12-5 15,13-15 4-15,16-20 17 16,12-15 19-16,13-10-1 16,4-2-3-16,-5 1-16 15,1 13-15-15,-12 8-9 0,-10 10-4 16,-11 14-3-16,-9 8 1 16,-16 14-3-16,-6 5 2 15,-5 6 0-15,-10 3-3 0,-2 9 6 16,-4 4-10-16,-6 3 4 15,-7 6-7-15,0 3-7 16,0 0-19-16,0 0-31 0,0 12-28 16,-12 0-12-16,1-5-51 15,-3-7-53-15,-2 0 29 0</inkml:trace>
  <inkml:trace contextRef="#ctx0" brushRef="#br0" timeOffset="26282.0941">5025 6886 65 0,'0'-7'123'16,"-8"2"93"-16,8 5-56 16,-13 0-55-16,13 0-44 0,0 0-28 15,0 0-6-15,0-3-12 16,0-2-4-16,16-3-6 0,12-4-3 16,12-4 2-16,11 0 0 15,5 0-4-15,1 4 0 16,0 3-3-16,0 9 3 0,-8 0-1 15,-5 12 1-15,-11 0-5 16,-9 3 10-16,-3 2-2 16,-9 5-2-16,-12 2-1 15,0 5-16-15,-17-1-63 0,1 0-149 16</inkml:trace>
  <inkml:trace contextRef="#ctx0" brushRef="#br0" timeOffset="30548.2225">10388 8971 437 0,'-54'12'239'0,"7"0"-73"16,4-12-44-16,15 9-8 15,9-9-4-15,6 0 18 0,13 0-3 16,0 0-12-16,0 0-21 16,0 0-10-16,13 0 0 0,6 0-17 15,14 0-10-15,9 0 0 16,6 0-4-16,9 7-40 0,8-7-11 16,7 8 0-16,15-8 0 15,10 0 0-15,7 0 0 0,15 0 0 16,11 0 0-16,5-8 0 15,1-4 0-15,11 4 0 16,3 0 0-16,13-4 0 0,3 1 0 16,9 1 0-16,4-2 0 15,0 0 0-15,3 0 0 0,-2 0 0 16,-5 0 0-16,-9 0 0 0,-3-1 0 16,-10 1 0-16,2 0 0 15,0 0 0-15,-1 0 0 0,-1 0 0 16,-1 2 0-16,-15-2 0 15,-2 5 0-15,-14-2 0 0,-7-3 0 16,-8 5 0-16,-5-3 0 16,0 4 0-16,-2-3 0 15,-2 1 0-15,-4-1 0 0,-3 6 0 16,-5-6 0-16,-3 1 0 16,-5 1 0-16,-4 2 0 0,-5-4 0 15,-10 6 0-15,-9-1 0 16,-12-1 0-16,-6-3 0 0,-6 4 0 15,-1-1 0-15,0 5 0 16,1-3 0-16,-4-1 0 0,-5-1 0 16,-4 5 0-16,-4 0 0 15,-8 0-250-15,0 0-116 16,-8 0-28-16,-9-7-86 0</inkml:trace>
  <inkml:trace contextRef="#ctx0" brushRef="#br0" timeOffset="30982.2985">15710 8299 588 0,'-25'12'348'0,"6"-12"-125"16,7 0-96-16,-1 9-46 0,13-9-5 15,0 13-6-15,0-13-22 16,0 7-13-16,8-7-14 16,3 13-2-16,14-1-12 0,4 0 1 15,7 0-6-15,5 0 4 16,3 5-6-16,2-5 4 0,2 0-4 16,0 4 1-16,0 0 3 15,-2-4-3-15,-2 5-1 0,-6-5 0 16,-7 0-4-16,-1 0 0 15,-10-3 5-15,-8-9-4 0,-4 8-3 16,-5-8 4-16,-3 9 2 0,0-1 7 16,0 4 12-1,-11-1 9-15,-4 10 3 0,-11 3-6 16,-2 9-15-16,1-1 4 0,-8 5-12 16,-1 3 2-16,-4 1-4 15,0 5 2-15,-5-2 4 0,0 7-17 16,0-5-73-16,0-1-142 15,5 1-107-15,3-15-124 0</inkml:trace>
  <inkml:trace contextRef="#ctx0" brushRef="#br0" timeOffset="34448.0018">7800 11663 28 0,'-9'0'37'0,"9"12"18"16,-8 0 21-16,8 4 37 16,0-1 22-16,0 5-60 0,0 6-34 15,0-2-7-15,0 5-6 16,-8-1 3-16,8 5 5 15,-8-1-9-15,-1 1-8 0,9-1 2 16,-11 0-3-16,3 2-9 16,-1-2 2-16,0-4-4 0,-2 1-1 15,2-9-6-15,9-4 2 16,0-4 15-16,0-2 9 0,0-10 8 16,0 0-20-16,0-10-6 15,0-7-6-15,9-6 2 16,-1-6-6-16,9-7 4 0,-2-9-2 15,7-8-1-15,-8-4 2 0,8-4-2 16,-1-3-2-16,1-3-1 16,3 7 5-16,-1 2-2 15,1 10 1-15,-3 8 3 0,-7 11-3 16,-4 8-4-16,3 14 4 0,-6 7-2 16,0 16 3-16,-4 13 0 15,-1 11-1-15,-3 8 0 0,0 9 0 16,0 8 1-16,5 1 2 15,3-5-3-15,0-3 3 0,1-7-3 16,-5-5 3-16,4-1-3 16,-5-9 2-16,2-4-7 0,-2-3 10 15,-3-5-10-15,0-2-12 16,0-3-57-16,0-3-47 16,-11-4-128-16,-6-12-201 0</inkml:trace>
  <inkml:trace contextRef="#ctx0" brushRef="#br0" timeOffset="34635.5593">7682 12204 76 0,'-17'0'168'16,"5"0"41"-16,12 0-74 0,0 0-57 15,5 0-33-15,5 0-4 16,12-9-7-16,9-3-13 0,12 0-9 15,1 2-3-15,5-1-10 16,-1 3-6-16,-3 4-27 0,0 4-51 16,-9-8-132-16</inkml:trace>
  <inkml:trace contextRef="#ctx0" brushRef="#br0" timeOffset="35515.2052">7848 11223 162 0,'-19'-10'234'16,"-2"10"-63"-16,-4 0-67 16,0 0-40-16,6 0-24 0,-5 0-7 15,2 17-2-15,-3 4 10 16,7 3-8-16,-7 9 0 0,-4 2 7 15,1 7-5-15,0 11 6 16,-1 2 27-16,-4 8-5 0,1 3-18 16,-1 3 10-16,0 0-13 15,6 4-6-15,2-3-7 0,1 2-1 16,3 1-1-16,9 0-2 16,1-3-4-16,11-5-7 15,0-3 0-15,6-5-4 16,11-4 1-16,-1-6 2 0,8 3 7 15,6-14 20-15,5-2-3 16,10-7 6-16,5-6-3 0,7-9-1 16,-1-4-10-16,6-8-12 15,-2 0 2-15,0 0-9 0,-3-8-8 16,0-1 5-16,1-3-7 16,-5 0 5-16,-1-4-1 0,2-3-4 15,-1-7 0-15,-5-3 2 16,1-3 2-16,-5-5 5 0,2 2-11 15,-7-7 0-15,-7 2 6 16,-2 3 2-16,-6-4 6 16,-4 1-5-16,-4 0 3 0,-5-1-5 15,-1-2-5-15,-6 4 0 0,4-2 3 16,-8-3-1-16,0-10 3 16,0 2 2-16,0-5-5 0,-8 0-4 15,-6 4 2-15,3-1 6 16,-5 6 3-16,-4 3-4 0,-4 5 3 15,-6 2-2-15,3 6 3 16,-3 0-16-16,-1 3 11 16,2 6-6-16,1 6-2 0,-5 0 6 15,1 5-2-15,-5 3 2 16,-4 3-7-16,0-3 7 0,-6 5-2 16,-2 4 6-16,1 0-3 15,-2 0-8-15,1 0 5 0,9-4 0 16,7 4 0-16,5-5-3 0,7 5-7 15,5 0 3-15,4 0-50 16,-1 0-113-16,-4 17-106 0,2 8-84 16,-10-1-126-16</inkml:trace>
  <inkml:trace contextRef="#ctx0" brushRef="#br0" timeOffset="36314.7355">7633 12096 48 0,'0'13'89'16,"-8"3"100"-16,0 1-28 0,-1 0-73 15,2-1-47-15,7 0-8 16,-8 5-7-16,8-1 3 0,0-1-6 16,0 3-10-16,0-3 3 15,0 2 1-15,0-1-1 0,0 0 4 16,0-3 8-16,0 3 0 16,-8-4-2-16,8 1-9 0,-14 0 2 15,14-1-5-15,-11 0-10 16,11-2 3-16,-12 0-6 0,12-1 2 15,0-6-3-15,0-7 4 16,-8 9 1-16,8-9 9 16,0 0-3-16,0 0-3 0,0 0-6 15,0 0-4 1,0 0-7-16,0 0-43 16,0 0-67-16,0-13-124 0,0-3-34 15</inkml:trace>
  <inkml:trace contextRef="#ctx0" brushRef="#br0" timeOffset="36906.1533">7995 12068 5 0,'0'0'9'0,"0"0"5"15,0 0 3-15,0 0 7 0,0 0 28 16,0 0 42-16,0 13 56 16,0-4-26-16,0-3-62 0,0 2-29 15,-13 1-13-15,13 3-5 16,-9 1 2-16,1-4-9 0,8 3 0 16,-7 0 4-16,7 0 1 15,0 0 2-15,0 0-9 0,0-1 1 16,0 3 7-16,4 0-2 15,4 8 2-15,-5 0-3 16,3-3-8-16,-3 5-1 0,2 1 2 16,-5-5-4-16,3 1 5 15,2-2-4-15,-5-2 3 0,0-1 4 16,0-4 3-16,0-3 2 0,0-2 1 16,0-7-5-16,3 7-7 15,2-7 1-15,-1 0-3 0,-1 0 0 16,-3 0 3-16,0 0 2 15,0 0-8-15,0 0 5 0,0 0 0 16,0 0 4-16,0 0-12 16,0 0-12-16,0-7-51 15,0-9-105-15,0-4-93 16</inkml:trace>
  <inkml:trace contextRef="#ctx0" brushRef="#br0" timeOffset="37414.7803">7685 12007 53 0,'0'-7'87'0,"0"7"65"15,0 0 8-15,0 0-57 16,0 0-52-16,0 0-22 16,0 0-7-16,0 0 1 0,0 0-2 15,0 11 7-15,0 6-4 16,0 0-6-16,0 0 2 0,0 2 9 16,0 4-7-16,-8 3 17 15,8-2-3-15,-12-3-3 0,5-1-12 16,7 1-3-16,-13-2-2 15,1 2-9-15,4-4-6 0,8 0 0 16,-8-3 2-16,8 3-8 16,-9 0-10-16,9-5-56 0,-7 0-82 15,-1-12-170-15</inkml:trace>
  <inkml:trace contextRef="#ctx0" brushRef="#br0" timeOffset="38048.1208">8153 12541 109 0,'-13'0'197'0,"5"0"-22"15,-1 0-71-15,9 0-41 0,-6 0-25 16,6 12-2-16,0 1 0 0,0-1-1 16,6 8-5-16,11 0 0 15,-1 5-4-15,8-1 10 16,1 0-5-16,4 1-3 0,4 0 4 16,-2-5-4-16,-1 5 13 15,2-1-1-15,-4-3-18 0,1-2 1 16,-4 2-6-16,-6-2 3 15,2 2-4-15,-4-4-1 0,-1 0-3 16,0-5-4-16,0 1-3 0,1-2-2 16,-3-2 1-16,3 3-18 15,-4-5-43-15,0 2-91 0,-2-2-98 16,-11-7-129-16</inkml:trace>
  <inkml:trace contextRef="#ctx0" brushRef="#br0" timeOffset="38358.0274">8836 13306 134 0,'8'17'226'16,"0"0"-65"-16,1-6-71 15,2 6-44-15,-3-2-13 0,4 5-18 16,1 2-4-16,0-3-3 0,-7 6-5 16,2 1 1-16,0-3-6 15,1 5 4-15,-4-2-7 0,-2-2-14 16,-3-5-30-16,0 2-64 15,0-12-74-15,0-9 11 0</inkml:trace>
  <inkml:trace contextRef="#ctx0" brushRef="#br0" timeOffset="38882.4232">8929 13302 55 0,'0'-8'147'16,"0"1"83"-16,0-7-43 0,0 6-75 15,0-4-46-15,0 0-11 16,0 0-12-16,8 1-11 0,9-3-7 16,-1 2-8-16,8 1-13 15,1-7 4-15,-1 7-5 16,0 3 1-16,1 8-6 0,-9 0 0 15,0 12 4-15,-4 7-1 16,-4 7 2-16,-8 2-2 0,0 4-1 16,-8 1 4-16,-4 4-2 0,0 0 2 15,-2-5-3-15,3-3-2 16,11-5 2-16,-8-8-3 0,8-3-2 16,0-13 0-16,5 0 5 15,6 0-7-15,6 0 11 16,-2 0-3-16,2 0-3 15,-1 0-1-15,4 0 4 0,2 13-2 16,-7 2-3-16,2 1 2 16,-1 4 1-16,-4 6 0 0,-5 2 0 15,-2 0 6-15,-5-3-5 16,0-2 4-16,-12 2 3 0,-5 1-1 16,1-3 0-16,-7 1 1 15,-6 0-11-15,1-3 4 0,-1-4 0 16,1 0-4-16,-2-5-10 15,3-12-50-15,6 0-62 0,1-17-106 16,3-16-46-16</inkml:trace>
  <inkml:trace contextRef="#ctx0" brushRef="#br0" timeOffset="39598.4286">9095 12895 81 0,'-11'0'174'0,"-2"0"45"0,1 0-83 16,0 0-66-16,-5 9-33 15,1 3-16-15,4 0-8 16,-4 0 2-16,0 10-4 0,-5-3 6 15,1 4 9-15,0 4 12 0,-6 1 4 16,-2-1 10-16,1-1-8 16,-2 2-4-16,1 0 3 0,-1 1-2 15,1 3-8-15,0 0-10 16,-6 1-6-16,6 1-10 0,4-4 3 16,-1 8-3-16,9-2 5 0,4-3 5 15,4 8 5-15,8-1-4 16,0 1 2-16,0 0-4 0,8 0 12 15,9 0-4-15,3-1 10 16,0 0-14-16,5 1 8 16,-2 0 16-16,7-2-8 0,-3 0-12 15,6-3-3-15,4-7 3 16,-1-1 0-16,4 0 10 0,2-6-3 16,-2-3 1-16,0-6-15 15,5-2-5-15,4-11-6 0,-4 8-2 16,-6-8 4-16,0 0 2 15,-7 0 1-15,1-4 12 0,-6-3 11 16,3-5 1-16,-4-4 5 16,4-6-11-16,-7-6 5 0,3-8 10 15,-3-5-30-15,-1-9-14 16,-2-8 0-16,0-9 0 16,-4-6 0-16,-4-4 0 0,-4-1 0 15,-8 1 0-15,0 4 0 16,0 4 0-16,0 3 0 0,-11 5 0 15,-3 7 0-15,-2 11 0 0,-3 1 0 16,-3 11 0-16,3 5 0 16,-5 6 0-16,-1 9 0 0,-3 2 0 15,-1 9 0-15,-4 0 0 16,-3 0 0-16,-1 16 0 0,2 0-61 16,-4 1-63-16,4 0-62 15,2-5-51-15,5 0-27 0,4 0-10 16,8-12-71-16</inkml:trace>
  <inkml:trace contextRef="#ctx0" brushRef="#br0" timeOffset="40181.6072">9237 14252 142 0,'0'0'215'16,"0"0"-6"-16,0 0-71 16,0 0-61-16,0 0-29 0,8 0-5 15,6 0-11-15,1 11-5 16,5 6-3-16,5 2-8 0,-2 5 14 16,7 4 15-16,-2 6-5 15,1-1 0-15,-1 0 1 16,5-2-4-16,-6 2-4 0,3 0 3 15,-3 3-4-15,3-2-8 16,-3-6-2-16,-2 0 0 0,0-9-4 16,-1 3 3-16,-5-6-6 15,3-4-7-15,-6-4-7 0,0 1-21 16,-5-9-71-16,-3 8-140 16,-2-8-144-16</inkml:trace>
  <inkml:trace contextRef="#ctx0" brushRef="#br0" timeOffset="40898.585">10461 15143 37 0,'-13'-5'81'16,"-4"5"59"-16,2-5 49 0,-2 2-44 15,6-1-52-15,-3-4-36 16,3-1 7-16,11 2 25 0,-8-2-12 16,8 1-21-16,0-4-21 15,0 3 2-15,-7 1-9 0,7 3-18 16,-14 2-9-16,6 3 2 0,-9 0-8 16,1 0 5-16,-8 16-2 15,-1 0-4-15,-3 6 8 0,-1 2 3 16,1 0-5-16,0 4 5 15,0 0 1-15,8 6 12 16,3-1 6-16,17-5-1 0,0 1 8 16,0-1-1-16,12 1-4 15,4-1-3-15,9-4 1 0,4-3 8 16,7-1-5-16,5-4-7 0,3-7-7 16,1-9 4-16,-1 0-4 15,2 0-3-15,-2-4-4 0,-7-4-8 16,-12-1 6-16,-5 5-4 15,-9-4-9-15,2 8-26 0,-10-4-53 16,-3-4-73-16,0-4-37 16,0-5-58-16,0-3-60 0</inkml:trace>
  <inkml:trace contextRef="#ctx0" brushRef="#br0" timeOffset="41666.1808">10383 14719 132 0,'-33'12'244'0,"1"0"-46"16,1 0-72-16,-4 1-50 0,4-1-16 15,2 1-12-15,2-6-15 16,-2 1-11-16,1 3-8 0,-2 3-2 16,3 1-1-16,-3 2 3 15,-1 4 2-15,-3-2 1 0,3 3 7 16,-1 1 14-16,-1 3-1 0,0 3 7 16,3-1-10-16,4 0 2 15,-4 4 15-15,2 5 15 0,-1 4-1 16,6 3-23-16,1 2-12 15,7-2-6-15,6 2 1 16,9-3-4-16,0 6 6 0,5-3-5 16,3 0 0-16,8-2 4 15,4-1 9-15,0-1 14 0,6-6 11 16,1 0 0-16,7-2-3 16,6-3 0-16,3-2-12 0,7 0-18 15,7-5-27-15,8-2 0 0,12-4 0 16,4-1 0-16,9-6 0 15,-1-11 0-15,4 0 0 0,0 0 0 16,-6 0 0-16,-10 0 0 16,-8-6 0-16,-13-11 0 0,-8 1 0 15,-6-5 0-15,-10-4 0 16,-7-3 0-16,-5-9 0 0,-3-2 0 16,-3-11 0-16,-5-7 0 15,-4-5 0-15,-5-1 0 0,0-2 0 16,-14-2 0-16,0 6 0 15,-7 0 0-15,-4 3 0 0,-3 2 0 16,-9 3 0-16,1 8 0 0,-10 5 0 16,3-1 0-16,-7 5 0 15,2 3 0-15,-1 5 0 0,0 4 0 16,0-2 0-16,6 9 0 16,1 6 0-16,2 3 0 15,4 8 0-15,-2 0 0 0,2 0 0 16,-1 12 0-16,1 0 0 15,4 4 0-15,4 1 0 0,6-5 0 16,7 0 0-16,2-12 0 16,6 9 0-16,-1-9-105 15,8 0-238-15,0 0-72 0,0 0-69 16</inkml:trace>
  <inkml:trace contextRef="#ctx0" brushRef="#br0" timeOffset="44114.6714">10380 14201 39 0,'3'0'83'0,"5"0"85"16,-3 0 23-16,-2 10-49 16,2-10-45-16,-1 0-25 0,-4 0-5 15,4 0 6-15,-4 0 10 16,4 0 2-16,0 0 5 0,-4 0 1 15,0 0 2-15,0 0-6 16,0 0-3-16,0 0-5 0,0 0-21 16,0 0-7-16,0 0 0 15,0-10-11-15,0 3-9 16,0-2-13-16,0-3 0 0,0-5 3 16,0 1 15-16,-8-3 12 0,-5-5-25 15,2-5-14-15,-6-8 1 16,-4-4-7-16,2 1 3 0,-6-5-6 15,-3-7 0-15,-6-6 0 16,6 1 0-16,-1 5 0 0,7 2 0 16,0 10 0-16,6 7 0 15,0 3 0-15,4 12 0 0,4 1 0 16,8 5 0-16,-8 4 0 0,8-1 0 16,0 9-10-1,0 0-45-15,0 0-65 16,0 0-82-16,0 0-44 0,0 9-17 15,-8 8 1-15,-4-6-66 16,-5 1-231-16</inkml:trace>
  <inkml:trace contextRef="#ctx0" brushRef="#br0" timeOffset="44531.7377">9904 13526 48 0,'0'-11'109'0,"0"2"64"16,-8 9-22-16,8 0-67 16,0 0-40-16,0 12-17 0,0 3-2 15,0 8-4-15,0 0-3 16,0 6-3-16,0-1 1 0,0 1-7 16,3-5 8-16,2-3-6 15,-5-4 0-15,4-6 7 0,-4-11 19 16,0 0 22-16,0 0 15 15,0 0-16-15,4-8-27 0,5-12-16 16,3-9-10-16,4-4-2 16,-1-4-3-16,7-2 0 0,-2 0-2 15,0 4 3-15,0-2-3 16,0 5 3-16,0 3 2 16,2 1-3-16,-3 3 2 0,2 9-1 15,-4 3-1-15,-6 1 12 0,0 5-9 16,-1 2-1-16,-2 5 0 15,0 0 0-15,4 0-2 0,-1 12 5 16,5 0-7-16,1 1-5 0,5 7-22 16,-7 1-57-16,2-2-75 15,-6 3-127-15</inkml:trace>
  <inkml:trace contextRef="#ctx0" brushRef="#br0" timeOffset="45014.8781">10018 13047 24 0,'0'0'69'16,"-9"7"90"-16,2 5 45 0,-1-12-55 15,8 9-40-15,-12-9-7 16,12 0-6-16,-10 0 1 0,10 0-4 16,-11 0-2-16,-1 0-17 0,-1-9-10 15,2 2-7-15,-2-5 11 16,-3-4-7-16,-1-6-23 0,-2 3 0 15,-2-1 2-15,1-2-3 16,-5 2-17-16,2-1-4 0,-2 2-2 16,0-3-4-16,-3-1-4 15,-1 2-4-15,4-3 3 16,1 2-7-16,0 3 3 0,4-1 0 16,-4-6 6-16,3 6-7 15,-4-4 4-15,2 3-5 0,2 1 2 16,5 0 2-16,-1 4-1 0,6 4-7 15,11 4 1-15,-8 4-38 16,8 4-63-16,0 0-98 0,0 0-61 16,0 0-18-16,-13 0-80 15</inkml:trace>
  <inkml:trace contextRef="#ctx0" brushRef="#br0" timeOffset="46032.0332">9269 12329 127 0,'0'-16'234'16,"0"4"-41"-16,0 3-89 0,0 9-58 16,-7 0-17-16,7 0-12 0,-12 12-6 15,12 5 2-15,-8 0-5 16,8 3-6-16,0-3 6 15,-8-2-4-15,8 1-1 0,-8-4 5 16,8-2 5-16,-9-10 12 16,9 7 9-16,0-7-4 0,0 0-1 15,0 0-10-15,0 0-7 16,0 0-3-16,0 0-2 0,0 0-6 16,0-5-1-16,0-2 1 15,0 2-3-15,9-2-1 0,-1-3-1 16,3-1 7-16,3-1-1 15,-4-4-2-15,4 4-3 16,-6 0 6-16,0-1-3 0,-5 6 0 16,2-2 7-16,-2 4-9 15,-3 2-1-15,0 3 2 0,0 0 0 16,6 0 2-16,-3 0 3 0,1 12-4 16,0-4 0-16,4-8-3 15,-4 8 5-15,-4-8-3 0,0 0 8 16,3 0-4-16,-3 0 0 15,0 0 2-15,6 0-2 0,-6 0-1 16,3 0 3 0,-3 0-7-16,0 0 3 0,0 0 2 31,0 0 4-31,0 0 10 16,0 0-1-16,0 0 7 0,0 0-7 15,0 0-9-15,0 0 1 16,0 0-5-16,0 0-5 0,0 0 5 15,0 0-4-15,0 0-1 0,0 0 5 16,0 0-4 0,0 0 4-16,-9 0-4 15,-2 9 1-15,-1 3 1 16,0 0-3-16,-4 4-1 0,-1 0 3 16,2 1 1-16,-2 2-2 15,1-2 0-15,-1-1-4 16,6 0 7-16,-2 1-1 0,13-5 4 15,0-12-9-15,-8 8 7 16,8-8 3-16,0 0 7 0,0 0 4 16,0 0 23-16,0 0-1 15,0 0-8-15,0-8-7 0,0 0-22 16,8-6 7-16,1 3-6 0,-5-1-3 16,4 0 5-16,-2 1-3 15,-1-1-5-15,-2 0 3 0,3-3-2 16,-3 4 1-16,2-4 1 15,3-2 5-15,-5 0-6 16,2 1 5-16,4-5-9 0,-6 7 5 16,1-3 0-16,4 5-2 0,-8-3-1 15,3 9-4-15,6 6 4 16,-1 0 3-16,0 0 4 16,6 6-9-16,1 9 2 0,2-1 4 15,2 3 2-15,6 0-7 16,-4-1 6-16,2 0-2 0,-2 1 0 15,0-5 2-15,-1-12-2 0,-4 12 2 16,1-12-5-16,-6 8-7 16,1-8-44-16,0 11-87 0,-7-11-86 15,-5 10-160-15</inkml:trace>
  <inkml:trace contextRef="#ctx0" brushRef="#br0" timeOffset="46798.788">11281 12386 294 0,'-8'-8'280'0,"8"0"-70"16,-8 0-92-16,8 4-56 0,-9-1-24 15,9 5-23-15,0 0-8 16,0 0-1-16,0 0-3 0,0 17 5 16,0 7-4-16,0 5-2 15,0-1 3-15,0 5 0 0,0-4 0 16,0-1 0-16,0-3 3 16,0-4 3-16,-11-2 4 15,11-7-4-15,-8-1-1 0,8-11 14 16,0 0 12-16,0 0 17 0,0 0-14 15,0-14-23-15,0-11 2 16,3-12-16-16,10-13-2 0,-1-6 3 16,0-9 0-16,1-4-5 15,-1-9 3-15,-1 2-9 0,1-2 8 16,4 4-7-16,2 13 0 16,-2 13 7-16,-1 11-10 0,1 17 8 15,-2 16-6-15,-3 17 10 16,2 15-7-16,-5 16 5 15,3 9 0-15,-2 5 1 0,-1 2-4 16,0-3 4-16,0-3 5 16,1-7-6-16,-5-1-1 0,-4-5-38 15,0-4-111-15,0-6-76 0,0-2-134 16</inkml:trace>
  <inkml:trace contextRef="#ctx0" brushRef="#br0" timeOffset="47331.6579">11268 12423 190 0,'0'-5'274'0,"0"-2"-73"0,0-3-87 16,9-5-54-16,8-1-22 16,11-8-9-16,9-1-19 0,7 1-9 15,0-5 3-15,5 5-7 0,-3-2-13 16,-2 8-7-16,-9 1-5 15,-5 5 2-15,-11 0 9 0,-2 3 11 16,-9 1 6-16,0 8 1 16,-8 0 2-16,5 0 4 0,-5 0 4 15,0 19 3-15,0 11 5 16,0 7-1-16,0 3 2 0,0 5-5 16,0 4 11-16,0-5 0 15,0 1 5-15,0-5-3 16,0-2-5-16,0-6-5 0,0-6-4 15,0-7-4-15,0-7-2 16,0-4 10-16,0-8 13 0,0 0 22 16,0 0-1-16,0-8-26 0,0-9-13 15,0-11-2-15,0-13-10 16,0-7 3-16,0-8-3 0,0-10 1 16,0-4-2-16,9 6-2 15,3-3-4-15,-1 7-1 0,6 12 3 16,0 6 0-16,2 14 7 15,-3 16-7-15,-3 12 3 16,-2 0 0-16,1 20-2 0,-4 8 6 16,-3 10-3-16,-5-2 5 15,0 4-8-15,0 2 6 0,-13-1-12 16,1-6-54-16,4-6-79 0,0-5-33 16,0-3-51-16,8-8-35 15,0-13 59-15</inkml:trace>
  <inkml:trace contextRef="#ctx0" brushRef="#br0" timeOffset="48115.1225">11997 12085 23 0,'8'-17'34'16,"-5"6"10"-16,-3 2 11 16,0 9 24-16,0 0 52 0,0 0 6 15,0 0-46-15,0 0-31 0,0 0-15 16,0 0-5-16,0 0 2 15,0 0-4-15,0 14 1 0,0-8 1 16,0 7 3-16,0-1-4 16,0-4 4-16,0 0-9 0,0 4-7 15,0 0-5-15,0 2-11 16,0-2-5-16,0 0-1 0,0-5-3 16,0 3 0-16,0 2-3 15,0-12 2 1,0 0 4-16,0 0 3 0,0 0 11 15,0 0-7-15,0 0 1 0,0 0-5 16,0 0-10-16,0 0 3 16,0 0 2-16,0 0-5 0,0 0 0 15,0 0 7-15,0 0-3 16,0 0 2-16,0 0-1 16,0 0 2-16,0 0-1 15,0 0 0-15,0 0-1 0,0 0-5 16,0 0 5-16,0-5-2 0,0 5 1 15,0 0-6-15,0-4 4 16,0 4 4-16,0 0-6 16,0 0-3-1,0 0 0-15,0 13-2 16,0 6 6-16,0 9 3 0,0 6-2 16,-8 2-2-16,0 5 5 15,8-2-6-15,-9 3 4 0,9-10-2 16,-8-4 3-16,8-2-5 0,0-11 5 15,0-1 7-15,0-6 0 16,0-8 12-16,0 0 5 0,0 0 24 16,0 0-17-16,0-5-14 15,0-7-10-15,0-5 0 16,0-7-2-16,0-5 6 0,0-3-6 16,0-9 1-16,0-7-2 15,0-6 0-15,0-4-4 0,5-5-2 16,4 1 3-16,2 3-1 0,-3 4-5 15,5 11-5-15,-2 7 10 16,2 9-9-16,-4 8 6 0,-1 10-4 16,-2 10 4-16,4 13 1 15,2 9-5-15,-3 6 6 0,-3 7-4 16,-6 10 4-16,0 1 2 16,0 1-4-16,0 3-5 15,-15 0-13-15,3-8-58 0,-4 2-87 16,-1-9-30-16,1-2-38 15,-1-13-24-15,5-8 30 0</inkml:trace>
  <inkml:trace contextRef="#ctx0" brushRef="#br0" timeOffset="48816.0584">12176 11865 123 0,'6'-65'230'0,"-1"3"-37"16,-2 11-70-16,2 5-56 0,-5 13-25 15,0 9-22-15,0 8-14 16,0 13 2-16,0 3-4 16,0 19 5-16,0 14 4 0,3 8 5 15,3 8 6-15,2 4 5 0,-5 0-7 16,5 2 6-16,-3 3 2 16,4-1-5-16,-7-4-3 0,3-4-3 15,3-9-6-15,1-4-4 16,-6-6 4-16,5-9 1 0,5-10 9 15,-1-11-12-15,3 0-6 16,7 0 0-16,1-11-4 0,-2-6-1 16,0-3-3-16,-1-5 0 0,-1 0 2 15,-5 1-2-15,-2 4-1 16,-6 4-3-16,3 4 0 16,-9 4-7-16,0 8 7 0,0 0 5 15,0 8-4-15,0 4 6 16,5 4 0-16,-2-1-2 0,5 2 0 15,1 0 4-15,-1-5-6 16,1-4 4-16,2-8 1 0,1 0 1 16,4 0-3-16,1-8 1 0,-1-9-1 15,0-4-3-15,1 2 2 16,-6-1 3-16,2 0 1 16,-4 3-2-16,-5 5 7 0,0 0-2 15,-4 12-9-15,0 0 6 16,0 15-5-16,0 11 6 0,0 5 6 15,0 11-4-15,4 6 2 16,4 9 3-16,1 5 15 0,-3 3 27 16,7 1-15-16,-1-3 19 15,1-1-6-15,-1-2 4 0,0-3 4 16,-1-4-11-16,-3-7 7 0,1-5-21 16,-4-8 0-16,-5-5-8 15,0-9-7-15,0-7 1 16,0 2-8-16,0-14-5 0,0 0 42 0,0 0 71 15,0 0-15 1,0-9-31-16,-14-8-73 0,3-11 0 16,-2-7 0-16,2-6 0 0,-2-8 0 15,5-4 0-15,8-9 0 16,0 1 0-16,5-9-202 0,7 2-170 16,3-10-96-16,6 1-534 15</inkml:trace>
  <inkml:trace contextRef="#ctx0" brushRef="#br0" timeOffset="49716.0856">13564 11874 93 0,'0'-21'242'0,"-8"1"-11"0,8 0-80 16,0 7-63-16,0 6-23 15,0-2-16-15,0 9-20 0,0 0-2 16,0 12-7-16,0 13 9 15,8 11 18-15,-4 10 1 16,4 5-6-16,-3 2-10 0,-2 2-3 0,2-8 3 16,-2-6 14-1,3-3-9-15,-6-10-9 0,3-4-10 16,-3-8-10-16,0-9 1 0,0-7 0 16,0 10-4-16,0-10 1 15,5 0 1-15,-1 0 4 0,-1-10-13 16,0-9 4-16,-3-9-1 15,0-13 3-15,5-9-4 0,-5-7 0 16,0-11-3-16,3-10 1 16,6-7 4-16,-1-9-1 15,5 4-7-15,3 8 5 0,6 10 1 16,0 7-15-16,11 8 9 16,0 12 7-16,0 9-11 0,-6 8 10 15,6 11-2-15,-1 13 2 0,-2 4-4 16,-2 16 1-16,1 9 3 15,-10 7-2-15,-2 14 4 0,-5 6-5 16,-4 5 0-16,-8 4 7 16,-8-1-3-16,-9 2 2 15,-11-2 1-15,-4-2-5 0,-10-4 3 16,2-10-6-16,-1-8 2 16,8-3 4-16,6-13 2 0,3-3 7 15,7-6 3-15,17-11-1 0,0 0 0 16,0 0-3-16,0-8-1 15,8 0-3-15,5-1-2 0,-2 6 2 16,9 3-6-16,5 0 5 16,4 17-6-16,4-2-1 0,2 6-1 15,-2 4 7-15,1-4-5 16,-6-2 1-16,-4-4-8 0,-3 2-34 16,-6 0-63-16,-4-5-64 15,3 0-22-15,-3-5-15 16,3-7-62-16,-7 0 29 0</inkml:trace>
  <inkml:trace contextRef="#ctx0" brushRef="#br0" timeOffset="50316.1553">14402 11653 56 0,'8'-17'191'15,"-5"6"46"-15,-3 11-91 0,0 0-70 16,0 21-23-16,0 13 10 0,0 4-14 15,-11 11-9-15,-1 5-5 16,3-1-12-16,9-1 14 16,-8 2 18-16,8-10-6 0,0-3-5 15,0-10-9-15,0-2-9 16,-8-4-5-16,8-9 3 0,0-4-10 16,0-2-4-16,0-10-1 15,0 0 2-15,0 0 6 0,0 0-11 16,-8-10-2-16,8-9-1 15,-7-10-2-15,-2-8-1 0,9-8 5 16,0-12-7-16,0-12-7 0,0-8 1 16,0-8 5-16,0 0-2 15,4-2 0-15,8 9-3 0,-1 14 8 16,5 7 5-16,6 7-5 16,-3 16 5-16,2 4 4 15,-1 9-10-15,1 9 3 0,4 5 2 16,-2 7-4-16,2 0-9 0,-2 16 10 15,2 8 0-15,-3 1-4 16,-7 7 5-16,-7 4 1 0,-8 5 2 16,0 8-3-16,-14 3 5 15,-8 3 1-15,-4-7-1 0,0-8 1 16,1-2 1-16,5-11 4 16,3-2-11-16,4-8 14 0,7-5 5 15,6-5 17-15,0-7 3 16,0 14-7-16,0-14-12 15,0 0-7-15,3 11 23 0,8 2 1 16,6 0-12-16,3 2-3 0,5 1-8 16,-2 4-11-16,7 2 0 15,-3-3-4-15,3 2-3 0,-1-5-15 16,-6 0-89-16,1-3-140 16,-3-6-117-16,-4-7-103 0</inkml:trace>
  <inkml:trace contextRef="#ctx0" brushRef="#br0" timeOffset="50547.0236">15080 11748 166 0,'-11'0'326'0,"-2"0"-71"15,13 0-106-15,0 0-31 16,0 7-3-16,0-7-9 0,0 0 0 15,13 0-12-15,10 0-29 16,6 0-17-16,7 0-33 0,0-5 0 16,4-2-21-16,-2 0-48 15,-2-3-83-15,1 2-76 0,-9 5-47 16,-3-5-88-16,-5-1-210 16</inkml:trace>
  <inkml:trace contextRef="#ctx0" brushRef="#br0" timeOffset="51132.4144">15677 11463 140 0,'0'-17'284'0,"0"5"-23"0,0-1-108 16,0 1-62-16,0 4-38 0,0 8-24 16,0 0-8-16,0 0-2 15,0 0 3-15,0 17 1 0,0 7-3 16,0 4-1-16,0 10-4 15,0 2 17-15,0 5 11 16,0-2-8-16,-8 8 3 0,8-7 8 16,-12 1-1-16,12-4-5 15,-11-8-13-15,11-2-10 0,-9-7 0 16,9-3 10-16,0-9 0 16,0 0 1-16,0-12-1 0,4 9 3 15,9-9-16-15,2 0 0 0,4 0-9 16,7 0-4-16,-3-9-9 15,10 2-19-15,-1-5-51 0,1-1-54 16,-1-2-47-16,-2-2-9 16,-6-1 7-16,-2 7-12 0,-5-5-7 15,8 0 29-15,-3-1 47 16,2 2 48-16,-5-2 38 16,-2 5 27-16,-5-2 31 0,-4 2 44 15,-4 0 48-15,1 1 46 0,-5-1-50 16,0 0-49-16,0 3-33 15,-9 7-33-15,9 2-46 0,-11 0-64 16,-1-5 117-16,12 0-176 16,-9 5 67-16,9 0 44 0,0 0 30 15,0-4-3-15,0 1 38 16,0 3 2 0,-8 0 9-16,-5 0 19 0,1 0 31 15,4 0 33-15,-3 7 14 16,-2 3-8-16,0-10-44 0,-4 7-25 15,3-1-26-15,1-6-75 0,1 0-70 16,4 0-4-16</inkml:trace>
  <inkml:trace contextRef="#ctx0" brushRef="#br0" timeOffset="52250.1723">15666 11482 118 0,'0'-7'201'16,"0"2"9"-16,0 1-65 0,0 4-68 16,0 0-38-16,0 0-11 15,0 0-6-15,-9 21 2 0,9 8 5 16,-8 6-1-16,0 14 11 15,0 14 1-15,-5 10-11 0,2 4-9 16,-3 1 14-16,3-3-2 16,0 0-3-16,1-7 8 0,10-6 11 15,-11-10-13-15,11-2 5 16,0-14-5-16,0-7-1 16,0-9 0-16,0-3 21 0,0-6 20 15,0-11 6-15,0 0 3 0,0 0-12 16,0 0-29-16,0-11-20 15,7-11-9-15,1-2-6 0,4-8 1 16,1-9 1-16,-1-8-6 16,-1-8-1-16,2-12-3 0,5-12 4 15,-4-9 1-15,3-3-7 16,4-3-1-16,-1 11 4 0,-4 14-4 16,0 5 5-16,1 13 0 15,-2 13-6-15,-3 11 5 0,-4 8-9 16,-3 4 10-16,-2 6-3 15,-3 3-3-15,0-1 4 0,6 9-4 16,2 0 2-16,0 0 2 16,0 14-5-16,4 0 0 0,3 3 3 15,2 4 11-15,-1 3-11 0,1 9 1 16,-1 3-3-16,0 4-3 16,-8 1 8-16,-5 4-7 0,-3 0 4 15,0 1 8-15,-17-7-14 16,-9 2 9-16,-2 0 6 0,-5 1-12 15,1-6 8-15,7-7 5 16,5-10-9-16,3-3 4 16,5-3-3-16,12-5 3 0,-8-8 3 15,8 0-3-15,0 0 14 0,0 0-2 16,0 0 7-16,0 0 10 16,0 0-10-16,0 0-9 0,0 0-7 15,3 0-5-15,5 0-4 16,6 12-2-16,1 0 5 0,5 4 0 15,2 6-7-15,2-2 10 0,0-5-7 16,1 2-12-16,-1-1-9 16,-2-4-33-16,-5-12-36 0,5 0 94 15,-1 0-196-15,-2-4 57 16,1-9 39-16,5-2 19 16,-1-9 35-16,0-5 18 0,1-4 19 15,-1-3 2-15,1-5 7 16,-4 1 10-16,-5-1 8 0,-1 4 8 15,1 9 11-15,-2-1-8 0,-6 7-4 16,-4 8-16-16,-4 5-13 16,0 9 0-16,0 0 0 0,0 12 7 15,-9 14-2-15,-3 2-3 16,-1 8-1-16,3 5 2 0,-3-1 9 16,13 1-10-16,0-4 3 15,0-5 0-15,0-4 3 16,0-2 8-16,5-9 3 0,3-6-1 15,2-3-2-15,12-8-2 0,-2 0-7 16,0 0 3-16,5-13-4 16,-2-2 6-16,2-2 12 0,-5-3 15 15,-4-1 18-15,-7 1-10 16,-9-1-9-16,0 1-22 0,0 4-7 16,-13 3-6-16,-7 1-6 15,-8 12-11-15,-4 0-19 16,-1 10-44-16,1-3-52 0,2-7-15 0,11 8-26 15,2-8 3-15,17 0-40 16,0-3-23-16,5-14 34 16</inkml:trace>
  <inkml:trace contextRef="#ctx0" brushRef="#br0" timeOffset="53832.2666">16673 11280 123 0,'11'-26'204'0,"-3"7"15"16,1 7-80-16,-5 2-66 0,-4 10-9 16,0 0-2-16,0 12-4 0,-13 10-5 15,2 6-23-15,-2 8-1 16,6 9-1-16,7 5-5 16,-13 10-3-16,13 6 2 0,-12-2-8 15,3 6 5-15,1-5-1 16,0 0 0-16,-1-4-9 0,1-3-8 15,8-7 2-15,0-1 4 0,0-4-1 16,0-12-4-16,14-5-7 16,2-4 6-16,8-9-16 0,4-7-10 15,9-9-18-15,4-4-26 16,0-8 2-16,-2-5 10 0,3-7 13 16,-5-1 17-16,-5-3 17 15,-4-4 7-15,-4-6 10 16,-3-3-1-16,-4 2 16 0,-6-2 14 15,0 0 14-15,-2 8 4 16,-4 5-13-16,-5 6-14 0,0 3-16 16,0 6-5-16,-14 10-4 0,-2 3 2 15,-7 16-6-15,-6 3 5 16,1 10-8-16,3 5 5 0,2 3-2 16,1 4 4-16,7-6-4 15,3-2 4-15,12-9-2 16,0-3 1-16,0-6-6 0,4-6 6 15,11-9-4-15,6 0-3 16,7-9-14-16,1-6-11 0,2-6-10 16,3-3 9-16,-3-1 6 15,-1-6 0-15,-3-4 13 0,-2 8 10 16,-4-1 4-16,-5 8 4 0,-4 3-3 16,-7 5-3-16,-5 12-1 15,0 0 5-15,0 12-4 0,0 8 2 16,-8 9-2-16,8 3 3 15,0 4-2-15,0 2 1 0,3-6-3 16,5-4 4-16,0-3 6 16,-3-5 1-16,3-8 8 15,4 2 1-15,0-14-12 0,5 0-3 16,6-14 3-16,-2 2-3 16,0-5 0-16,-1-7 0 0,-4-5 4 15,1-3-3-15,-2-9 3 0,2-2 5 16,-6-7 4-16,3-12-3 15,-2-6 0-15,-4-6-7 0,4 1 13 16,-4 5-9-16,0 2 3 16,-5 9 4-16,3 8-10 0,-6 8 5 15,0 9-7-15,0 7 0 16,0 9-7-16,0 4-4 16,0 5 0-16,0 26 9 15,-9 8-5-15,-4 12-3 16,2 9 11-16,-1 8-9 15,0 11 2-15,-2 2 1 0,3 4-4 16,3 1 6-16,-1-5 0 16,2-10-5-16,7-5 4 0,0-8-1 15,0-15 3-15,0-7 3 16,2-7 0-16,12-17 0 0,2 0-4 16,9-7-5-16,2-10 0 15,3-3-1-15,2-8-1 0,-4-1-3 16,-3 8 4-16,-9 5-6 0,-3 4-3 15,-2 12 2 1,-3 0 11-16,1 16-3 0,-9 4 3 16,3 9-10-16,5 2 3 0,1 6-12 15,0-4-4-15,2-5 7 16,0-3 10-16,3-5 3 0,2-7-5 16,5-13 5-16,2 0 0 15,6-13-2-15,1-3-3 0,1-4-10 16,6-9-13-16,-1 1-9 15,4-4 5-15,-3-1 1 0,-3 5-5 16,-6 3 4-16,-5 9 3 0,-1 4 6 16,-7 12 12-16,-7 0 7 15,-8 7 7-15,0 10 0 16,0 4 4-16,0 3 2 0,-15 0 2 16,-6 2 6-16,0 1 0 15,-4-2 2-15,2-2 0 0,-2 2-7 16,0-9 2-16,5-4-3 15,5 2-4-15,1-14 0 0,6 0-3 16,8-5-1-16,0-7-7 0,8-13-9 16,10-3-3-16,4-4 0 15,3-6 1-15,4-2-5 0,4 0 2 16,-1 3 5-16,-2 9 6 16,-7 1 1-16,2 13 1 15,-8 5 5-15,-10 9 2 0,1 0 0 16,-8 17 2-16,0 4 3 15,0 3-1-15,0 0 4 0,0 0 4 16,0 1 1-16,0-8 1 0,0-6 2 16,0 2 5-16,0-13 8 15,0 0-10-15,3 0-8 0,11 0-2 16,-3 0-10-16,7-13 3 16,1 2-4-16,6-6-1 15,4 1-3-15,-1-1 4 0,0 5 6 16,-2 3-8-16,-4 6 5 0,-2 3 2 15,2 0-5-15,-7 12 4 16,2 4-1-16,-1 5-1 0,-4-1 1 16,0 0 5-16,-1 6-6 15,-2-7 6-15,4 2-7 0,-1-6 5 16,0-2-3-16,0-1 0 16,6-3-21-16,-4-9-40 0,6 0-84 15,-2 0-92-15</inkml:trace>
  <inkml:trace contextRef="#ctx0" brushRef="#br0" timeOffset="54082.3781">17770 11438 282 0,'-33'-4'251'0,"9"4"-72"16,7 0-79-16,9 0-23 0,8 0 13 16,0 0-4-16,0 0-18 15,0-4-10-15,3-1-29 0,6-2-13 16,4 7-12-16,-5 0-6 16,-1 0-40-16,-2 0-103 15,-5 0-94-15,0-5-114 0</inkml:trace>
  <inkml:trace contextRef="#ctx0" brushRef="#br0" timeOffset="54383.4649">17168 11311 61 0,'8'0'152'0,"1"0"108"15,-1-3-56-15,8-5-103 0,4 0-48 16,9-4-26-16,3 0-12 15,4 3-7-15,6 1-16 0,-2-1-20 16,-3 9-61-16,-6 0-63 16,-6-3-78-16</inkml:trace>
  <inkml:trace contextRef="#ctx0" brushRef="#br0" timeOffset="54850.62">16515 11536 66 0,'19'0'97'0,"9"0"67"15,1-4-18-15,4-5-74 0,4 2-45 16,3-1-53-16,5-7-87 15,-5 4-64-15</inkml:trace>
  <inkml:trace contextRef="#ctx0" brushRef="#br0" timeOffset="56099.1309">12008 13824 105 0,'-33'0'164'16,"6"0"42"-16,6 0-38 16,9 0-34-16,12 0-42 0,8 0-27 15,13-9 4-15,10-3 9 16,18-1 9-16,17 6 9 0,16-2-5 15,10-4-3-15,18 7-7 16,11-3-1-16,15 1-20 16,5 0-16-16,12 0-19 15,3-4-6-15,3 0 0 0,-4-5-13 16,3 5 0-16,3 0-5 0,6 0-1 16,5-1-3-16,1 0 6 15,3 5-3-15,2 0 0 0,-3 5 1 16,-5-1-8-16,-3-5 11 15,-9 1-3-15,-11-3 0 0,-14-1-1 16,-6-1 0-16,-9-4-2 16,-9 1 6-16,-16-4-2 0,-6-1-4 15,-15 1 4-15,-7 3-4 16,-12 0 0-16,-4 5 2 16,-13 0 1-16,-7 4-3 0,-10 5-12 0,-2-2-43 15,-9 2-62-15,0-1-80 16,-8-6-68-16,0 3-48 15,-16-4-68-15</inkml:trace>
  <inkml:trace contextRef="#ctx0" brushRef="#br0" timeOffset="56382.2242">16279 13021 526 0,'-30'0'331'0,"7"0"-133"0,7 0-100 16,3 10-42-16,0-10-26 0,13 0-10 16,0 11-3-16,8 1-5 15,14 5-6-15,13 2-1 0,19 6-1 16,8 0-7-16,2-2 4 16,-4 6-4-16,-7 0 4 0,-4 3-1 15,-13 2-3-15,-7 2 16 0,-9-1 3 16,-15 3 4-16,-5 3 5 15,-25 4-21-15,-12 3 12 0,-2 1-19 16,-12 0-85-16,8-5-150 16,3-10-182-16</inkml:trace>
  <inkml:trace contextRef="#ctx0" brushRef="#br0" timeOffset="58482.2479">24555 11421 28 0,'0'-3'62'16,"0"3"66"-16,-8 0 83 0,8-5-38 16,0 1-57-16,0-4-42 0,0 0-5 15,0 0 0-15,0 0-4 16,0-1 0-16,0 1 5 0,0 1-1 15,0 3-6-15,3-6-2 16,2 3-7-16,-2 3 1 16,2-4 10-16,4 4 4 0,-6-4-3 0,0 8-27 15,2 0-22-15,1 0-11 16,-1 12-3-16,4 7 3 16,-5 10-1-16,0 12-4 0,0 8 9 15,4 9-12-15,1-3 4 16,-1-1-11-16,-3-4-64 0,-5-7-143 15,0-6-92-15,0-8-84 16</inkml:trace>
  <inkml:trace contextRef="#ctx0" brushRef="#br0" timeOffset="59049.7614">24684 11283 94 0,'0'-8'179'0,"0"1"64"16,0-2-66-16,0-3-69 0,9 0-27 15,1 0-22-15,12-1-12 16,7-1-6-16,2 3-9 0,10-1-2 15,5 0-14-15,2 6-5 16,-3 6-7-16,-5 0-1 16,-7 6-3-16,-4 11 0 0,-14 6 0 15,-7 11 0-15,-8 6 0 16,-15 5 8-16,-10 1-1 0,-9-3 0 16,-1 3-2-16,-6-2 2 0,5-7-4 15,4-8 2-15,7-6 3 16,8-6 3-16,9-9 26 0,8-8-17 15,8 0-9-15,17-5-2 16,7-7-7-16,15 0 2 0,0-1-4 16,5 2-1-16,5 11-3 15,-3 0 8-15,-6 16-7 16,-3 8 0-16,-8 10 1 0,-14 7-2 16,-7 2 8-16,-8 3-2 15,-8-2-5-15,-8-2 7 0,-8-6 10 16,-4 0 11-16,-9-8 15 15,-2 2-3-15,-6-10-13 0,-8-4-11 16,0-16-3-16,-3 0-6 16,-3 0-6-16,-5 0-43 0,8-9-71 15,8-3-62-15,3-8-53 16,9-5-88-16,8-3 52 16</inkml:trace>
  <inkml:trace contextRef="#ctx0" brushRef="#br0" timeOffset="59832.3374">25132 10896 89 0,'-45'-8'211'0,"0"8"-8"16,0 0-87-16,-4 0-46 0,-4 0-21 15,5 0 3-15,-6 0-2 0,2 0-2 16,0 17-9-16,0 0-6 16,-2 6 12-16,4 1 12 0,2 5 14 15,-1 4-9-15,1 4-1 16,0 4 4-16,3 5 7 0,0 0 1 15,3 7-15-15,7 1 3 0,2 4 0 16,0 6 17-16,9-1-22 16,4 9 0-16,9-3-12 0,2-5 11 15,9 5-8-15,0 1 18 16,9-4-65-16,5-3 0 16,6 4 0-16,6-10 0 0,5-5 0 15,11 1 0-15,6-8 0 16,5-5 0-16,12 1 0 0,4-4 0 15,7-9 0-15,6 2 0 16,0-6 0-16,-6-8 0 0,-2-4 0 16,-1-1 0-16,0-11 0 15,-4 0 0-15,1 0 0 0,-2 0 0 16,-3-7 0-16,0-9 0 16,1-10 0-16,-4-5 0 15,-2-6 0-15,-5-7 0 0,-1-13 0 16,-5-4 0-16,-5-6 0 0,-1 2 0 15,-12 1 0-15,-2-2 0 16,-10 2 0-16,-7-2 0 0,1 1 0 16,0-3 0-16,-9 1 0 15,-4 7 0-15,0 3 0 0,-17 0 0 16,-8 0 0-16,-3 5 0 16,-9 2 0-16,-3 5 0 0,-8 9 0 15,-5 3 0-15,-10 5 0 16,-5 4 0-16,3 7 0 0,1 5 0 15,-1 0 0-15,8 3 0 16,6 5 0-16,12 4 0 0,2 0 0 16,9 0 0-16,4 0 0 15,-1 0 0-15,6 0 0 0,2 0 0 16,-1 13 0-16,-1-1 0 16,-1 0 0-16,-5 8-389 0,2 1-103 15,-2 3-42-15</inkml:trace>
  <inkml:trace contextRef="#ctx0" brushRef="#br0" timeOffset="60282.3923">24177 12033 329 0,'4'-9'315'16,"-4"-4"-127"-16,0 6-101 0,0-2-34 15,-17 5-2-15,1 4-2 0,-4 0 2 16,-1 9-1-16,-3 7-7 16,-4 13-3-16,-5 2 7 0,-3 14-5 15,-6 9 31-15,-1 6 2 16,-7 6-2-16,-3 3 4 0,-4 1 6 16,-8-2 11-16,2-3-9 15,-7 0-3-15,-4-3-26 0,6-9-52 16,1-3-4-16,10-6 0 0,10-3 0 15,6-10 0-15,4-5 0 16,9-1 0-16,8-5 0 16,0-6-184-16,3 3-149 0,-5 0-72 15,4-5-89-15</inkml:trace>
  <inkml:trace contextRef="#ctx0" brushRef="#br0" timeOffset="60883.382">22038 13743 284 0,'-11'15'257'16,"0"5"-105"-16,-2 5-57 16,0 8-2-16,-4 8-17 0,6 8-15 15,-1-1-27-15,0 5-11 16,4-4-9-16,8-4 3 0,-8-5-12 16,8-7 1-16,0-9-5 15,0-7 4-15,0-5 18 16,0-4 22-16,0-8 3 0,0 0-13 15,0-8-16-15,-9-13-8 16,9-8-9-16,-8-7-5 0,8-9 1 16,0-7 2-16,0-9-7 0,8-9 1 15,1 2-7-15,7-7 3 16,5 3 3-16,1 7 1 0,4 8 9 16,2 7-6-16,0 14 5 15,-2 8 1-15,-6 11 1 0,-4 10-4 16,-4 7-3-16,4 20 9 15,-3 12 6-15,0 14 11 0,1 6 16 16,-2 0 10-16,1 6 27 16,5-2-7-16,-9-4 0 0,5-6-10 15,-3-2-6-15,2-5 16 16,0-8-20-16,-5-6-23 0,-5-5-21 16,2-4 2-16,-5-4-4 15,0 0-5-15,0 0-10 0,0 2-26 16,0-6-75-16,0-1-70 15,0-7-29-15,0 0 0 0,0 0-13 16,-16 0-30-16,-5-12-34 0</inkml:trace>
  <inkml:trace contextRef="#ctx0" brushRef="#br0" timeOffset="61082.1747">21908 13900 76 0,'0'-7'199'0,"-6"-3"81"0,6 4-59 16,0-1-66-16,0-3-51 16,6 3-1-16,12-3 8 0,6-2-5 15,7 0-9-15,7 0-20 0,3 3-39 16,2 6-20-16,3 3-11 16,-7 0-38-16,4 0-65 15,-7 0-101-15,-7 0-69 0,-1 0-103 16</inkml:trace>
  <inkml:trace contextRef="#ctx0" brushRef="#br0" timeOffset="61818.26">22125 13221 130 0,'-49'0'225'16,"0"0"-30"-16,0 0-75 15,5 0-57-15,0 0-14 0,2 0-5 16,6 8-3-16,4-1 0 0,2 3-9 16,3 2-2-16,-6 0-7 15,5 5-4-15,-1-2 6 0,4 6 1 16,2 3 4-16,-2 9 17 15,0 2 12-15,2 11 7 0,-3 8 6 16,1 10-17-16,8 5-1 16,-1 5 11-16,2-1-7 0,2 4-15 15,14 1 6-15,0-5 22 16,0-3 6-16,14-2-11 16,2-3 2-16,3-4 12 0,6-8-56 15,5 0-24-15,2-9 0 0,4-1 0 16,9-8 0-16,1-2 0 15,6-9 0-15,0-7 0 0,8-5 0 16,7-5 0-16,2-7 0 16,-1 0 0-16,2-7 0 0,-1-10 0 15,-4-2 0-15,-4-6 0 16,-4 0 0-16,-6-3 0 16,0-6 0-16,-9 3 0 0,-1-10 0 15,-3 0 0-15,-6-5 0 16,1-1 0-16,-9-6 0 0,-2-5 0 15,-8-2 0-15,-3-1 0 0,-1-4 0 16,-6-2 0-16,-4 3 0 16,0 0 0-16,-17 2 0 0,-2 9 0 15,-6 4 0-15,-4 1 0 16,-7 3 0-16,-2 5 0 0,-1 2 0 16,-3 4 0-16,-2 6 0 0,0 5 0 15,-2 6 0-15,-1 5 0 16,-4 0 0-16,3 5 0 15,4 2 0-15,0 1 0 0,6 4 0 16,2 0 0-16,8 0 0 16,8 0 0-16,3 0 0 0,6 0 0 15,11-5 0 1,0 5-310 0,0 0-98-1,0 0-59-15</inkml:trace>
  <inkml:trace contextRef="#ctx0" brushRef="#br0" timeOffset="62499.3672">25565 12529 90 0,'-19'-13'217'0,"1"0"57"0,2 1-40 15,7 5-27-15,9-5-15 0,0 3-9 16,0 2-9-16,0 7-40 16,0 0-44-16,0 0-41 0,14 0-14 15,2 23 24-15,9 6 34 16,7 12-77-16,5 8-16 0,3 8 0 15,10 4 0-15,-2-1 0 16,4 7 0-16,1-3 0 0,4 2 0 16,0-6 0-16,-4-3 0 15,4 0 0-15,-3-7 0 0,-3-6 0 16,2-7 0-16,-7-9 0 16,-10-3 0-16,-7-5 0 15,-10-8 0-15,-2 0 0 0,-6-12 0 16,-1 8 0-16,-10 5 0 0,0-1 0 15,0 0-194-15,0 0-363 16,0-3-54-16</inkml:trace>
  <inkml:trace contextRef="#ctx0" brushRef="#br0" timeOffset="62915.4975">27191 13653 224 0,'-17'-13'334'0,"6"1"-113"0,-6-5-112 16,-3 6-55-16,-3-2-22 15,-3 1-4-15,1 5-8 0,3 7-7 16,-8 0-2-16,1 7 2 15,1 9 13-15,-1 8 22 16,1 9 16-16,0 8 7 16,-1 3 2-16,6 1 21 0,7 8-2 15,-2-1 4-15,10 3-12 16,8 1-14-16,0-3-2 0,12-3-5 16,13-7 0-16,11-1-23 15,8-10-8-15,9-3-28 0,4-9-4 16,4-8 0-16,-1-12 0 15,2 0 0-15,-5 0 0 0,-12 0 0 16,-8-7 0-16,-14 2 0 16,-6-3-106-16,-8 0-121 15,-9-4-86-15,0-5-18 0,-17-4-35 16,5-3 30-16</inkml:trace>
  <inkml:trace contextRef="#ctx0" brushRef="#br0" timeOffset="63658.7138">27488 13290 250 0,'-14'-29'296'16,"-5"1"-113"-16,-5 3-90 0,-6 2-43 15,-1 1-16-15,-6 3 16 0,-3 3 1 16,-2 3-19-16,2 10-11 15,0 3-1-15,3 0 3 0,-2 8 1 16,-4 7 11-16,-1 6 4 16,-2 8 13-16,-2 4 10 0,-4-2-8 15,-1 10 0-15,-3 0 21 16,-1 0 6-16,4 0-13 0,1 7 2 16,5 1-10-16,7-1-13 15,0 5-9-15,7-4 2 0,4 6 3 16,4-9-1-16,7 8-5 15,5 1-14-15,13 1-23 16,0-4 0-16,0 5 0 0,8 1 0 16,4-2 0-16,7 1 0 15,6-5 0-15,4 1 0 0,7-3 0 16,7-3 0-16,4 3 0 16,5-5 0-16,10-5 0 0,6 1 0 15,6-3 0-15,2-7 0 0,3-3 0 16,-8-6 0-16,3-6 0 15,-4-4 0-15,-5-4 0 0,-3-8 0 16,-5 0 0-16,-1 0 0 16,-4-8 0-16,1-8 0 0,-4-6 0 15,-2-9 0 1,2-6 0-16,-2-8 0 0,-4-12 0 16,-6-13 0-16,-1-7 0 15,-1-12 0-15,-11-8 0 0,-1-5 0 16,-6-8 0-16,-9 2 0 15,-4-1 0-15,-4 8 0 0,-8 9 0 16,-9 10 0-16,-3 4 0 16,-8 15 0-16,-4 5 0 0,-5 12 0 15,-8 13 0-15,-9 10 0 16,-6 1 0-16,-1 11 0 0,-4 3 0 16,0 8 0-16,3 0 0 15,10 0 0-15,8 0 0 16,6 0 0-16,11 0 0 0,10 0 0 15,5 0 0-15,3 0 0 16,9 0-303 15,-8 8-123-31,0-8-63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6-06T06:25:49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5976 4628 10 0,'0'0'28'15,"0"0"35"-15,0 0 69 16,0 0 58-16,0 0-56 0,0 0-19 16,0 0 5-16,0-9-2 0,0 1-12 15,8 0-9-15,-5 1-15 16,2 7-28-16,-5 0-19 0,0 0-18 16,0 0-10-16,0 0 1 15,3 7 7-15,2 9 6 16,3 5 7-16,-5 7-3 0,2 5 0 15,-2-1-7-15,2 0 7 0,-2 6-3 16,3-5 5-16,-3-1-7 16,2-4 1-16,-2 0-3 0,-3-2-5 15,0-11-11-15,0-2 1 16,0-1 5-16,0-12-5 0,0 0 5 16,5 0-1-16,-2 0 8 0,2 0 7 15,3-16-13-15,0-13-5 16,0-11-1-16,4-14-5 0,4-4 4 15,1-5-13-15,3-2 3 16,0-1 1-16,5 6 3 0,-6 2 2 16,3 14-2-16,-3 6-2 15,-3 14 3-15,1 4-2 0,-2 12-2 16,-1 8 8-16,2 11-6 16,1 11 7-16,-2 9-7 0,-3 7 5 15,4 7 2-15,-2 2 1 0,-3 3 4 16,0-1-3-16,3 0-2 15,-2-5 7-15,0-3-7 0,-4-8 3 16,0-4-10-16,-5-5 6 16,3-1 1-16,-3-1-7 0,-3-6-17 15,0-4-35-15,0-12-73 16,0 0-61-16,0 0-56 0,-12 0-56 16,-4-9-16-16</inkml:trace>
  <inkml:trace contextRef="#ctx0" brushRef="#br0" timeOffset="224.3133">6052 4798 49 0,'-8'0'185'16,"8"0"67"-16,0 0-74 15,0 0-35-15,0 0-43 0,0 0-18 16,0 0-5-16,8 0 14 15,9-5 9-15,7-2-3 0,12-1-14 16,9-5-28-16,13 1-22 0,-1 0-15 16,0 1-21-16,-5-1-66 15,-7 2-112-15,-9 3-83 0,-8-5-90 16</inkml:trace>
  <inkml:trace contextRef="#ctx0" brushRef="#br0" timeOffset="916.4889">6443 4171 114 0,'-29'0'214'0,"4"0"-27"0,-3 0-73 16,-1 0-35-16,2 0-35 16,-2 0-2-16,1 0 12 0,-1 0 3 15,1 0-4-15,-5 0-6 16,4 0-21-16,1 0-12 0,0 12 4 16,-1 2-1-16,-4 1 1 15,1 9 2-15,-1 5 10 0,-2 3 12 16,-2 11 1-16,0 0 13 15,1 11 14-15,4 3-11 0,2 2-4 16,6 3-14-16,-1-1 3 0,9 0 13 16,4 5-21-16,12-4 6 15,0-3-8-15,0 3 4 0,0-5 19 16,12 0-1-16,9-4 0 16,3-5 1-16,9-2-1 15,2-1-56-15,7-5 0 0,12-4 0 16,2-7 0-16,13-4 0 0,7-8 0 15,6-10 0-15,3-7 0 16,5-7 0-16,0-7 0 0,-5-1 0 16,-5-10 0-16,-1 1 0 0,-11-9 0 15,-6-3 0-15,-9-9 0 16,-5-8 0-16,-7-4 0 0,-13-9 0 16,-4-4 0-16,-7-7 0 0,-13 1 0 15,-4-7 0-15,-12 2 0 16,-10 0 0-16,-1 3 0 0,-6 9 0 15,-4 4 0-15,-7 9 0 16,-2 3 0-16,-1 7 0 16,-6 7 0-16,0 6 0 0,-3 4 0 15,-5 14 0-15,0 2 0 16,5 9 0-16,-2 4 0 0,9 0 0 16,5 0 0-16,8 0 0 0,7 8 0 15,3-8 0-15,12 0 0 16,-3 9 0-16,13-1-420 0,-12 4-100 15,-9 6-583-15</inkml:trace>
  <inkml:trace contextRef="#ctx0" brushRef="#br0" timeOffset="1699.8041">5764 5283 37 0,'0'0'78'0,"0"0"67"0,0 0 52 0,5 0-43 15,-2 0-39-15,1 0-17 16,0 0-24-16,0 0-17 16,-1-3-7-16,-3-2-8 0,0 5-10 15,0 0-7-15,0 0-6 16,0 0 0-16,0 0-1 0,0 0-4 16,0 0-7-16,0 0 4 0,0 0-8 15,0 0-1-15,0 0 5 16,0 0 0-16,0 0 2 0,0 8-2 15,0-8-9-15,0 0 12 0,0 0 3 16,0 0-4-16,-7 0 1 16,7 0 1-16,-8 9 0 0,8-2-2 15,-11 5 8-15,2 5-2 16,-4 4 6-16,-4 3 7 16,-1 8-2-16,-7 5 14 0,-3 3-5 15,-6 9 13-15,-2 9 8 0,1 6-6 16,-7 5-12-16,2 9-1 15,0 3 14-15,-2 2-6 0,-3-7-8 16,0 5 4-16,2-3-4 16,1-9-1-16,2 0 10 0,3-8-1 15,4 1-45-15,2-9 0 0,-3-5 0 16,6-4 0-16,-1-6 0 16,6-6 0-16,1-4 0 15,4-7 0-15,1-4 0 0,4 0 0 0,4-5 0 16,1-12 0-1,8 0-240 1,-10-5-174-16,-7-7-121 16</inkml:trace>
  <inkml:trace contextRef="#ctx0" brushRef="#br0" timeOffset="2400.7956">4168 7143 34 0,'-13'0'108'0,"1"0"101"0,4 0-31 16,8 0-58-16,-8 0-31 15,8 0-25-15,0 0-27 0,0 0-8 16,-8 0 10-16,8 12 6 15,-13 1-14-15,13 2 4 16,-8 6-2-16,8 0 5 0,0 3-13 16,0 0-11-16,0 0-8 0,0-3-1 15,0 2 1-15,0-1-5 16,0-2-8-16,0 1-32 0,0 0-63 16,-8-6-49-16,8-2-29 15,-12-13-63-15,-1 0 35 0</inkml:trace>
  <inkml:trace contextRef="#ctx0" brushRef="#br0" timeOffset="2868.2482">4095 7062 117 0,'-14'0'174'0,"14"0"16"16,-8 0-57-16,8 0-42 0,0 0-35 15,0-4-15-15,5-4-1 0,12-1-17 16,7 1-8-16,3 1 0 16,11 2-5-16,-2 5-3 0,-3 0-7 15,-1 0 5-15,-4 12-4 16,-3 10 9-16,-10 1-6 16,-1 5 2-16,-6 6-1 0,-8-3 2 15,0-2-4-15,0 4-2 0,-13-5 3 16,4-3-4-16,1-5-2 15,8 0 6-15,0-7-4 0,0-1-6 16,0-12 5-16,8 7-2 16,9-7 3-16,5 10 1 0,-4-3-1 15,4 1-5-15,-6 5 3 0,-1 2 5 16,-2 2-8-16,-5 5 5 16,-3-7 6-16,-5 4-8 0,0 2 5 15,-18 4-4-15,-1-4 4 16,-1 3 1-16,-5 1 5 0,-4-1 10 15,-4-4-1-15,-2-3 7 16,-5-5 6-16,-5-4-4 0,0-8-11 16,3 0-6-16,7 0-10 15,2-8-25-15,4-7-47 0,4-14-52 16,6-13-42-16,-1-11-123 16</inkml:trace>
  <inkml:trace contextRef="#ctx0" brushRef="#br0" timeOffset="3466.7583">3968 6696 65 0,'-37'16'186'16,"-3"1"37"-16,-1 2-81 15,0 5-44-15,2 2-32 0,-3-3-19 16,5 6 9-16,-3 4 9 16,4 4-6-16,4 7-7 0,-1 8-3 15,9 10-11-15,2 3-10 16,6 9 5-16,16 4 7 0,0 2-5 16,0 1 1-16,8 1 6 15,9-5 8-15,7-4-2 16,8 1 4-16,6-8-15 0,6-8-2 15,10-11-6-15,3-2 11 0,7-10 10 16,5-5-6-16,9-13-8 16,-1-17 2-16,3 0 2 0,7-17 28 15,-2-7-8-15,-4-5-21 16,-4-3-18-16,-9-5-21 0,-6-8 0 16,-5-3 0-16,-13-1 0 0,-6-4 0 15,-10-8 0-15,-8 4 0 16,-3 0 0-16,-9 2 0 15,-8 4 0-15,0-2 0 0,-16 2 0 16,-5 0 0-16,-4-2 0 16,-3-1 0-16,-9 1 0 0,-7 1 0 15,-10 0 0-15,-3-3 0 0,-3 12 0 16,0 1 0-16,-2 11 0 16,1 6 0-16,4 4 0 0,-3 10 0 15,3 11 0-15,4 0 0 16,0 0 0-16,7 11 0 0,7 1 0 15,7 0 0-15,2 1 0 0,11-13 0 16,6 12 0-16,13-4-166 16,0-8-101-16,0 13-76 0,8-1-89 15</inkml:trace>
  <inkml:trace contextRef="#ctx0" brushRef="#br0" timeOffset="3968.1959">4435 7869 157 0,'0'0'280'15,"0"0"-70"-15,0 0-76 0,0 0-40 16,0 0-22-16,5 0 5 16,3 7 17-16,4 5 5 0,-1 5-7 15,10-1-8-15,4 8-11 0,3 9 19 16,9 8-9-16,4 3-13 15,3 9-24-15,1 9 25 16,8-1-1-16,-1 4-23 0,1-4 16 16,-1-1-24-16,1 1-39 15,4 1 0-15,-4-2 0 0,1-3 0 16,-1-2 0-16,-5-11 0 0,-4-3 0 16,-8-1 0-16,-2-7 0 15,-6-5 0-15,-3-8 0 0,-8-3 0 16,-2-5 0-16,-4 0 0 0,3 0 0 15,-3-12 0-15,-3 12 0 16,1-4 0-16,-9-1 0 16,0-7-304-16,0 0-85 0,0 10-65 15,-12-10 9-15</inkml:trace>
  <inkml:trace contextRef="#ctx0" brushRef="#br0" timeOffset="4468.1329">6137 9326 75 0,'0'0'223'0,"-11"7"23"16,11-7-58-16,-9 0-54 0,9 0-42 15,0 0-29-15,0 0-27 16,0-3-5-16,0-1-5 0,0-2-2 16,0 4-8-16,0 2-7 0,0 0-1 15,0 0 5-15,-8 0-4 16,0 0-1-16,0 0-8 15,-4 0 2-15,0 8 0 0,-5 8 5 16,-2 0-4-16,-6 4 11 0,1 8 18 16,-1 1 11-16,1 4 9 15,3 0 1-15,4-3-2 0,9 4-12 16,8-1-9-16,0-1-1 0,8 1-9 16,6-1 2-16,10 1-13 15,3-5 0-15,11-3 2 0,3-8-2 16,-1-5-7-16,5-12-1 0,0 0-3 15,3 0 2-15,-3 0-5 16,-4-9-10-16,-8 1-23 16,-5 0-51-16,-8-4-63 0,-3-1-67 0,-11-3-50 15,-6 4-47-15</inkml:trace>
  <inkml:trace contextRef="#ctx0" brushRef="#br0" timeOffset="5232.6672">6182 9061 150 0,'-11'-5'234'0,"-2"1"-27"16,1 0-62-16,0 1-47 0,-5-2-36 16,6 0-29-16,-6 5-3 0,1 0 10 15,-5 0-7-15,2 0 10 16,-6 0-6-16,1 10 0 0,-1 6 9 16,-3-1-7-16,-6 7 6 0,3 10 7 15,-3-1 10-15,3 12-5 16,-6 1 16-16,4 9-10 15,1 7-14-15,4 2-10 0,0 5-3 16,-1-4 24-16,9 7-12 16,7-2-2-16,4-3-10 0,9-4-5 15,0 0-5-15,0-8-13 0,9 1 12 16,4-6-2-16,2-3 6 16,6 0-29-16,0-8 0 0,7-1 0 15,0-2 0-15,9-6 0 0,3 0 0 16,2-8 0-16,1 1 0 15,7-9 0-15,2-5 0 0,4-7 0 16,1 0 0-16,1 0 0 16,-1-7 0-16,0-5 0 0,0-5 0 15,0 1 0-15,-5-3 0 16,0-6 0-16,-3 1 0 0,-3-1 0 16,-5-3 0-16,-1-10 0 0,-1-2 0 15,-6-5 0-15,-4 0 0 16,-4-3 0-16,-5-6 0 0,-8-3 0 15,-4-4 0-15,-8-9 0 0,0-2 0 16,-11-1 0-16,-10-1 0 0,-9 1 0 16,-2 8 0-16,-1 8 0 15,2 8 0-15,-6 8 0 0,1 8 0 16,-2 9 0-16,-2 3 0 0,-1 9 0 16,0 6 0-16,-3 6 0 15,-5 0 0-15,6 6 0 16,-4 6 0-16,7-3 0 0,1 3 0 15,2-5 0-15,4 2 0 0,9-9 0 16,4 8 0-16,4-8 0 16,2 0 0-16,6 0 0 0,0 0 0 15,8 0-329-15,0 0-104 16,0-2-67-16</inkml:trace>
  <inkml:trace contextRef="#ctx0" brushRef="#br0" timeOffset="6700.9225">5118 5748 13 0,'-13'-9'14'16,"13"1"1"-16,-11-1-8 0,2-3-7 15,-2 0-6-15,-1 0-2 16,-2-1 1-16,6 2 5 0,0-1 8 16,-4 3 13-16,4 3 15 15,8 1 18-15,0-3 22 0,-8-1 22 16,8 4 16-16,-9-2-37 15,9-5-27-15,-7 0-9 0,7-5-10 16,0-4-2-16,0 1 3 16,-8 0 10-16,8 1 2 0,0-3-11 15,0-2-10-15,0 3-6 16,0-3 8-16,0 3 12 0,0 2-7 16,8-2 3-16,-4 1 7 15,5-1 3-15,-1 5 10 0,0 5-4 16,-8-2-7-16,0 1-2 0,0 3-14 15,0 6-7-15,0-2-1 16,0 5-5-16,0 0 8 0,0 0-4 16,0 0 0-16,0 0 5 0,0 0-10 15,0 0-5 1,0 0 5-16,0 8-3 0,0 13 3 16,-13 3-2-16,-7 13-7 0,-4 8 5 15,-6 12 5-15,-2 8 3 16,-7 3 9-16,-3 7-3 0,2-3-8 15,0-7 9-15,-1 1-7 16,3-9 6-16,3-9-9 0,2-8-3 16,5-1 4-16,2-11-4 0,7-5 7 15,2-3-5-15,6-6-9 16,11-2 7-16,-9-12-11 16,9 0 2-16,-9 0 2 0,9 0-9 15,0 0-16-15,0 0-24 16,-8 7-39-16,-3 2-16 0,-1-9-5 15,-1 12-14-15,1-12 0 16,0 8-11-16,-5-8-40 0,-2 0-87 16</inkml:trace>
  <inkml:trace contextRef="#ctx0" brushRef="#br0" timeOffset="7300.2888">4302 5893 21 0,'0'-3'51'15,"0"-1"60"-15,0-1 84 0,0 5-45 16,0 0-55-16,0 0-41 16,0 0-28-16,0 0-11 0,0 0-2 15,0 12 0-15,0 1 7 16,0 3 0-16,-9 5 4 0,1 0-2 16,8 3-1-16,-8 5-6 15,1-6 4-15,7 5-7 0,-14 1 0 16,14-5-4-16,0-2-5 15,0-3 10-15,0-3 5 0,0 1 5 16,0-1 1-16,0-4-11 16,0 0-1-16,0-2-3 0,0-3-1 15,0 2 5-15,0-2-1 16,9-7 11-16,0 8-1 0,5-8 4 16,3 0-1-16,7 0 0 0,5 0-13 15,8 0-6-15,0-8-3 16,2 1-50-16,-2-2-86 0,-9 2-118 15,-6-3-123-15</inkml:trace>
  <inkml:trace contextRef="#ctx0" brushRef="#br0" timeOffset="8195.8144">5145 7852 14 0,'0'-9'28'0,"-10"2"17"16,10-1 26-16,-8 5 38 15,8-2 29-15,0 5-36 16,0 0-33-16,0 0-19 0,0 0-11 16,0 0-14-16,0 0-4 15,0 0 0-15,0 0 4 0,3 8-6 16,6 4 12-16,3 0 14 0,4 5-5 15,4 2 11-15,0 2 1 16,5 3-9-16,3 1 3 0,4 0-5 16,1 3-13-16,0 4-6 0,-1 1 6 15,-4 2-5-15,1-1-1 16,-4-1-12-16,-1 2-3 0,1-2-4 16,0-4-3-16,-6 0 0 15,5-5 3-15,-4-3 1 16,-4-2-3-16,-2-6-15 0,-2 0-24 15,-4-13-40-15,-2 0-51 0,-6 0-23 16,0 0-17-16,0 0-50 16,0 0 12-16</inkml:trace>
  <inkml:trace contextRef="#ctx0" brushRef="#br0" timeOffset="8640.1568">5654 8161 36 0,'0'0'110'16,"0"0"103"-16,5 0-34 0,-2 0-62 15,0 0-30-15,-3 0-27 16,9 0-14-16,-1 0 6 0,-3 12-1 16,3 1-5-16,1 3-2 0,2 0-7 15,2 7-15-15,3 4-8 16,1-3 4-16,-2 0-5 0,2 0 0 15,-1 1-2-15,-4-1 3 0,-1-2 5 16,-3-3-7-16,0 2-2 16,2-2 6-16,-2 2-9 0,-5-1 8 15,2-4-12-15,-5 1 2 16,0 0 3-16,0 2-6 0,-12-3-2 16,-2 1 4-16,-2-1-2 15,-4 0-5-15,1 1 4 0,-5-5 0 16,-1-5 1-16,-4-7 7 0,1 10 1 15,0-10 3-15,-1 0 35 16,1 0 4-16,4-10-7 0,3-1-3 16,1-1-3-16,4-5-16 0,2 0-10 15,6 6-14-15,1-1 2 16,-2 4-18-16,9 0-35 0,-11 8-58 16,11 0-64-16,0 0-54 15,-13 0-67-15,1 0-36 0</inkml:trace>
  <inkml:trace contextRef="#ctx0" brushRef="#br0" timeOffset="9801.1404">8957 5182 63 0,'5'0'124'0,"-2"0"89"16,2 0-30-16,-5 0-33 16,0 0-13-16,0 0-19 0,0 0-6 15,0 0-6-15,0 0-14 0,0 0-37 16,0 0-26-16,0 0-20 16,0 12-4-16,0 12-5 15,0 13 0-15,-13 11 2 0,1 14 1 16,-4 7 3-16,0 5-9 0,-5-2 0 15,4-2 4-15,6-17-1 16,2-13 0-16,9-7 3 0,-8-13 7 16,8-20-5-16,0-3-4 0,0-18-5 15,0-15 4-15,0-19-2 16,8-8 1-16,4-7-3 0,1 2 4 16,4-7-4-16,-1 7 4 15,0 2 0-15,9 1-3 0,-2 8 1 16,5 8 2-16,2 8 2 15,-6 9-1-15,-4 6-3 0,-1 15 2 16,-1 11 0-16,-1 11-2 0,-1 10 0 16,-5 7 4-16,1 10-2 15,-4 7 3-15,-3 7-2 0,-1 6 0 16,-4-2 1-16,0 6-6 0,0-1 8 16,0-1-9-16,0 1 5 15,0 1-27-15,-12-9-41 0,-5-1-79 16,1-7-35-16,-4-4-35 0,-6-8-74 15,-1-9-176-15</inkml:trace>
  <inkml:trace contextRef="#ctx0" brushRef="#br0" timeOffset="10523.1383">8762 5840 167 0,'0'0'233'0,"0"0"-43"0,0 0-52 16,0 0-55-16,0-4-38 15,17-3-21-15,3-1-7 0,9-1-4 16,7-3-6-16,9 0-3 0,0 0-11 16,3 0-6-16,-3 3-15 15,-5-3-11-15,-3 0 0 16,-1 0-6-16,-2-9 14 0,-11-4 17 16,2-2 14-16,-5-11 0 0,-5-10 7 15,2-4-1-15,-1-5-1 16,-3-5-5-16,-5-2 4 0,-4-1-2 15,-4 2 11-15,0 6 4 0,0 10 9 16,0 4 9-16,0 15-8 16,0 12-15-16,0 8-5 0,0 8 0 15,0 20-3-15,-12 17 0 0,12 13-2 16,-13 13 6-16,13 12 0 16,0 10-8-16,0 0 3 0,0 1 4 15,0-8 4-15,0-5 4 16,0-13 2-16,0-6 1 0,0-13 6 15,6-10 1-15,1-5 0 16,5-7 15-16,4-7 7 0,0-12-12 16,9-7-13-16,4-10-9 0,-1-6-11 15,1-15 5-15,-6-6-5 16,2-13-1-16,-4-9 1 0,-5-3-1 16,-5-4-1-16,-3-1 3 0,-8 5-3 15,0 9 0-15,0 11-3 16,0 13 5-16,0 7-5 0,0 8 6 15,0 4-1-15,0 6-1 0,0 3-1 16,0 8 1-16,0 0 1 16,0 0-5-16,0 0 4 15,0-4-2-15,0-1 1 16,0 5 2-16,0-4-4 0,0 4 6 16,0-2-7-16,0 2 7 15,0 0-7-15,0 0 1 0,0 0 5 16,0 0-1-16,0 0-8 0,0 0 10 15,0 0-6-15,0 0 1 16,0 0 4-16,0 0-5 0,0 0 3 16,0 0 0-16,0 0 1 0,0 0-3 15,0 0 5-15,0 0-10 0,0 0 8 16,0 0 1-16,0 0-10 16,0 0 1-16,0 0-4 15,0 0-16-15,0 0-69 0,0 0-71 16,-11 0-107-16</inkml:trace>
  <inkml:trace contextRef="#ctx0" brushRef="#br0" timeOffset="11983.604">9307 5846 15 0,'0'-6'27'0,"0"6"10"15,-8 0 16-15,8 0 16 16,-8 13 35-16,8-1 20 15,-8 4-42-15,8 1-31 0,0-1-22 16,0 5-12-16,0 8 11 0,-9 3-5 16,9 8 6-16,-8 4 0 15,8 9 0-15,0 4-15 0,-7 5 19 16,7 4 1-16,0-1 5 0,0-2 8 16,0-1-9-16,0-5-7 15,0 0 2-15,0-8 4 0,0-5-10 16,0-6 2-16,0-10 1 0,0-4-6 15,0-8-5-15,0 1 2 16,0-9 10-16,0-8 15 16,0 0 6-16,0 0 1 0,0-13-18 15,0-6-8-15,0-9-13 0,0-15-6 16,0-4 0-16,0-15-8 0,0-11-4 16,0-8 8-16,0-9-3 15,0-7-13-15,0-6 5 0,0 3 4 16,0-2 4-16,0 4-11 0,0 13 7 15,0 2 4-15,0 14-6 16,0 9 6-16,0 10-1 0,0 15 0 16,0 2-2-16,0 9 2 15,0 7-7-15,0 5 9 16,0 0-9-16,0-1 3 0,0 5 5 16,0 0-5-16,0 0 8 0,0 3-6 15,0 2 1-15,0-1 1 0,0-1 2 16,0 2-2-16,0 3 1 15,0-4 1-15,0-5-3 0,0 6 1 16,0-2-3-16,0-2 2 0,0 2-5 16,0-7 10-16,0 0-10 15,7 3 3-15,1 2 5 0,4-2-3 16,-4 1 1-16,0 0 1 0,-3 0 3 16,4 8-5-16,-6-4 5 15,5 0-2-15,4 0-12 16,0-1 11-16,1 1-3 0,2 1 4 15,6-2-3-15,0 1 1 0,-6 1 3 16,1-7 0-16,1 6-7 0,0 1 2 16,-5-6 2-16,-4 9 0 15,0-3 2-15,-5 3-1 0,2-4 4 16,-1 4-11-16,-4 0-1 16,0 0 10-16,8 0-10 15,0 0 1-15,-3 0 0 0,-2 0-2 16,1 0 0-16,-4 0-8 0,0 0 3 15,0 0 5-15,0 0-3 16,0 0 7-16,0 0-1 16,0 12 0-16,0-1 3 0,0-1 8 15,0-10-8-15,4 7-2 0,-4-7 3 16,0 0 8-16,5 0-6 16,-2 0-1-16,-3 0 3 15,0 0-4 1,0 8-1-16,0 5 4 0,0 0 0 15,0 3-2-15,0 3-7 16,5 2 7-16,-2 3 2 0,5-3-5 16,-8 2 5-16,0 3 0 0,0-3-11 15,0 3-44-15,-16 3-105 16,-8-1-121-16,-9-5-112 16</inkml:trace>
  <inkml:trace contextRef="#ctx0" brushRef="#br0" timeOffset="13317.4742">8937 5869 27 0,'0'0'48'16,"-8"0"30"-16,8 0 44 15,0 0 37-15,0 0-42 0,0 0-44 16,0 0-32-16,0 0-19 0,0 0-8 16,0 0-6-16,0 0-3 15,0 0 2-15,0 0-5 0,-8 0 2 16,8 0-6 0,-8 12 4-16,0 0 3 15,-5 1 2-15,1 3 1 16,-1 5 6-16,1 2-2 0,1 4-6 15,-1 1 1-15,-1-1 5 0,1-2-9 16,0-1 3-16,4-3 0 16,0-6-3-16,8-2-3 0,-8 1 1 15,8-7 1-15,0 1-4 0,-9-8 6 16,9 8 0 0,-8-8-3-1,8 0 6-15,0 0 2 16,0 0-2-16,0 0-5 0,0 0 7 15,0 0-6-15,0 0 1 16,0 0-2-16,0-5-2 0,0 2-2 16,-7-5 6-16,7 1-4 0,-8-3-2 15,8-2 4-15,0 0 4 16,0 0-2-16,0-5 8 0,0 0-4 16,0 1 7-16,0 3 0 0,0 2-8 15,8-6 2-15,-5 6-7 16,1-1 6-16,-4 0 5 0,3-5-7 15,2 1 10-15,4-1 0 0,-6-3 4 16,2 0-3-16,3 0-7 16,-5 0-5-16,2-2 3 15,-1 3-6-15,1-2 0 0,-2 1 2 16,0-1 1-16,2 5 4 0,-1 4 4 16,0 4-2-16,-4 4 1 15,0 4-10-15,0 0 0 0,0 0 1 16,0 0-5-16,0 0 6 15,0 21-3 1,-13 3-3-16,2 9 3 0,2 3 2 16,9 4 2-16,-11 0 5 15,11 1-8-15,-14 2 9 0,14-8-5 16,-11 1-2-16,11-3 3 16,-7-4-7-16,7-9 7 0,-8-4-9 15,8-3 3-15,0-1-1 0,0-12 5 16,0 8 0-16,0-8 12 15,0 0 22-15,0 0 15 0,0 0 6 16,0-8-14-16,8-4-23 0,2-13-6 16,7-4-9-16,-1-7-2 15,1-4-4-15,-1 0 1 0,5-6-3 16,-1 5-4-16,-4 1 1 0,1 2-1 16,-1 6 7-16,0 4-3 15,0 3-3-15,-4 6 3 16,1 2 0-16,-6 1-4 0,5 6 5 15,-4 3-3-15,0 0 2 0,1 1 0 16,-4 2 4-16,-2 0-9 16,2 4 1-16,-2 0 5 0,2 0-6 15,3 0 3-15,0 0 2 0,0 8-1 16,4 5 1-16,-4-1-4 16,0 5 2-16,0-1 6 0,-5 4-4 15,7 5 0-15,-10-1-4 0,0 5-1 16,0 4-13-16,0 3-26 15,0 4-68-15,0 1-53 0,-10-3-59 16,10-7-124-16</inkml:trace>
  <inkml:trace contextRef="#ctx0" brushRef="#br0" timeOffset="14351.7621">9116 5785 16 0,'-8'0'21'16,"-2"-5"8"-16,4 5 11 0,6 0 18 16,0 0 24-16,-8 0 42 15,8 0-12-15,0 0-36 16,0 0-20-16,0 0-15 0,0 0-12 15,0 0 3-15,0 0-8 0,0 0-7 16,0 8 4-16,0 0 0 16,0 4 6-16,0 3 2 0,0 2 14 15,0 8-7-15,0 0-12 0,0 3 10 16,0 4 5-16,0 1-13 16,0 1 7-16,0-6 1 0,3 0-8 15,2 1 8-15,-2-5-8 0,0-4-12 16,3-4-6-16,-2-3-3 15,-4-1 0-15,0-12-1 0,0 8-4 16,0-8-4-16,0 0 2 16,0 0-31-16,0 0-40 0,0 0-59 15,0 0-48-15,0-12-81 16,4-4-8-16</inkml:trace>
  <inkml:trace contextRef="#ctx0" brushRef="#br0" timeOffset="15001.0306">9797 5662 40 0,'0'17'98'16,"0"-3"131"-16,0 3-68 0,0 4-53 15,0 8-42-15,0 7-30 16,0 8-2-16,0 9-3 0,0 4 2 15,0 1-6-15,0-2 12 16,0-2-1-16,0-5-13 0,0 0-4 16,0-9 2-16,0-3 3 0,0-9 0 15,0-3-11-15,6-5-7 16,-6-8 0-16,0 0 0 0,0-12-5 16,0 8 1-16,0-8 3 0,0 0 19 15,0 0 18-15,0-8 3 0,0-7-15 16,0-11-12-16,0-10-1 15,0-13-12-15,0-11-3 0,0-14-5 16,0-8 1-16,0-7-2 0,0-8-6 16,0-5 7-16,0 7-7 15,8 7 5-15,0 14-8 16,0 13 3-16,4 12 0 0,0 9 2 16,0 12-3-16,4 6 3 0,1 6-3 15,-5 12 9-15,5 4 2 16,-1 13 2-16,-1 11 1 0,1 12 4 15,-2 18-3-15,-6 7-3 0,-4 7 6 16,-4 11-9-16,0-7 0 16,-16 2 2-16,-2-5-4 0,-2-4-12 15,1-8-45-15,-2-4-63 16,1-13-30-16,-1-8-17 0,4-7-60 16,10-16 3-16</inkml:trace>
  <inkml:trace contextRef="#ctx0" brushRef="#br0" timeOffset="15733.8687">10173 5311 36 0,'11'-48'63'16,"-3"8"34"-16,1-1 54 16,-1 3-22-16,-4 6-51 15,4 1-27-15,1-3-18 0,-3 2-7 16,2 7 6-16,0 4-4 0,-2 9-7 15,-6 5-14-15,0 7 5 0,0 0 0 16,0 15 8-16,0 10-5 16,0 12 11-16,0 7-1 0,0 10-7 15,0 3-6-15,0 8 0 0,-14-1-3 16,6-2 1-16,8-1-8 16,-6-8-2-16,6-9 4 0,0-10-2 15,0-6-1-15,0-8 2 0,0-8 1 16,0-12-2-16,0 0 6 15,6 0-8-15,7-3 0 16,-1-11 0-16,5-5 0 0,-2-5-8 16,6-2 4-16,-4 2 1 0,-6 5-6 15,-3 3 0-15,0 7-1 16,-8 9 5-16,0 0 1 0,0 16-1 16,5 0-1-16,-2 7 9 0,-3 6-5 15,8-4 3-15,1 3 2 16,4-1-1-16,-1-4-6 0,0-8-11 15,4-2-2-15,4-6-6 0,5-7 7 16,0 0 4-16,-1-7 5 16,-5-10 1-16,3 1 3 0,-7-7 3 15,-3 1-1-15,-4-2 2 16,0 5 6-16,1 2 0 0,-4 5 5 16,-2 2-4-16,2 7-6 15,-5 3-1-15,0 13 10 16,3 11 7-16,1 12 2 0,-1 14 5 15,6 11 5-15,-4 8-2 16,-2 8 3-16,2 8-14 0,-2 0 7 16,2 6 22-16,-5-1 6 0,3-5-1 15,3 1-15-15,-6-10-4 16,0-2-19-16,0-10 9 0,0-7 6 16,-9-7 0-16,1-10-3 0,-5-6 1 15,13-15 16-15,-12-7 49 16,5-12 1-16,-1-12-21 0,-6-12 12 15,6-12 6-15,8-18-19 16,0-16-29-16,0-14-14 0,0-14-9 16,14-4-15-16,2-3-14 0,8-2-37 15,1 3-115-15,-2 5-102 16,5 1-92-16,-3 9-128 0</inkml:trace>
  <inkml:trace contextRef="#ctx0" brushRef="#br0" timeOffset="17217.6059">11915 5116 60 0,'0'-6'112'15,"0"6"96"-15,0-5-5 16,0 0-36-16,0-2-36 0,0 2-39 15,0-2-32-15,0 2-6 0,0 5-11 16,0 0-12-16,0 0-16 0,0 0-7 16,0 0-7-16,0 7-1 15,0 7 0-15,0 5 4 16,0 5 1-16,0 9 11 0,0 8 8 16,0 8 18-16,0 3 0 0,0 1-2 15,0 1-11-15,0-1-7 16,0-2-13-16,0 0 0 0,-8-10-1 15,8-6-6-15,0-2-1 0,0-9 6 16,0-3-6-16,0-9 0 16,0-4 4-16,0-8 1 0,0 9 6 15,0-9 12-15,8 0 0 0,4 0 7 16,9 0-5-16,3 0-5 16,9-5-6-16,2-2-7 15,3-2-1-15,3 1-5 0,-1-1 1 16,-1 2-3-16,0-1 0 0,-12 4 2 15,-3 4-2-15,-3-5-15 16,-4 0-37-16,-9 5-78 0,-5-3-64 16,-3-6-62-16,0-3-82 0,0 1 33 15</inkml:trace>
  <inkml:trace contextRef="#ctx0" brushRef="#br0" timeOffset="17867.1943">12719 5185 69 0,'5'-3'108'0,"-2"-1"95"16,2 4-33-16,-1 0-72 15,-4 0-41-15,0 0-24 0,0 12 11 16,0 9 9-16,0 3-11 0,0 9-3 15,0 10 9-15,0 7-20 16,0-1-7-16,0-1-2 0,0-3 12 16,0-9-5-16,0 2 0 0,0-10-13 15,0-3-3-15,0-5-3 16,0-5-1-16,0-1-9 16,0-7 4-16,0-7 1 0,0 0 3 15,0 0 26-15,0 0 26 0,4 0 25 16,0-7-21-16,1-10-29 15,-3-10-16-15,3-15-6 0,3-8-7 16,0-6-2-16,1-6-1 0,2-2-2 16,2-5 3-16,-2-5-1 15,2 5-2-15,4 8 2 0,-1 4-3 16,0 7 3-16,-4 14 3 0,4 3-8 16,-3 14 2-16,-1 3 0 0,-1 7 2 15,2 9-3-15,5 9-1 16,-9 10 1-16,5 6 0 15,-3 4 11-15,3 7-6 0,-6 5 3 16,-8-2-1-16,0 7-5 0,-8-2 0 16,-6 1 7-16,-2-3-4 15,-7-2 2-15,-3-3-2 0,-2-4 0 16,0-5-1-16,-1-4 1 0,10-4 4 16,2-3-8-16,5-6 4 15,12-11 0-15,0 0-3 0,0 10 5 16,0-2 5-16,7 3 0 0,9 3 2 15,6-2-2-15,2-1 3 16,4 6-7-16,0 0 0 16,2-2 2-16,-3-3-10 0,3 1-10 15,-4-1-73-15,-4 1-120 0,-5-13-101 16,-6 0-97-16</inkml:trace>
  <inkml:trace contextRef="#ctx0" brushRef="#br0" timeOffset="18084.2457">13401 5410 127 0,'0'-8'302'0,"0"-1"-45"0,0 5-56 16,0 0-56-16,0 4-36 15,5-4-21-15,4 4 4 0,2 0 6 16,0 0-11-16,11 0-47 0,2 8-23 15,1-8-38-15,-1 8-94 16,-3-8-108-16,-6 8-63 0,-2-8-82 16</inkml:trace>
  <inkml:trace contextRef="#ctx0" brushRef="#br0" timeOffset="18956.1281">13894 5097 221 0,'0'-14'322'16,"0"2"-96"-16,0 7-98 16,0 5-59-16,0 15-3 0,0 4 17 15,-13 14 17-15,5 2-9 0,8 11-15 16,0 3-30-16,0 3-20 0,0 1-2 16,0 1-8-16,0-5-7 15,0-9-1-15,0-3-8 16,-9-8 0-16,9-10 4 0,-8-2 1 0,8-8 5 15,0-9-3-15,0 0 1 16,0-9 0-16,0-8-9 16,0-14-1-16,0-15 2 0,0-5-6 15,0-7 6-15,0-8-5 0,0-3 10 16,8 0-8-16,1-4-2 16,4 4-1-16,3 3 7 0,0 4-2 15,1 9-3-15,-6 18 4 0,1 6-4 16,1 8-3-16,-4 9 4 15,-3 12 1-15,8 12 4 0,-6 9-1 16,-2 8-3-16,3 6 2 0,-4 3 0 16,-5 3 5-16,0-2 4 15,0-2-9-15,-14 6 0 0,3-8-4 16,0-7 9-16,-6-4-3 16,0-2 2-16,5-1 2 0,1-9-6 15,-3 0 1-15,14-4-2 0,0-8-10 16,0 9 8-16,0-9 4 15,5 11-7-15,4-3-3 0,2 4 5 16,6-3 6-16,0 2-3 0,6-3-15 16,2 1-14-16,0-1-4 0,1-8-9 15,4 9-4-15,-6-9-11 16,4 7 6-16,1-7 7 0,-4 0 12 16,-2 0 10-16,2 0 10 0,-5 0 11 15,0-7-3-15,-4-5 7 16,2-10 5-16,-5 2 16 0,-3 0-1 15,-2 0 4-15,-3 0 3 16,-5-2-9-16,0 6-4 0,0 4 4 16,0 0-5-16,0 4-7 0,0 4-5 15,0 4-8-15,-8 0 1 0,-4 12 2 16,0 9-1-16,-5 3 4 16,4 0-1-16,2 1-1 0,-1 3-1 15,-1-3-1-15,13-5-2 16,-6-4 11-16,6-4-11 0,0 0 7 15,0 1-11-15,0-5 1 0,6 0 2 16,2-8 1-16,3 0-4 16,11 0-3-16,-1 0 5 0,2-8-4 15,-2-5-2-15,0 2 5 0,-7-5 5 16,3-1 3-16,-9 0 4 16,-3 1 7-16,-5 0 5 0,0 1-2 15,-8 2-7-15,-8 5-9 0,-4 0 3 16,-1-1-2-16,0 9-2 15,6-4-18-15,-1 1-35 0,3-2-31 16,13 1-21-16,-8 4-22 16,8 0-28-16,0-3-35 0,11-2-15 0</inkml:trace>
  <inkml:trace contextRef="#ctx0" brushRef="#br0" timeOffset="20636.027">14588 5194 27 0,'20'0'74'0,"-3"-4"96"0,-2 4 56 15,-2-5-53-15,-4-2-60 16,-1-6-56-16,0-3-26 0,0-5-10 16,-5-2-2-16,7-11 18 0,-7-2-4 15,0-6-12-15,5 2-10 16,1-8-8-16,-1-1-5 0,5-4 3 16,-1 0-2-16,-4 4 2 15,1 4 1-15,-1 13-3 0,-8 7-1 16,0 8 3-16,0 17-6 15,-13 14 1-15,-2 9 5 0,-7 18-1 16,-3 17 6-16,-2 10-9 0,-3 6 7 16,3 2-1-16,-3 6-2 15,11 0 2-15,-1-4 10 0,8-4 0 16,12-6-4-16,0-12 25 0,0-7 6 16,0-6 13-16,12-12-6 0,4-11-10 15,4-8-17-15,9-12-6 16,7 0-9-16,6-12-3 0,1-4-15 15,6-7-15-15,0-6 2 16,0-4-3-16,-6-4 1 0,-1 0 0 16,-2 4 8-16,-7 5 12 15,-7 5 4-15,-6 6-14 0,-6 4-2 16,0 6 1-16,-6 2 6 0,-4 5 11 16,0 0 5-16,-4 0-5 15,0 12 2-15,0-3-2 16,0-9 7-16,0 8-9 0,0-8 5 15,0 0 2-15,0 0-5 0,0 0 5 16,0 0-2-16,0 0 1 16,0 0 0-16,0 0 0 0,0 0-10 15,0 0-4-15,0-4-14 0,-12-4 4 16,2-1 0-16,2-3-2 16,-3 4 1-16,-1-1 9 15,1 2 10-15,-7 7-4 0,2 0 3 16,-1 0 2-16,1 0 6 0,-4 16 5 15,-1 1 0-15,2 3 4 0,2 5 7 16,2 3-6-16,1-4-7 16,3 0 2-16,11-3 4 0,0-1 1 15,0-3 3-15,0-6-3 0,11-11-1 16,7 0-6-16,5 0-3 16,7-8-5-16,2-4-6 0,4-5-2 15,-2 2 3-15,-3-6 7 16,-2 1-8-16,-1-1 6 0,-3 2-2 15,-5 2-3-15,-5 6 9 16,-2 2-10-16,-4 9-5 0,-6 0 13 16,-3 0-7-16,0 12 6 0,0 4 1 15,-9 0 4-15,9 8-9 0,-8 2 7 16,8-2 1-16,0 0 2 16,0-4 0-16,0-3 4 0,0-5 0 15,0-4 11-15,8-8 6 0,1 9 5 16,4-9-2-16,3 0-9 15,0-9-2-15,4-8-13 16,0 2 0-16,1-10 0 0,0 1-5 16,-2-5 7-16,2 0-5 0,-4-6 5 15,-3-7-4-15,0-2-3 16,-3-5-4-16,2-1-5 0,0-2-6 16,-7-1 5-16,2-1-11 0,-3 10 4 15,-5 3 4-15,0 5 0 16,0 7 0-16,0 8 3 0,0 5 5 15,0 9 4-15,-8 2-3 0,1 5 2 16,7 0 10-16,-8 8-6 16,-1 9 3-16,1 7 3 0,-5 9-5 15,4 11 0-15,0 5 1 16,-4 4-2-16,-4 4-2 0,0-1 5 16,5 3-3-16,4-2-5 15,8-4 9-15,-8-8-7 0,8-5 9 16,0-4-9-16,0-7 2 0,0-9 7 15,0-3 1-15,0-5-1 16,8-12-5-16,0 0 4 0,4 0-6 16,9-9-13-16,0-6-13 0,2-6 1 15,7 0-6-15,-3-3-8 16,3 0-7-16,-1 0-2 0,-2 3 5 16,-3 6 14-16,-2 7 10 15,-8 8 10-15,-2 0 3 0,-4 16 3 16,-3-1 0-16,-2 5-1 0,-3 2 2 15,6-7 3-15,-2-2-4 16,4-1 0-16,0-1 5 0,0-2-1 16,4-9-6-16,4 0 2 0,4 0-2 15,4-4 2-15,6-4 1 16,-2-4-1-16,4 0 3 0,1-5-2 16,-1 5 2-16,-4 0 2 0,2 0-3 15,-6 3-2-15,-5 5 2 16,-2 4-2-16,-5 0 5 0,-4 9 1 15,-8 2-2-15,0 6 5 16,0 3-4-16,-11 5-4 0,-1-1 1 16,-5 0 5-16,1-3 1 0,2-2 1 15,0-4 6-15,1-15 8 16,0 7 0-16,13-7 3 0,-8 0-13 16,8 0-7-16,0-12-1 0,5-5-8 15,6-4-1-15,7-2-1 16,1-3 3-16,1-1-7 0,5 3-1 15,4-5-2-15,-1 1 3 0,1 7 5 16,-5 4 2-16,0 5 0 0,-7 5 8 16,-1 7-4-16,-4 0 4 15,-4 0-5-15,0 7 1 16,-5 1-1-16,3 5 2 0,-6 3 2 16,0-3-3-16,3-1 5 0,6 0 1 15,-1-12 3-15,4 7-3 0,4-7 4 16,4 0-7-16,0 0 0 15,8 0 2-15,1 0-5 0,1 9 6 16,1-2-1-16,-2 6-2 0,-1 3 0 16,0 1-5-16,1-2 1 15,-4 2 3-15,-5 0-4 0,0-5-1 16,-3 0 3-16,2-4-16 0,-2 1-29 16,-5-9-52-16,2 0-70 15,-6 0-74-15</inkml:trace>
  <inkml:trace contextRef="#ctx0" brushRef="#br0" timeOffset="20856.1936">15872 5110 84 0,'-53'-27'270'0,"4"8"-11"15,8-2-69-15,14 5-66 0,2 4-41 16,8-2-2-16,6 6-5 15,11 5-8-15,0-1-23 16,0 4-8-16,0 0-17 0,11-5-22 16,9 2-10-16,10-6-40 0,5 5-57 15,2-4-42-15,0 4-24 16,0-4-77-16,-9-1-16 0</inkml:trace>
  <inkml:trace contextRef="#ctx0" brushRef="#br0" timeOffset="21081.0462">15250 4945 438 0,'-65'0'247'16,"9"0"-73"-16,7 0-61 0,12 0-38 16,9 0 11-16,6 0 13 15,7 0 12-15,7 0-34 0,8 0-44 16,0-5-19-16,17-2-10 0,11-2 0 15,8-3-14-15,5 0-37 16,4 0-32-16,0 1-51 0,3-6-32 16,-2 5-65-16,-7-5-122 0</inkml:trace>
  <inkml:trace contextRef="#ctx0" brushRef="#br0" timeOffset="22468.2111">10900 7208 110 0,'-14'-4'223'0,"3"0"1"0,11 4-49 16,0 0-36-16,0 0-27 0,0 0-37 15,0 0-25-15,3 0-16 16,10 0-7-16,7 0 10 0,12 0 13 16,4 0 6-16,10 0-13 0,8 8-10 15,1 4 4-15,16-4 6 0,9-8 5 16,15 12-3-16,10-12-7 15,20 0-8-15,17 0-16 16,16 0-4-16,14 0-9 0,10-7 4 16,6-1-2-16,5 0 0 0,0-1 6 15,-2 5-8-15,-9-4 2 16,-12 3-7-16,-6 2 1 0,-11-2-2 16,-14 5 3-16,-13 0 2 0,-13 0-6 15,-11 0 1-15,-11 0-10 0,-10 0 0 16,-15 0-13-16,-3 0-11 15,-16 0-21-15,-5-3-17 0,-14-1-33 16,-11-1-34-16,-13 2-26 0,-4-6-18 16,-17 2-52-16,-3-5-4 15</inkml:trace>
  <inkml:trace contextRef="#ctx0" brushRef="#br0" timeOffset="22718.5206">14398 6833 259 0,'8'-7'313'0,"-8"2"-99"16,4 0-96-16,-1 5-56 0,6 0-27 16,2 10-14-16,6 2 2 15,7 5-6-15,8 2 4 0,10 3-5 16,1 2-4-16,11-4-5 0,6 4 5 16,-2 0 3-16,-1 2-3 0,-9-2 1 15,-2 5-6-15,-10-1 0 16,-11 3 4-16,-10 2-5 15,-6-1 2-15,-9 5-8 0,-17 1-9 16,-7-2-40-16,-6 3-56 0,3 0-63 16,3-8-66-16,4-9-54 15</inkml:trace>
  <inkml:trace contextRef="#ctx0" brushRef="#br0" timeOffset="32051.5125">19183 4502 5 0,'5'-5'9'15,"0"5"8"-15,-2 0 13 0,-3 0 21 16,0 0 27-16,5-3 42 16,-2-1 29-16,2-1-36 0,-5 5-21 15,0 0-25-15,3 0-9 0,0-4 7 16,1 1 11-16,1 3 4 16,-2-5-10-16,-3 5-15 0,0 0-25 15,0 0-10-15,0 0-14 16,0 0-1-16,0 0 0 0,0 12-3 15,0 0 1-15,0 4-1 16,0 5-1-16,0 3 1 0,-12-2-1 16,12-3 3-16,-6-7 1 0,6 1-4 15,0-1-2-15,0-5 1 16,0 3-4-16,0-10 7 0,0 0-2 16,0 0-2-16,0 0 2 15,0 0 8-15,0 0 27 16,0 0 27-16,0 0 2 0,6-13-25 15,6-12-30-15,4-3-3 0,10-13-7 16,-3-8-8-16,7-8-1 16,2-8-19-16,0-4 8 0,-2-1 6 15,1 5 4-15,2 9-3 0,-1 7 2 16,1 11 12-16,-9 10-10 16,-4 13 5-16,-7 15 1 0,3 12 5 15,-3 7-4-15,-2 19 1 16,1 11 1-16,-4 6 5 0,-3 12 0 15,-5 2-1-15,3 0 4 0,-3 0-5 16,5 1 2-16,-1-9 2 16,4-5 3-16,-4-7-3 0,1-9-5 15,-5-2 5-15,0-15-6 16,0-2-1-16,0-4 2 0,0-2-9 16,0-1 9-16,0-7-6 15,0-7-15-15,0 8-40 0,0-8-41 16,-13 0-30-16,0 0-36 0,-3-8-9 15,-7-9-77-15,-6-11 23 16</inkml:trace>
  <inkml:trace contextRef="#ctx0" brushRef="#br0" timeOffset="32247.8605">19232 4553 23 0,'-8'0'42'0,"8"0"25"0,0 0 30 16,0 0 103-16,8 0-46 15,3 0-39-15,11 0-33 0,5-2-27 16,7-3 6-16,2 0 10 16,5-2 7-16,3-5 2 0,8 3-39 15,3 2-11-15,-7 3-15 0,-8-4-25 16,-3 8-44-16,-8 0 54 16,-10 0-258-16,-7-9-102 0</inkml:trace>
  <inkml:trace contextRef="#ctx0" brushRef="#br0" timeOffset="33417.949">19147 5112 10 0,'3'-2'16'0,"2"2"17"15,-5 0 18-15,0-5 19 16,0 5 23-16,0 0 22 0,0 0-14 15,0 0-33-15,0 0-22 0,0 0-16 16,0 0-9-16,0 0-5 0,0 0 8 16,0 0-12-16,0 0 0 15,0 0 6-15,-13 7 5 0,2 9 16 16,-6 9 20-16,2 4 3 0,-15 7 2 16,-1 14-1-16,-12 10 3 15,0 9 0-15,-5 9-14 16,-2 2 10-16,-2 2 7 0,-5-4-8 15,4 0-25-15,3-13-20 0,6-9 11 16,8-6 5-16,3-9 1 16,9-13-6-16,8-10-4 0,2-1-5 15,8-5-6-15,6-2 1 0,0-10-9 16,0 0-7-16,0 0 5 16,0 0-3-16,0 0 2 0,0 0-21 15,-8 0-47-15,8 0-62 0,-13 7-63 16,-3 1-39-16,-1-8-31 15,-3 0-64-15</inkml:trace>
  <inkml:trace contextRef="#ctx0" brushRef="#br0" timeOffset="33935.0254">18327 5846 72 0,'3'0'112'15,"-3"0"81"-15,0 0-42 0,0 12-50 16,0-12-30-16,0 11-23 0,0 1-8 16,-8 5 6-16,8-1 16 15,-8 5 24-15,8 3 2 16,0 5-24-16,0 0-23 0,0 2-17 0,-9 1 18 15,9 2-6-15,0-2-8 16,0-3 2-16,0-5 2 0,0 0-3 16,0-7 0-16,0-1-7 15,5-4 1-15,-1 0 1 0,1-12 1 16,-2 13 1-16,5-13 8 0,1 8 5 16,2-8 7-16,5 0-6 15,1 0-9-15,9 0-11 0,0 0-7 16,8 0-15-16,-3-5-50 0,6-2-112 15,-4-6-98-15,-5 1-74 16,1-7-70-16</inkml:trace>
  <inkml:trace contextRef="#ctx0" brushRef="#br0" timeOffset="48578.901">17936 6915 9 0,'0'0'23'16,"0"13"33"-16,0-5 58 0,3-8 71 15,-3 7-50-15,6-7-34 0,-6 0-6 16,4 0-4-16,-4 0 11 16,0 0 13-16,0 0 22 15,0 0-12-15,0 0-16 0,4 0-28 16,0 0-21-16,-1 0-18 0,0 0-10 15,-3 0-19-15,0 0-2 0,0 0-4 16,0 0-1 0,0 0-1-16,0 0-8 0,0 0 4 15,0 0-3-15,0 0-14 16,0 0 9-16,0 0-5 16,0 0-4-16,0 0 2 0,0 0-10 15,0 0-2-15,0 0-13 0,0 0 2 16,0 0 13-16,0 0 6 0,0 0-1 15,-6 0 4-15,-6 0 7 16,-2 0 0-16,-2 0 3 16,-1 0 6-16,3 13-4 0,-7-13 3 15,-1 12 0-15,-1-4 1 0,-1 4-1 16,-5 5 1-16,1-6-4 16,-1 2 3-16,4 3 0 0,6-3 3 15,-2 4-4-15,4-6-2 0,6 1 2 16,5-4 8-16,6 0-5 0,0 4 8 15,0 2 0-15,0 1-5 16,0 1 2-16,9 1 2 0,7 3-1 16,1-3 1-16,4-5 2 0,7 0-4 15,0 0 2-15,0-12 2 16,0 7-2-16,6-7-6 16,-3 0 2-16,8 0 2 0,-7 0-7 15,1 0 2-15,-1 0-1 0,0 0 2 16,-4 0-7-16,-3 0-1 0,-5-2 3 15,-3 2-11-15,-4 0-28 16,-6 0-52-16,-4 0-56 0,-3 0-38 16,0 0-33-16,-7 0-85 0</inkml:trace>
  <inkml:trace contextRef="#ctx0" brushRef="#br0" timeOffset="49384.3273">17866 6692 68 0,'0'-5'99'16,"0"1"28"-16,0 4 9 16,-8 0-49-16,-4 0-29 15,1 0-26-15,-40 20 53 16,0 8-12 0,18-6-33-16,-3-3-5 15,-2 7-4-15,-41 22 37 16,37-20-36-16,2 1 5 0,-1 4 5 15,1 2 3-15,-1 3-5 0,5-2 1 16,-2 9 4-16,10 0-1 16,0 0-6-16,3 3-7 15,5 7-11-15,5-4 0 0,1 2 3 16,14 0 1-16,0-5 8 0,0 2 0 16,8-1 2-16,10-4 1 15,5-4-2-15,10-4 4 0,7-9-7 16,10-4 3-16,7-3-1 0,8-5 10 15,3-3-16-15,5-13 12 16,1 0-4-16,-1 0-13 0,-4-4-8 16,-1-5-10-16,-3-4 4 0,0 6-5 15,-3-5 3-15,0 0 0 16,-6 0 4-16,-4-5-2 0,1 1 12 16,-7-6 11-16,-4-1 13 0,1-6-19 15,-7-7-24-15,-1-10 0 16,-5-3 0-16,-1 0 0 15,-6 1 0-15,-7-2 0 0,-3-2 0 16,-5 3 0-16,-8 4 0 0,0 4 0 16,0 0 0-16,-8 6 0 15,-5-2 0-15,-3-5 0 0,-4 2 0 16,-4 4 0-16,-6-1 0 0,3 0 0 16,-6 4 0-16,-3 1 0 0,-1 3 0 15,-3 0 0-15,-2 6 0 16,2 3 0-16,-1 3 0 0,-8 5 0 15,-3 9 0-15,0 3 0 16,-5 0 0-16,0 7 0 0,3 1 0 16,6 1 0-16,8-1 0 15,7 0 0-15,4-1-34 0,9-7-126 16,4 9-68-16,0-9-46 0,3 12-53 16,2-5-102-16</inkml:trace>
  <inkml:trace contextRef="#ctx0" brushRef="#br0" timeOffset="49918.8992">17386 7729 218 0,'0'0'252'16,"-14"0"-97"-16,-4 14-68 15,-1-2-43-15,-5 4-4 16,-9 4 16-16,2 4 6 0,-7 9-3 16,-3 0-6-16,-4 7-15 0,1 5 2 15,0 2-3-15,-7 8-3 16,-85 100 11 0,95-110-40-16,8-2-1 15,2-1-8-15,1-1-15 0,-2-5-72 0,4-3-82 16,-6-10-112-16,-5-1-368 15</inkml:trace>
  <inkml:trace contextRef="#ctx0" brushRef="#br0" timeOffset="50302.2072">15340 9268 212 0,'8'-3'325'0,"1"-2"-87"16,-5 5-89-16,-1 0-63 0,-3 0-41 15,5 0 7-15,-2 13 31 0,5 6 8 16,0 9-19-16,1 5-27 16,3 12-17-16,1 8-14 0,-1 9-9 15,-1-2-2-15,1 7 0 0,-4-4-21 16,0-6-71-16,-8-3-95 0,0-10-59 15,0-7-84-15,-8-9-261 16</inkml:trace>
  <inkml:trace contextRef="#ctx0" brushRef="#br0" timeOffset="50852.1674">15279 9268 50 0,'0'0'174'0,"8"-8"92"0,0 0-54 15,1-4-33-15,-1 0-49 0,3-5-13 16,6 1-38-16,4-1-2 15,1 0 11-15,8 3-3 0,-3-3-32 16,3 5-21-16,-3 4-19 0,-2 8 0 16,0 0-12-16,-5 11 5 0,-3 10-3 15,-6 7 3-15,-2 6-5 16,-9 6 4-16,0 5 0 0,-12 3-4 16,-1 1 0-16,-3-3-4 15,0-10 1-15,4-3 2 0,-1-9-12 16,13-8-3-16,0-4-11 15,0-5-8-15,0-7-5 0,13 0 18 16,7 0 9-16,4 0 1 0,6-2 3 16,-2 2 5-16,4 0-4 15,1 0 1-15,-1 15 2 0,1 1 1 16,-6 9-2-16,-2 4 3 0,-4 0-6 16,-9-6 1-16,0 2 7 0,-9-1 5 15,-3 1-3-15,0-1-2 16,-15-3 4-16,-10 3 0 0,-3 5 4 15,-9-1-6-15,-3-4 3 16,-2 0-3-16,3-3 0 0,-2-4-9 16,8-5-45-16,4-12-77 0,5 0-73 15,5-17-53-15,-3-7-53 16</inkml:trace>
  <inkml:trace contextRef="#ctx0" brushRef="#br0" timeOffset="51435.6878">15519 8621 137 0,'-22'-8'244'0,"-10"3"-66"0,-3 5-63 15,-3 0-24-15,-2 9-18 16,0 3 4-16,-1 4 3 0,0 4-9 15,-4 6-10-15,2 3-6 0,-2 6-9 16,-1 15-7-16,5 6 0 0,1 9 3 16,-2 13-1-16,10 11 4 15,4 13 2-15,9 11-13 0,2 6 5 16,5 7-7-16,12-1-10 16,4-5-2-16,8-7-1 0,12-11 25 15,4-8 2-15,12-9 1 0,10-7-1 16,4-13-8-16,6-12 5 15,2-10 2-15,6-9 5 0,5-13-9 16,4-13-41-16,5-8 0 0,-1-8 0 16,4-13 0-16,5-8 0 15,-1-10 0-15,4-12 0 0,0-1 0 16,-2-4 0-16,-6-6 0 0,-7-7 0 16,-11-5 0-16,-8 1 0 0,-12-9 0 15,-6 2 0-15,-14-5 0 16,-5 2 0-16,-9-3 0 0,-13 5 0 15,0 4 0-15,-13-1 0 16,-9 5 0-16,0 4 0 0,-16 5 0 16,-6 2 0-16,-10 10 0 0,-11 2 0 15,-8 14 0-15,-7 7 0 16,-2 9 0-16,-2 8 0 0,-2 4 0 16,9 8 0-16,4 0 0 0,8 8 0 15,4 0 0-15,7 4 0 0,5 5 0 16,10-5 0-16,5-4-83 15,11-8-207-15,7 12-42 0,3-12-7 16,5 0-72-16</inkml:trace>
  <inkml:trace contextRef="#ctx0" brushRef="#br0" timeOffset="52902.21">11143 8283 100 0,'5'0'195'0,"-3"0"4"0,-2 0-51 16,0-3-34-16,0-2-27 15,0 0-7-15,5 3 10 0,-2-3 12 16,6-4-1-16,-4 1-26 0,3 1 3 16,0-9-38-16,1 0-12 15,2-1-12-15,1 0-13 16,-3 0 4-16,-1 6 2 0,-8 3-5 15,0-1-3-15,0 9-7 0,-8 0-12 16,-13 12 5-16,-4 4 5 16,-8 11 3-16,-2-3 0 0,3 4 2 15,-1 5 3-15,5-2 2 0,3 3-4 16,7-2 1-16,7-3-3 16,11 0 7-16,5-6 4 0,11 1-6 15,4-3 5-15,7-1-6 16,3 0-3-16,2 0 4 0,1 2-2 15,-1-2-1-15,2 4-2 16,-11 4-1-16,2 1 0 0,-8 0 6 16,-6-5-3-16,-11 4-2 0,0-4 4 15,-11 2 2-15,-6-7-9 16,-5 2 7-16,4-5-8 0,-4-4-22 16,-3-12-51-16,1 0-37 0,0 0-56 15,1 0-9-15,2-17-46 0,5-6-13 16</inkml:trace>
  <inkml:trace contextRef="#ctx0" brushRef="#br0" timeOffset="53785.6358">11578 8083 55 0,'8'0'121'16,"-8"16"84"-16,0 5-59 15,0-1-57-15,0 6-29 0,-12-2-17 16,3 9-8-16,9 2 2 0,-12 6-5 16,12 0-4-16,-8 8-9 15,8 0-4-15,-8-4-11 0,8 3 0 16,0-2-1-16,0-6 1 0,0-4-7 16,0-3 1-16,8-4 16 15,9-8-2-15,-1-6-1 16,5-2-5-16,1-13-3 0,8 7-2 15,3-7-4-15,-6 0 8 0,2 0-10 16,-4-7 5-16,-1-2-5 0,1-3-4 16,-6 1-4-16,1-6 1 15,-2-4 3-15,-6 1 5 0,-2-4-1 16,-4-5-3-16,-6 1 4 0,0 3 1 16,0 5 8-16,0 3-1 15,-9 9-3-15,-2 8 3 16,-1 0 0-16,-5 0-1 0,-3 21-4 15,-1 3 4-15,1 4 0 0,-1 0 3 16,10 1-2-16,3-1-4 16,8 2 0-16,3-5 1 0,10-10 1 15,7-2 0-15,4-13-6 0,9 0 3 16,4 0-1-16,-1 0-4 0,4-4-3 16,-3-5-2-16,0-4-1 15,-1-2 2-15,-2-2-2 0,-8 2-1 16,0-2 8-16,-5 5 2 0,-11 0 3 15,3-2 6-15,-1 7-1 16,-4 2-8-16,-3 5 5 0,-5 0-4 16,3 0 7-16,2 12 0 0,0 10 5 15,-1 1-5-15,-4 11-4 16,2 2 1-16,-2 6-1 0,0-6 4 16,0 0-9-16,0-3 9 15,0-5 2-15,0 1 1 0,0-5-1 16,-11-4-3-16,11-3 5 0,-13-5 6 15,13-5-2-15,-11-7 2 0,11 0 11 16,-9 0 2-16,9 0-14 16,0-7-9-16,0-10 4 0,-8-11-2 15,8-5 2-15,0-7-1 0,0-5-1 16,0-8-1-16,0-8-6 0,0 1-5 16,0 2-2-16,0 2 5 15,8 6-1-15,4 6 0 16,4 7 3-16,5 9 1 0,-1 6 3 15,1 11-4-15,-1 3 2 0,1 8 1 16,-2 0 1-16,-2 17 1 16,-5 2-1-16,-3 3 0 0,-5 6 2 15,-4 0-3-15,0 4 0 0,-17 1 1 16,1 4-9-16,-9-6-10 16,1-2-28-16,-1-3-35 15,0-7-43-15,7-6-43 0,-4-13-65 16,2 0 31-16</inkml:trace>
  <inkml:trace contextRef="#ctx0" brushRef="#br0" timeOffset="54335.4288">12991 8190 30 0,'21'0'83'0,"4"0"104"0,-6 0 2 16,-3 0-75-16,-2 8-43 0,-6 5-28 15,-1 6-10-15,1 2 8 16,1 8 4-16,-6 2 5 16,5 7-2-16,-3-2-13 0,-2 4-14 15,3 1 7-15,-6-4 0 0,0-1-1 16,0-2 5-16,0-6-6 0,0 0-8 15,-9-7-2-15,9-1-7 16,-8-9-4-16,8 2-4 0,-8-13-1 16,8 9-5-16,0-9 10 0,0 0-1 15,0 0 12-15,0 0 27 16,0 0 6-16,0 0-18 0,0-12-11 16,0-14-13-16,0-3-8 15,0-11-6-15,-9-5-2 0,1-8-2 16,1-7-6-16,-6-5 0 15,-4 0 6-15,6-2 10 0,-5 9-2 16,4 3 4-16,-1 10 5 0,5 14-3 16,8 2-5-16,-8 8 7 15,8 9-4-15,0 5 7 0,0-1-11 16,0 8 1-16,-9 15 0 16,-2 6 3-16,-5 8-1 0,-5 7 1 15,-7 8 2-15,-5 2-2 16,1 1-3-16,-1-2-26 15,1-4-50-15,2-7-43 0,6-2-16 16,4-8-11-16,4-2-50 0,4-10-30 16,12-12-122-16</inkml:trace>
  <inkml:trace contextRef="#ctx0" brushRef="#br0" timeOffset="54596.3382">12821 8748 83 0,'0'16'171'16,"8"-1"42"-16,4-6-64 16,4-9-36-16,9 0-37 0,4 0-22 15,11-9 1-15,5-3 11 0,3 0 2 16,5 0 8-16,4-4-16 0,3 4-29 15,2 0-11-15,-5 0-12 16,-4 2-3-16,-5 3-8 0,-5 7-19 16,-12-4-32-16,-7-1-41 0,0 5-38 15,-7 0-44-15,-9-3-99 16</inkml:trace>
  <inkml:trace contextRef="#ctx0" brushRef="#br0" timeOffset="55269.2637">11452 8406 29 0,'-16'12'61'0,"0"0"63"16,2 0 63-16,3-3-52 15,3-9-43-15,8 7-27 0,-7-7-26 16,7 0-5-16,0 0-1 15,0 0 14-15,2 0 1 0,3 0-1 16,3 0-6-16,3-4 0 0,6-8 4 16,4 0 6-16,-2 0 3 15,6-5-1-15,4 5-4 0,4 0-12 16,3-4-19-16,-4 4-5 0,6-1-9 16,1 5-16-16,-2 0-35 15,-1-1-77-15,-7 2-84 16,-4 2-120-16</inkml:trace>
  <inkml:trace contextRef="#ctx0" brushRef="#br0" timeOffset="56108.2966">20174 6850 148 0,'-8'0'247'0,"-1"0"-54"16,1 0-46-16,8 0-41 0,-8 0-29 16,8 0-2-16,0 0 8 15,0 0-1-15,0 0-3 0,0 0-13 16,0 0-27-16,0 0-11 0,0 0-9 15,0 0-6-15,0 0 4 16,8 0-10-16,6 0 1 16,5-4-10-16,10 4 10 0,12-3-5 15,11-7-7-15,8 3 4 0,7-3 1 16,7 3-4-16,2-1 5 16,1 0-3-16,-4 4-1 0,1 1 5 15,-6-2-2-15,-3 1 2 0,-8 4-3 16,-9 0-1-16,-6 0 1 0,-14 0-2 15,-7 0-3-15,-5 0-1 16,-5 0-2-16,1 0-7 0,-4 0-22 16,-3 0-33-16,-5 0-20 0,3 0-29 15,3 0-15-15,-3 0-31 16,-3 0-72-16,0-5-25 0</inkml:trace>
  <inkml:trace contextRef="#ctx0" brushRef="#br0" timeOffset="56418.3956">21207 6627 195 0,'-9'0'317'16,"9"0"-79"-16,-9 0-66 0,9 0-83 15,0 0-44-15,0 0-24 0,6 0-8 16,6 12-8-16,8 0 1 15,4 0-2-15,9 5 1 16,8-1 0-16,-1 0-1 0,-1 3 11 16,2-2 9-16,-3 0 2 0,-9-5-11 15,-6 0-2-15,-2 0-2 16,-13 1-6-16,-8-1 0 0,0 5 6 16,-16-2-8-16,-9 6-2 0,-7 3-20 15,-6 4-68-15,7 0-55 0,-3-2-47 16,7-6-89-16,6-9-253 15</inkml:trace>
  <inkml:trace contextRef="#ctx0" brushRef="#br0" timeOffset="57351.5603">21052 5950 97 0,'12'-24'264'0,"-2"4"-45"16,-10 4-76-16,0 4-64 0,-10-1-40 15,-2 6-21-15,-9 7-9 16,-2 0 9-16,-2 0 16 15,0 11-1-15,2 1 0 0,2 5-11 16,8 3-2-16,5 5-1 0,8 3-4 16,0 6-7-16,13 1-6 15,4 5 1-15,6 1 3 0,5 0 0 16,6-4-6-16,-6-1 1 0,0-3-3 16,-2 0 1-16,-11-4-2 15,-4-5 3-15,-2 0 6 0,-9-4 9 16,0 0 6-16,-12 1-4 15,-8-5-2-15,-5 1-7 0,-7-5-4 16,-1 0-12-16,4-12-39 0,5 8-34 16,4-8-50-16,4-8-63 15,8-13-79-15,8-8-160 0</inkml:trace>
  <inkml:trace contextRef="#ctx0" brushRef="#br0" timeOffset="58168.147">21613 5679 90 0,'20'-21'184'0,"-8"9"16"15,2 3-75-15,-6 2-46 0,-8 7-37 16,0 0-14-16,0 11 14 16,0 10 14-16,0 7-9 0,0 13-10 15,0 8-14-15,0 0-11 16,-8 3-7-16,8 5 1 0,0-2-5 15,0-3 2-15,0-4-7 0,0-3 8 16,0-8-2-16,3-6-2 16,5-2-5-16,4-3 3 0,-4-7-1 15,3-3-2-15,3-3 0 0,1-13 1 16,2 0 1-16,2 0-7 16,2 0 2-16,4-13-3 15,0-3 4-15,-6-3 1 0,2-7 6 16,-4 2-3-16,-6 0 3 0,-3-1-6 15,-8 6 2-15,0 2 4 16,0 5-6-16,-8 0 7 0,-7 7-5 16,-1 5 1-16,-6 0 1 0,2 0 3 15,0 12-1-15,3 0-5 16,5 0 5-16,12 1-7 0,0 1 4 16,0-3 0-16,0 1-10 0,9-5-13 15,8 7-10-15,6-14-4 16,5 0 0-16,6 0-3 15,-2 0 6-15,4-9 3 0,1 1 10 16,-6-4 21-16,-1-1 9 0,-6 1 18 16,-5 5-4-16,-2-3 2 15,-5 7-13-15,-3 3-2 0,-9 0-5 16,0 0 8-16,4 8-4 16,0 9 3-16,-4 3-5 0,4 4 1 15,0 5-3-15,1 4 2 0,-5-5 8 16,0-4 1-16,0 0 1 0,0 0 3 15,0-7-3-15,0-5 0 16,0 1-2-16,0-5 7 16,0-8-1-16,0 0 11 0,0 0 8 15,0 0 8-15,0 0 2 0,0 0-21 16,0-13-8-16,0-7-1 16,0-9 11-16,0-2 10 0,0-7-11 15,9-7-11-15,2-3-11 0,4-6-4 16,6 1 7-16,5 6-12 15,-3 7 2-15,2 6 2 0,-2 5 0 16,-3 13-3-16,2 3 3 0,-7 5 3 16,2 8 1-16,-6 0-3 15,-2 13-1-15,-1-1 9 0,-8 5 4 16,0 3 11-16,0 4-10 16,-17 2-3-16,3-3-4 15,-12 5-6-15,-2-4-36 0,-4-2-84 16</inkml:trace>
  <inkml:trace contextRef="#ctx0" brushRef="#br0" timeOffset="58429.2905">21483 5950 34 0,'3'0'95'0,"6"0"110"0,0 0 11 16,-1 0-45-16,0-3-51 16,-1 3-41-16,6-4-24 0,3 4-24 15,5-5-10-15,7 5-7 0,8 0-8 16,8-3-8-16,4-2-49 15,11 1-78-15,-3-4-102 0,-2-4-83 16</inkml:trace>
  <inkml:trace contextRef="#ctx0" brushRef="#br0" timeOffset="58885.4059">22782 5846 171 0,'13'-10'318'15,"0"3"-55"-15,-5-1-45 16,-2-1-64-16,2 5-44 0,1-4-34 15,-1 1-23-15,5-1-15 16,3 3-16-16,6 5-14 0,0 0-5 16,3 8-6-16,4 9 1 0,-1 7 2 15,-3 9-7-15,-8 6 2 16,-10 10 1-16,-7 9 2 0,0 2-3 16,-20 5-2-16,-9 1 8 0,-2-9-7 15,-3-4 4-15,1-8 0 16,5-9 4-16,7-8 1 0,-4 17 205 31,31-45-132-15,10 0-14-16,8-8-28 15,12-4-10-15,10 0-19 0,2-1-27 16,0 1-41-16,-2 1-124 0,-5-6-108 16,-4 0-118-16</inkml:trace>
  <inkml:trace contextRef="#ctx0" brushRef="#br0" timeOffset="60319.4821">27797 4473 119 0,'-9'0'329'0,"9"0"-44"0,-9 0-25 16,9-5-78-16,0 2-71 16,-8 3-22-16,8 0-12 15,0 0-10-15,0 0-8 0,0 0-14 16,0 0-13-16,0 0-15 15,0 0-10-15,0 13-1 0,0 3-5 16,0 3 2-16,0 7-3 16,0 5 5-16,0 7-8 0,0-3 1 15,0-2 6-15,0-1-4 16,0 1 2-16,0-5 5 0,0 1-7 16,0-1-15-16,-8-6-28 15,-1-2-72-15,-2-5-52 0,0-2-21 16,-7-1-16-16,2-12 13 0,-1 0-32 15,3 0-6 1,5-8 68-16</inkml:trace>
  <inkml:trace contextRef="#ctx0" brushRef="#br0" timeOffset="61169.5127">27740 4513 75 0,'0'0'127'0,"0"0"76"0,0 0-50 15,0 0-34-15,0 0-43 16,0 0-31-16,3-3-20 0,5-1-7 16,1-5 6-16,7 2-2 15,0-2 6-15,0 1 12 0,-2 0 22 16,0-1-7-16,3 2-12 15,-1-2-8-15,2 1-10 0,-2 1-13 16,-1 2-1-16,1 0-7 16,1 5 1-16,-2 0-1 0,2 0-4 15,3 0-4-15,-3 0 4 16,-5 0 4-16,1 17-2 16,-2 0 1-16,-2 7-9 0,-6 0 11 15,2 4-4-15,-5 0 2 16,0 1-6-16,0-3 7 15,0-6-2-15,0-5 0 0,0-2 3 16,0-1 12-16,0-12 15 16,0 8 5-16,0-8 5 0,0 0-8 15,0 0-15-15,0 0-13 16,0-8 4-16,0-4-9 0,0-1 5 16,0 1-9-16,0-4 3 15,-13 4 0-15,4 0-6 0,3 3 0 16,-7 2 6-16,1 0-5 15,0-3 9-15,-2 5-4 16,3 3-1-16,-6 2 1 0,-2 0-6 16,-2 0 6-16,1 0 0 15,1 0 0-15,-3 0 2 0,1 7-2 16,2 3-2-16,2 2 0 16,1 4-1-16,0 3 2 0,3 2 5 15,-2 8-1-15,2 2-1 0,1 3-3 16,12-2-3-16,-9-1 7 15,1 7-3-15,8-1 4 0,-8 0-3 16,8-2 1-16,0-1 5 16,0-2 2-16,0-3 4 15,0-5 26-15,5-7 19 0,-2 0 5 16,2-5-4-16,7-5 10 16,0 2 21-16,1-9 0 0,2 7-5 15,6-7-38-15,8 0-47 16,2 0 0-16,7 0 0 0,1 0 0 15,0 0 0-15,-5 0 0 0,4 0 0 16,-5 0 0-16,-4 0 0 16,-5-3 0-16,-9 3 0 0,-3 0 0 15,1 0 0-15,-4 0 0 16,-6 0 0-16,2-4 0 16,-5-5-40-16,0 2-87 0,0-5-64 15,0 0-68-15,-8-5-30 16,-10 0-57-16,-1-3-41 0</inkml:trace>
  <inkml:trace contextRef="#ctx0" brushRef="#br0" timeOffset="61824.3127">28068 4539 59 0,'-12'0'109'0,"1"0"61"16,-2-5-24-16,1 1-64 16,0-1-39-16,4 5-21 0,-1 0-7 15,9 0 4-15,0 0 10 16,0 0-1-16,0 0-11 0,0 0-7 16,9 0 0-16,3 0 10 15,-1 0-1-15,6 0 6 0,-6 0-5 16,3 0-5-16,-3 0-5 15,-3 0-8-15,-4 0-1 16,5 0 2-16,-4 9 2 0,3 3-1 16,-8 0-5-16,3 0 8 15,-3 0-2-15,5-12-4 0,-5 9 12 16,0-9 9-16,0 0 4 16,0 0 8-16,0 0 9 15,0 0 11-15,0 0-3 0,0 0-3 16,0 0-15-16,0 0-12 15,0 0-6-15,0-9-8 0,0 2 2 16,-8-5-9-16,-5 0-2 16,-4 0 4-16,-3-2-3 0,-8 7 1 15,-4-1 0-15,-8 4-2 16,-7 0-1-16,3-1 7 0,5 5-7 16,1 0 3-16,6 0 2 15,7 0 2-15,9 0 2 16,3 0-3-16,5 0 1 0,8 0 0 15,0 0-8-15,0 0-3 16,0 0-17-16,0 0-89 0,8 0-93 16,0 0-136-16</inkml:trace>
  <inkml:trace contextRef="#ctx0" brushRef="#br0" timeOffset="62520.8677">28184 4107 68 0,'-26'-8'119'16,"-5"3"67"-16,-12 1-50 0,-1 4-55 15,-10 0-31-15,-2 0-15 16,-9 0-1-16,-3 13 3 0,-1 4 12 16,-1 3-2-16,2 4 2 15,3 5 4-15,6 3-4 0,7 4 2 16,4 4 2-16,8 11-3 16,2 5-6-16,6 4 15 15,4 11-14-15,7 1 2 0,5 6-8 16,2 2-12-16,8 2-14 0,6 0-8 15,0-5 9-15,6 1-2 16,11-1-1-16,5 1-1 0,2-6 12 16,3-2 19-16,8-4 22 15,-4-9 26-15,11-5 17 0,-3-11-9 16,10-7-18-16,-1-11-15 0,5-8-51 16,7-15-13-16,2 0 0 15,0 0 0-15,3-11 0 0,1-10 0 16,2-7 0-1,-3-8 0-15,-1-10 0 0,1-5 0 16,0-11 0-16,-5-7 0 16,-1-5 0-16,-7-4 0 0,-4 2 0 15,-6 2 0-15,-11 1 0 16,-5-1 0-16,-10 0 0 0,-13 1 0 16,-3 4 0-16,-11-4 0 15,-10 1 0-15,-3 1 0 0,-4 6 0 16,-1 5 0-16,-2 2 0 15,-7 6 0-15,-3 7 0 0,-4 8 0 16,-3 6 0-16,-1 5 0 16,1 10 0-16,-6 9 0 15,7 7 0-15,1 0 0 0,2 7 0 16,8 5 0-16,2 5 0 16,9-1 0-16,6 1-94 0,2-1-264 15,17 4-64-15,0-3-98 16</inkml:trace>
  <inkml:trace contextRef="#ctx0" brushRef="#br0" timeOffset="62968.6315">28459 5194 455 0,'0'0'325'0,"0"0"-75"16,0 0-110-16,0 0-75 15,0 0-19-15,0 0 11 0,0 0-2 16,0 12-8-16,0 5 14 16,5 7 40-16,6 12-13 0,9 9-16 15,5 16-8-15,7 8 19 16,8 9-11-16,13 8-6 0,12 7-66 16,8 0 0-16,9 5 0 15,7-4 0-15,1-9 0 0,0-3 0 16,-5-9 0-16,-6-8 0 15,-8-12 0-15,-11-8 0 16,-10-9 0-16,-10-7 0 16,-12-8-239-16,-8-6-169 0,-8-1-61 15,-4-14-458-15</inkml:trace>
  <inkml:trace contextRef="#ctx0" brushRef="#br0" timeOffset="63501.9053">30198 6838 420 0,'-13'17'313'0,"0"2"-150"15,2 7-74 1,-3 10-45-16,0 8-25 0,-7 5-1 15,-1 8 12-15,8 0-12 16,-3 0 11-16,6 4-13 0,2-4 6 16,0-5 5-16,9-2 1 15,-8-9-7-15,8-9-4 0,-8-7 2 16,8-9 7-16,0-4 13 16,0-12 7-16,0 0-3 0,0-8 4 15,0-8 0-15,12-10 2 16,10-5-15-16,6-14-12 15,8-5-12-15,4-6-7 16,9-9-1-16,1-4-2 0,-2 3 1 16,1 7 3-16,-5 4-8 15,-6 14 5-15,-11 13 0 0,-3 12-1 16,-2 4-7-16,-8 12 4 16,0 12 0-16,-3 9 4 0,-1 11 11 15,-7 9 27-15,2 5 11 16,-5 1 12-16,0 10-16 0,0 1 10 15,0 3-24-15,0-5-11 16,0-3-10-16,-8-3-4 16,-2-5-22-16,10-5-19 15,-11-4-80-15,-3-7-123 0,3-8-49 16,3-5-24-16,0-4-48 16,-1-12 46-16</inkml:trace>
  <inkml:trace contextRef="#ctx0" brushRef="#br0" timeOffset="63696.2461">30035 7268 225 0,'-24'-2'315'0,"7"2"-74"16,6 0-77-16,11 0-60 16,0 0-5-16,8 0 16 15,9 0-29-15,10 0-22 0,11 0-35 16,1 12-13-16,10-4-7 15,4-8-28-15,-4 0-74 0,3 0-88 16,0 0-44-16,-1 0-66 16,-3-13-23-16</inkml:trace>
  <inkml:trace contextRef="#ctx0" brushRef="#br0" timeOffset="64236.2068">30982 6671 251 0,'-21'-49'348'0,"-7"3"-116"16,-5 7-105-16,-7 3-63 16,-14 7-20-16,-6 3 15 0,-10 6-4 15,-3 5-11-15,-4 7-5 16,0 8-5-16,-1 0 5 0,6 15 8 16,2 6 18-16,5 8 13 15,5 7-3-15,4 13-27 0,2 3-9 16,0 14 12-16,7 4-7 15,3 5 3-15,6 9 8 0,6 1 2 16,12 0-7-16,3 4-7 16,17 9-31-16,8 3-12 15,13 2 0-15,15-1 0 16,16-4 0-16,10-9 0 0,8-7 0 16,4-9 0-16,2-12 0 15,-3-8 0-15,-4-17 0 0,-4-8 0 16,0-12 0-16,0-7 0 15,-5-9 0-15,5-9 0 0,-1-10 0 16,7-18 0-16,-3-20 0 16,2-20 0-16,-2-20 0 0,-5-22 0 15,-7-11 0-15,-4-8 0 16,-5 3 0-16,-16 0 0 0,-6 13 0 16,-7 14 0-1,-10 13 0-15,-8 18 0 0,-19 11 0 16,-17 13 0-16,-21 12 0 15,-12 9 0-15,-12 8 0 0,-5 12 0 16,1 5 0-16,3 2 0 16,4 5 0-16,12 0 0 0,4 0 0 15,9 0 0-15,7 8-332 16,6 1-140-16,4-9-63 0</inkml:trace>
  <inkml:trace contextRef="#ctx0" brushRef="#br0" timeOffset="64752.011">27598 5565 33 0,'-13'0'121'16,"13"0"130"-16,-8 0-69 0,-1 0-48 15,-6 15-54-15,-5 1-23 0,-14 6 10 16,-10 6 14-16,-10 7 21 16,-11 6-24-16,-7 9-30 0,-9 7-22 15,-7 4-14-15,-7-1-2 16,1 2-11-16,6-1-20 0,3-4-91 16,6-9-115-16,11-10-140 0</inkml:trace>
  <inkml:trace contextRef="#ctx0" brushRef="#br0" timeOffset="65076.2315">25748 7016 412 0,'0'17'228'0,"-8"0"-90"16,2 0-61-16,6 2-21 16,-8 6 7-16,-1 7 13 0,1 1-10 15,-1 3-11-15,-4 6-29 0,5 1-6 16,8 1-16-16,-12 7 2 15,12-3-6-15,-12-4-11 0,4-3-47 16,-3-3-75-16,-3-1-53 0,2-8-90 16,-5-10 1-16</inkml:trace>
  <inkml:trace contextRef="#ctx0" brushRef="#br0" timeOffset="65585.2792">25579 7045 307 0,'6'-7'274'0,"2"-2"-57"16,6-4-66-16,1 2-47 0,7-1-27 15,1-1 16-15,6 1 11 16,4 0-9-16,-1 4-31 0,-1 0-30 16,-6 8-15-16,-4 0-12 15,-5 0-1-15,-3 8-1 0,-13 12 0 16,0 5-5-16,0 3 7 0,-16 9-6 16,-5 0-2-16,-1-2-3 15,5 3 5-15,-1-6-3 0,6-4 5 16,12-2-6-16,0-7 1 0,0-2-13 15,0-1-5-15,8-4-25 16,14 0-17-16,1-1-7 0,6 6 3 16,2 5 9-16,6-3 16 0,1 10 22 15,-7 4 4-15,3 2 9 16,-11 3 6-16,-7-2-3 16,-3 2 9-16,-13-5 4 0,0-9 12 15,-8-1 4-15,-10-1 12 0,-5-6-10 16,-10-4-7-16,-7 0-9 15,-6 0-3-15,-5-3-5 0,-5-9-10 16,0 8-27-16,4-1-75 0,5-7-64 16,4 0-71-16,12-12-80 15</inkml:trace>
  <inkml:trace contextRef="#ctx0" brushRef="#br0" timeOffset="66085.6613">25590 6589 398 0,'-57'-8'229'0,"1"3"-81"16,-5 5-56-16,-5 0-42 16,4 10-7-16,-3 9 25 0,2 10 31 15,-2 8-11-15,3 7-1 0,6 11-24 16,-1 8-8-16,0 12-13 15,9 10 16-15,3 5 0 16,8 7-10-16,7 6-9 0,11-3-12 16,19 1 0-16,0-2-2 0,18-9 7 15,13-5 14-15,18-3-1 16,21-13-19-16,18-8-6 0,14-8-4 16,11-16-10-16,9-9-6 0,4-12 23 15,-1-16 10-15,2 0 23 16,-5-13-56-16,-9-7 0 0,-2-11 0 15,-15-11 0-15,-6-11 0 0,-13-16 0 16,-12-16 0-16,-17-13 0 16,-10-8 0-16,-17-8 0 15,-13-5 0-15,-16 5 0 0,-18 9 0 16,-13 8 0-16,-15 11 0 0,-8 13 0 16,-9 15 0-16,-19 14 0 0,-6 10 0 15,-12 15 0-15,4 10 0 16,-3 9 0-16,13 0 0 0,11 14 0 15,10 0 0-15,11 3 0 0,13 0-164 16,8-1-186-16,12 0-26 16,9-4-65-16</inkml:trace>
  <inkml:trace contextRef="#ctx0" brushRef="#br0" timeOffset="69019.3153">5277 12582 27 0,'-14'-9'38'0,"3"6"21"16,-6-1 38-16,6-1 54 15,-3 2-11-15,6 3-37 0,8-5-29 16,0-4-23-16,0 1-5 15,0 1 0-15,0-6 0 0,0-3-5 16,5 2-11-16,4 0-2 16,-1 1 7-16,0 5 6 15,0 0-4-15,-4 5-6 0,1-2-3 16,-5 5-3-16,0 0 0 0,0 0-1 16,0 0-10-16,0 16 7 0,0 8-1 15,0 9 3 1,0 3-10-16,0 7-3 0,-14-1-2 15,3 4-3-15,-3-5-3 0,4-4-1 16,2-9-2-16,8-6 4 16,-8-5-3-16,8-11 5 0,0-6-3 15,0 0 5-15,0 0 5 16,0 0 1-16,0-6-1 0,0-16-17 16,11-7 5-16,4-7-6 15,7-6 2-15,3-6-1 16,-1-8-10-16,4-6-8 0,5-7 3 15,2-5-7-15,3 5 3 16,-6 7 8-16,-4 15 9 0,-7 9 2 16,-5 14 1-16,1 12 0 15,-6 12 5-15,-2 12 1 0,-6 7 3 16,6 15 6-16,-1 3 3 0,1 4 0 16,2 4 11-16,-3-1-2 15,0 0 2-15,4-3-9 0,-4-4-7 16,0-1-1-16,-2-3-3 15,-6-4 1-15,0-1-4 0,0-4-2 16,0 0 2-16,0-3-2 16,0-4 0-16,0-2-5 0,0 2-5 15,0-4-13-15,-9-13-24 16,9 12-30-16,-13-12-20 16,1 0-20-16,1 0-28 0,-11 0-24 15,-1-3-64-15,-5-6 26 0</inkml:trace>
  <inkml:trace contextRef="#ctx0" brushRef="#br0" timeOffset="69285.4251">5184 12679 59 0,'-9'0'120'0,"9"0"89"0,0 0-20 0,0 0-50 15,0 0-44 1,0 0-13-16,0-4-2 0,0 1 9 15,0-6-6-15,9 4-21 0,2-3-8 16,10 4 7-16,3-4-1 16,-1-1-4-16,11 2-10 0,-3 0-23 15,3-2-6-15,-2 1-11 16,6 0-12-16,-3 0-31 0,5 4-57 16,-1-1-53-16,-4 5-38 15,1 0-35-15,-2-3-58 0,-11-6 0 16</inkml:trace>
  <inkml:trace contextRef="#ctx0" brushRef="#br0" timeOffset="70520.0718">5622 11830 198 0,'0'-30'293'0,"-13"2"-88"16,1 4-64-16,-4 2-33 0,0 6-26 15,3 4-10-15,1 1-14 16,-4 4-20-16,-1 2-20 16,6 5-11-16,-5 0-4 0,0 0 1 15,-1 12 1-15,-6 4-7 16,-7 7 7-16,2 6-3 0,-10 9 4 15,-1 2 2-15,-6 8 0 16,-7 5 19-16,-1 1 8 0,-1-1-8 16,1 2 5-16,1 3 6 15,-1-5-10-15,5 3-4 0,2-1-4 16,7-3-7-16,-4 1 7 16,12-4-10-16,2-1-4 15,5 2 2-15,12 2 4 0,12 1 12 16,0 0 9-16,8 0 6 15,28 49 31-15,-3-49-37 16,4-4-6-16,2-3 9 16,8-2-4-16,1 1-15 0,4-2-6 15,5-2-11-15,0-4 11 16,1-5-7-16,-1-3-5 16,-6-3 7-16,3-9 21 0,2-17 14 0,6 0 6 15,-2-10-16-15,5-7-31 16,8-7 0-16,4-12 0 0,2-9 0 15,0-5 0-15,0-6 0 16,-6-4 0-16,-5-2 0 16,-8-7 0-16,-3 0 0 0,-2-9 0 15,-15-5 0-15,-7-2 0 16,-9 0 0-16,-7-3 0 0,-10 1 0 16,-7 2 0-16,0 4 0 0,-12-1 0 15,-5 5 0-15,-8 7 0 16,-2 5 0-16,-11 5 0 0,-5 6 0 15,-11 8 0-15,-2 12 0 16,-6 5 0-16,2 7 0 0,-5 8 0 16,3 5 0-16,2 4 0 15,3 5 0-15,4 0 0 16,5 0 0-16,6 0 0 0,10 9-21 16,8-9-146-16,4 12-96 15,4 5-58-15,8 0-53 0,0 0-54 16</inkml:trace>
  <inkml:trace contextRef="#ctx0" brushRef="#br0" timeOffset="71423.6557">5736 13253 72 0,'0'-7'147'0,"0"7"68"0,0-5-39 16,-8 0-44-16,8 5-35 16,0 0-19-16,0 0 5 0,0 0-2 15,0 0-13-15,0 0 3 16,0 0-14-16,3-3 4 16,5-1 1-16,-3 0-1 0,3 4-2 15,-5 0-16-15,6 0-2 0,-9 0 0 16,0 0-2-16,0 0-5 15,5 0-1-15,-5 0-4 0,3 0 4 16,1 0-11-16,0 0-2 16,0 0 2-16,5 0-6 0,-6 8-4 15,5-8-5-15,-3 0 6 16,-2 0 3-16,6 13 1 0,-1-13-1 16,-5 12 0-16,5-12 3 15,0 12 13-15,2-12-26 0,1 12-6 16,3-12 0-16,-3 12 0 15,9 5 0-15,1-5 0 0,-2 5 0 16,6 1 0-16,-1 4 0 16,6 1 0-16,-3 3 0 0,2 3 0 15,2 8 0-15,7-2 0 0,-2 3 0 16,4-6 0-16,2 4 0 16,-2-3 0-16,1-1 0 0,-4-3 0 15,0-1 0-15,3-3 0 16,1-5 0-16,-6 1 0 0,3-5 0 15,-5 0 0-15,-1 0 0 16,1-5 0-16,-2 3 0 16,-2 0 0-16,-1 1 0 0,-3-3 0 15,-5 0 0-15,-3-5 0 0,-1 2 0 16,0-1 0-16,0-8 0 16,-4 9 0-16,1-2 0 0,-1-7 0 15,-1 13 0-15,-2-13 0 16,0 0 0-16,-5 0 0 0,-4 8-338 15,0-8-87-15,0 8-56 0</inkml:trace>
  <inkml:trace contextRef="#ctx0" brushRef="#br0" timeOffset="71802.1881">7532 14255 236 0,'8'0'269'16,"-8"0"-51"-16,0 0-51 16,0 0-53-16,0 0-34 0,0 0-22 15,0 0-12-15,0 13-20 0,0 6-11 16,0 5-3-16,0 9-8 16,0-1 8-16,0 5-10 0,0 1 1 15,0-7-5-15,0-2-7 16,0 0-29-16,0-1-67 0,0 0-61 15,0-2-60-15,-12-7-57 16</inkml:trace>
  <inkml:trace contextRef="#ctx0" brushRef="#br0" timeOffset="72319.3967">7506 14121 250 0,'0'-13'295'0,"0"2"-58"0,0-3-90 16,0 2-63-16,0-4-37 0,13-4-10 16,3-4 19-16,9 3-9 15,8-3-1-15,2 3-5 0,5 9-15 16,2 5-11-16,-5 7-3 0,-6 7-8 15,-6 15 4-15,-3 1-4 16,-12 10-3-16,-5 7 4 0,-5 2-5 16,0 1-2-16,-15-1 1 0,-2-2 2 15,0-3-2-15,4-9-6 16,2-3-1-16,11-5-11 0,0-8 2 16,0-1-5-16,0-11-3 15,8 10 15-15,3-3 5 0,11 1 2 16,-1 1 1-16,1 3 1 15,8 4 1-15,-6 5 3 0,1 3 0 16,-5 0-5-16,0 5 2 0,-8-4 3 16,-4 4-1-16,-8-5 1 15,0 5 3-15,-20-1-7 0,-3-5-1 16,-7 6-1-16,-2-5-8 0,-5 2 0 16,-3-2-4-16,-4 0 1 15,-2-3 5-15,5-5-14 0,6-4-2 16,1-4-9-16,2-8-29 0,8-8-22 15,0-13-74-15,2-10-67 16,2-14-42-16</inkml:trace>
  <inkml:trace contextRef="#ctx0" brushRef="#br0" timeOffset="73036.4557">7563 13437 119 0,'-23'0'243'0,"-6"0"-43"0,-4 0-69 16,1 12-56-16,4-3-32 15,-2 2-19-15,-2 6-5 0,-1 3-1 16,6 7 0-16,-3 8-7 0,-1 0-1 15,-1 7 6-15,2 2 14 16,3 5 8-16,-3 3 13 0,5 6 1 16,2-1 13-16,-2 7 1 15,6 7 7-15,3 1-11 0,2 1 0 16,14 0-9-16,0 6 4 16,14-3-4-16,6 2-12 15,8-4-7-15,5-4-9 0,2-7-4 0,6-1-6 16,3-10 13-16,7-7 2 15,-2-9 7-15,-5-7 17 16,5-4 12-16,-5-10 5 0,5-1-35 16,-4-14-36-16,3 0 0 0,0 0 0 15,1-9 0-15,5-3 0 16,-7-5 0-16,2 1 0 0,1-1 0 16,-5 2 0-16,-5-1 0 0,-3-1 0 15,-4-4 0-15,-10 4 0 16,2 3 0-16,-4-6 0 0,-1-5 0 15,-1-4 0-15,-2-4 0 16,3-3 0-16,-3-1 0 0,-1-4 0 16,0 0 0-16,1 6 0 0,-1-3 0 15,-5 2 0-15,-2 4 0 16,-9 3 0-16,0 0 0 0,0 5 0 16,0-5 0-16,0 1 0 0,0 0 0 15,-17-6 0-15,6-2 0 16,-6-4 0-16,2-4 0 0,-7-6 0 15,-3-7 0-15,1-1 0 0,-3 2 0 16,-6 3 0-16,-3 1 0 0,-1 3 0 16,-4 3 0-16,-3 5 0 15,-2 9 0-15,-6 3 0 0,-2 4 0 16,-2 7 0-16,0 1 0 16,2 9 0-16,2 8-120 0,-2 0-162 15,2 20-61-15,8 9-50 16,-1 11-36-16</inkml:trace>
  <inkml:trace contextRef="#ctx0" brushRef="#br0" timeOffset="73575.6191">7231 14935 71 0,'4'0'141'0,"-4"0"71"16,0 0-31-16,0 0-58 0,-12 0-44 15,-2 0-22-15,3 0-3 16,0 0-5-16,-3 0-15 0,6 0-9 16,8 0-8-16,-7 0 3 0,7 0 14 15,0 0 5-15,0 0-2 16,0 0-2-16,0 0 5 0,0 0 0 15,-12 0-4-15,-1 0-17 0,1 15-8 16,-4 2 1-16,-8 4-2 16,-6 10 5-16,-5 11 12 15,-3 6 4-15,-6 9 7 0,-5 5-4 16,-3 3 19-16,-5 7 12 16,-8 6-7-16,0 1-7 0,-5-3 2 15,6-3-12-15,-1-8-2 0,7-8-12 16,10-7-17-16,12-14 5 15,7-7-8-15,12-9-21 0,6-8-47 16,11-12-87-16,0 0-110 16,0 0-81-16,8 0-86 0</inkml:trace>
  <inkml:trace contextRef="#ctx0" brushRef="#br0" timeOffset="74069.4311">5690 16363 82 0,'-25'9'243'16,"-1"-1"12"-16,-8-1-72 0,7 7-64 15,-2 1-44-15,1 6-27 16,-1 3-5-16,1 4-5 0,3 10 0 16,4 1-4-16,5 7-1 15,4 0-9-15,12 1-1 0,0-2 0 16,9-4-1-16,2-5 4 16,11-4 1-16,5-8-13 15,3-2-3-15,5-6-11 0,2-4-17 16,-1-12-42-16,0 0-68 15,2 0-54-15,-2-4-25 0,-4-4-72 16,-7-4 34-16</inkml:trace>
  <inkml:trace contextRef="#ctx0" brushRef="#br0" timeOffset="74775.3971">5622 16173 52 0,'-25'-5'63'0,"0"5"25"16,2 0 42-16,-5 0 16 0,-4 0-52 15,-1 8-31-15,-5 4-21 16,2 5 3-16,-4-1 10 0,-2 4 3 15,-1 5-11-15,-7 4-1 16,2 3 1-16,-6 4 8 16,2 2 0-16,3 3-4 0,0-2-6 15,9 7-6-15,4 2 0 16,8 6-5-16,2 6-1 0,14 9-2 16,12 9-8-16,0 7 0 15,9 1-7-15,2-2 4 0,11-2 2 16,-4-4-1-16,12-9 0 0,-3-9 19 15,12-3-15-15,1-11 4 16,4-9 5-16,0-9 7 0,10-8-16 16,2-20-6-16,0 0-4 15,6-7-8-15,3-10-1 16,4-4 2-16,1-7-10 0,-2-4 1 16,-3-1 2-16,1-3-2 15,-7-1 6-15,-6-4-5 0,-4 0-4 16,-3 1 1-16,-5-5-3 15,-6 0-5-15,-2-4 6 0,-4-4-8 16,-9 0-4-16,1 1 1 0,-9-3-1 16,-4-1-8-16,-5-1 1 15,-3 0 8-15,0 2-4 0,-17 0 5 16,-2 3 0-16,-6-1 4 16,-2 0 12-16,-3-1 1 0,-5 2-2 15,-5 0 4-15,-7-2-1 16,4 5 0-16,-7 5 5 15,1 3-4-15,6 9-2 0,-7 3 2 16,5 9 1-16,0 11 0 0,2 9-7 16,-3 0 0-16,5 12-1 15,1 5 7-15,0 3-6 0,6 5-4 16,12-4-3-16,-3-2-26 16,7-2-55-16,12-5-54 0,6 0-29 15,0 0-26-15,0-4-56 16,0-8-34-16</inkml:trace>
  <inkml:trace contextRef="#ctx0" brushRef="#br0" timeOffset="75587.8255">6966 12598 43 0,'0'-11'145'16,"0"-3"109"-16,0 2-26 15,0 0-45-15,0 4-45 0,0-1-32 16,0 2 0-16,0-2-4 15,0 1-18-15,0 3-32 0,0 5-23 16,0 0-13-16,0 0-14 0,5 0-1 31,2 13-1-31,6 3 1 0,-2 5 1 16,7-1-6-16,2 2 5 16,-1 1-1-16,3-3 4 15,-3 0-1-15,5-3-6 0,-2-1-2 16,-3-3 9-16,3-1-13 0,-3-3-27 15,-2-1-61-15,-1 4-47 16,-3 0-21-16,-2 0-9 0,-3 0-11 16,-5-3-31-16,3-9 21 15,-6 0-74-15</inkml:trace>
  <inkml:trace contextRef="#ctx0" brushRef="#br0" timeOffset="76003.753">7361 12643 72 0,'3'-14'132'0,"-3"7"66"16,0 3-39-16,0 4-59 16,0 0-46-16,0 0-24 0,0 0-17 15,0 0 0-15,0 0 6 16,0 11-1-16,0 6-9 0,-8 0 6 16,8-5-5-16,0 4 0 0,0-3 4 15,0-1 4-15,5 0 1 16,-2 5 0-16,3-5-4 0,-3 0-4 15,-3-5 0-15,4 7-2 16,-1-1 11-16,2-1-13 0,-5-1-2 16,0 1-3-16,3 0 5 15,2 4-1-15,-5-4 1 0,0 0-2 16,3-2 14-16,3-10 16 16,-6 7 2-16,0-7 3 0,0 0-6 15,0 0 15-15,0 0-3 0,0 0 8 16,0 0 1-16,0 0-13 15,0 0-10-15,0 0-8 0,0 9-14 16,0-9-5-16,0 8-5 0,0 1 0 16,-14 3 0-16,-1 0-3 15,-2 1 6-15,-3-2-16 16,4-2-40-16,5 3-58 0,-2-12-61 16,0 11-64-16,1-11-96 0</inkml:trace>
  <inkml:trace contextRef="#ctx0" brushRef="#br0" timeOffset="76652.2441">7483 15753 367 0,'0'-17'316'0,"0"1"-53"0,0 1-92 15,0 2-70-15,0 1-44 16,-8 0-14-16,8 3 7 16,0 1-19-16,0 0-14 0,0 1-22 15,0 2 6-15,0 5-3 0,3 0-1 16,-3 0 4-16,0 0-3 15,0 0-7-15,0 0 8 0,-8 8-1 16,-8 8 0-16,-8 9 4 16,-10 11-2-16,-6 10-3 0,-3 1 7 15,-7 6-11-15,1 2 8 0,0-8-2 16,5-2-14-16,7-4-45 16,4-4-57-16,2-6-56 15,5-4-42-15,7-8-62 0,2-7 24 16</inkml:trace>
  <inkml:trace contextRef="#ctx0" brushRef="#br0" timeOffset="76985.6403">6869 15985 211 0,'-28'12'272'0,"3"0"-49"15,2-3-74-15,1 3-48 16,10-4-27-16,-1-8-22 0,13 12-8 16,0-4-11-16,0 9-7 15,0-2-3-15,0 1-21 0,0 6 9 16,8 6 6-16,1 0 0 0,-1 5 13 16,0-1 5-16,0 6-7 15,1-7 9-15,3-3-9 0,-1 1 1 16,6-3 2-16,-4-6-2 15,3 1-13-15,0-5-3 0,4-4 0 16,0-1-4-16,1-11-10 0,3 0-20 16,9 0-29-16,-1 0-66 15,5 0-89-15,0 0-66 16,4-11-70-16</inkml:trace>
  <inkml:trace contextRef="#ctx0" brushRef="#br0" timeOffset="78335.5806">9405 13066 80 0,'0'-19'166'16,"0"-3"51"-16,0 6-35 0,0 4-44 16,0 5-41-16,0 2-30 15,0 1-7-15,0 4 3 0,0 0-3 16,0 0-8-16,0 0-13 0,4 12 15 16,4 4 18-16,-4 13-12 15,4 4-7-15,-5 8-20 0,-3-1-10 16,0 0-12-16,4 1 0 0,-4-4-7 15,0-1-7-15,0-2 9 0,0-11-3 16,0-3 0-16,0 0-4 16,0 2-8-16,0-10 6 0,0-5 1 15,0 2 2-15,0-9 1 16,0 0 0-16,0-4-4 16,0-8-9-16,0-10 5 15,8-10-4-15,-3-4-5 0,3-12-3 16,1-10-8-16,3-2-3 0,0-9-8 15,-1-5 1-15,2 1 2 0,-1-2 13 16,-4 5 10-16,5 7 4 16,-2 10 9-16,2 12-3 0,-5 12 0 15,4 13 8-15,1 8 5 0,3 8-2 16,0 12 7-16,1 9-2 16,2 3 3-16,-2 9 1 0,-1 4-6 15,-3 2 5-15,-2 5-8 0,-8-3 6 16,-3 5-9-16,0 0-1 15,-14-6-7-15,-11 0-20 0,-4 2-60 16,1-5-75-16,-4-2-43 16,2-7-48-16,3-6-29 0</inkml:trace>
  <inkml:trace contextRef="#ctx0" brushRef="#br0" timeOffset="79020.8955">9908 12638 3 0,'4'0'5'0,"0"0"3"0,5 0 7 15,-6 0 5-15,2 0 16 16,-5 17 29-16,0 0 49 0,0 2 31 16,0-2-37-16,0 3-29 0,0-3-23 15,0-1-20-15,0 4-3 16,0 2-4-16,0 1 5 0,0 5-7 16,0 1 1-16,0 7-13 0,3 7-5 15,5-3-2-15,-3 0 0 16,-1-4 1-16,-1-2 4 0,2-6-1 15,-5-7 3-15,0-7 11 16,0 1 8-16,0-8 7 0,3-7-4 16,-3 0-3-16,5 0-10 0,-5 0-7 15,3 0-7-15,-3 0 6 0,0 0-8 16,0 0-3-16,0 0 2 16,0 0-1-16,0 0 1 15,0 0-5-15,0 0 2 16,0 0-3-16,0 0 1 0,0-5-3 15,0 3-2-15,0 2 0 0,0-5 5 16,0 5-5-16,0 0 6 16,0 0-9-16,0-4 0 0,0-2 3 15,0 4 3-15,0-3 4 0,0 0-7 16,0 3 2-16,5 2 3 16,-5-5-2-16,0 5 1 15,0 0 1-15,0 0-3 16,0 0 4-16,0 0-10 15,0 0 8-15,0 0 1 0,0 0-4 16,0 0 4 0,0 0-1-1,0 0 2-15,0 0 0 0,0 0 0 16,0 0 0-16,0 0-11 0,0 0-9 16,0 0-25-16,0 0-40 0,0 0-47 15,0 0-33-15,0 0-69 16,-13 0-10-16</inkml:trace>
  <inkml:trace contextRef="#ctx0" brushRef="#br0" timeOffset="79724.388">8929 13004 112 0,'-8'0'210'0,"-4"9"2"15,0 3-53-15,-2 5-39 16,3 3-42-16,0 8-20 0,-3 5-6 16,3 0 3-16,-2 3 1 0,5-3-6 15,8 3-10-15,-8 2-21 0,8-9-6 16,0-6-5-16,0 1-1 15,0-3-5-15,0-4 1 0,0-5-2 16,0-5-3-16,0-7 6 16,0 0 0-16,0 9 5 0,0-9 18 0,0 0 1 15,3-9-5-15,6-8-13 16,4-12-4-16,-1-6-6 16,-1-10 2-16,6-8-6 0,0-8-12 15,-1-8 2-15,0-7-9 0,3-6-8 16,3-5-1-16,-3 2 4 0,2 8 7 15,-4 7 6-15,-1 14 9 16,-4 15 1-16,-5 12-2 0,-2 9 9 16,-2 11-1-16,2 9 3 0,-5 12 7 15,0 14-3-15,0 6 3 16,0 8 0-16,4 14 2 0,4 2 5 16,-3 7-14-16,3-3 1 15,-2 1 1-15,4 1-3 0,-2-6-1 16,0-7 1-16,1-4 7 0,-1-5-12 15,0-6 6-15,-8-11 0 16,3-2-3-16,0-5-5 0,-3-4-7 16,5 0-28-16,-5-4-58 0,0-8-48 15,0 0-37-15,0 0-75 0,-16 0 2 16</inkml:trace>
  <inkml:trace contextRef="#ctx0" brushRef="#br0" timeOffset="79936.5037">8913 13086 112 0,'0'0'254'0,"-8"0"-20"16,8 0-43-16,0 0-68 0,0 0-39 16,0 0-27-16,0 0-14 0,13-3-5 15,6-5-13-15,9-5-16 16,9 5-1-16,8-4-32 0,0 1-72 15,-4 1-78-15,-5 2-94 0,-3-3-30 16</inkml:trace>
  <inkml:trace contextRef="#ctx0" brushRef="#br0" timeOffset="80652.3409">10059 13062 22 0,'-13'9'73'16,"1"3"70"-16,-1 4 40 0,1 0-42 15,1 1-45-15,-1 3-27 0,3 3-24 16,-4 6-1-16,5 0 0 0,8-1-1 15,0 5-15-15,0 1-6 16,0 1-5-16,0 2-1 16,8 0 3-16,0-1-1 0,2-3 12 15,-2-9 14-15,-4-8-8 0,0-4-8 16,0-12 6-16,-4 10-7 16,0-10 0-16,0 0-9 0,0 0-1 15,0 0-10-15,0-12-3 16,0-5-4-16,-8-7 2 0,8-5 2 15,-8-8 13-15,8-4 7 16,-14-4-10-16,14-7 1 16,-11-6-5-16,3-5-10 0,8-7-2 0,0 0 0 15,0 5 3-15,0 4-6 16,0 3 1-16,3 12 5 0,5 2-5 16,5 13 6-16,-4 7 0 15,-1 7-2-15,-4 4-3 0,0 1 1 16,-4 5 5-16,4 2-3 0,3 5-4 15,1 0 6-15,0 0-2 16,6 12 2-16,-3 5 3 0,1 8 3 16,0 4 3-16,1-3-5 0,-5 3 3 15,1 4-1-15,-1-5-1 0,-8 1 1 16,0-5-5-16,0 2 3 16,0-1-12-16,0-5-47 0,-17 3-66 15,1 2-64-15,-4-4-38 16,3-5-49-16,0-5 14 0</inkml:trace>
  <inkml:trace contextRef="#ctx0" brushRef="#br0" timeOffset="81435.6797">10306 12907 137 0,'8'-12'225'0,"1"-5"-24"16,-1-2-57-16,-8-2-51 0,0-2-32 15,0-2-36-15,3 0-8 16,2-3-5-16,-5-5-14 0,0-4-2 16,3-1-16-16,3-1 6 0,-4-2-4 15,3 0 3-15,-2 5 6 16,2 4 10-16,-5 8 2 0,0 2 5 16,0 10-3-16,0 5 6 0,0 7 4 15,0 0 3-15,0 11 3 0,0 9-7 16,-8 14 1-16,8 5 0 15,0 7-5-15,0 2 0 0,0 1-10 16,0 1 2-16,8-6 3 0,0-3-3 16,4-5-4-16,-4-3 3 15,0-5-2-15,1-7 2 0,-1-6 0 16,0-1-3-16,-4-14-5 16,-1 7-8-16,2-7 6 0,-1 0-6 15,4 0-5-15,0-7 0 0,0-7-24 16,4-1 5-16,1-1-11 0,0 0 20 15,-5 4 8-15,0 3 8 16,-2 9 8-16,3 0 11 0,-1 0-4 16,-3 16 5-16,3 0-6 0,1 5 3 15,-1-1-2-15,2 4-3 0,-1-3 0 16,4-4 2-16,-2-4 3 16,3-13 0-16,-3 0 4 0,5 0 3 15,-3 0 2-15,4-13 0 16,-6 1 8-16,1 0-7 0,0-5-1 15,1-4 3-15,-4 4 4 0,-1 0-3 16,-5 3-3-16,0 1-5 16,-3 5-3-16,0 8-4 0,5 0-2 15,-2 0 15-15,6 17 1 0,-4 1 9 16,3 11-7-16,0 14-8 0,5 5 5 16,-2 9-7-16,0 4 4 15,-2-4 13-15,-1 0 7 0,-3 0 0 16,-1-4 4-16,-4-8-3 0,0-5-12 15,0-4-1-15,-12-2-3 16,-5-6 0-16,1-4-13 0,0 2 4 16,-5-7-6-16,1-3-1 15,0-16 2-15,0 0 8 0,3 0 15 16,0-16 3-16,1-9 13 0,-1-7 0 16,7-8-11-16,10-9-13 15,0-8-10-15,0-4-19 0,0-9-30 16,0 2-34-16,7 2-50 0,5 6-37 15,4 3-73-15,-2 7-83 0</inkml:trace>
  <inkml:trace contextRef="#ctx0" brushRef="#br0" timeOffset="82784.841">11777 12750 104 0,'0'-17'237'16,"0"0"-39"-16,0-3-71 0,0-1-50 16,0 1-37-16,0 3 3 15,0 5 17-15,0 4 18 0,0 5 6 16,0 3-8-16,4 0-13 0,0 0-7 15,0 0-4-15,-4 0-3 16,0 0-9-16,0 0-4 0,0 0-6 16,0 0-6-16,0 0-12 0,0 0-3 15,0 0-1-15,4 14 1 0,0 7 12 16,0 8-6-16,1 8-3 16,3 4 5-16,-5 5-4 15,2-2 2-15,-2-1-1 0,2 3 0 16,-5-1-5-16,0-5 0 0,0-7-1 15,0-4 7-15,0-5-1 0,0-8 5 16,0-4-3-16,0-12 0 16,0 9 14-16,0-9 8 0,0 0 13 15,0 0 1-15,0 0-11 0,0-9-17 16,3-6-13-16,6-10-18 0,-1-8 15 16,0-4-17-16,1-3-1 15,-1-9 0-15,0-4-20 0,-4-4 0 16,2 0-1-16,8-1-7 0,-3-3 16 15,3 1 2-15,-6 2 3 16,2 5 12-16,4 9 5 0,-3 8 0 16,-3 12-1-16,-8 2-4 15,6 10 8-15,-6 4-1 0,0 0-13 16,3 8 9-16,-3-4 0 0,0 4-11 16,0 0-3-16,0 0 4 0,0 0 5 15,0 0-7-15,0 0 8 16,0 0 5-16,-9 8-2 15,9-8 6-15,-8 0-3 0,8 9-4 16,0-9 1 0,0 0 5-16,0 0-1 0,0 0-5 15,0 8-3-15,0-8 5 16,8 7 2-16,9 2-5 0,7-1 4 16,6 0-1-16,2 4 1 0,1 4 3 15,-1 8-5-15,-4 9 6 16,0 7-10-16,-7 6 11 0,-5 3-11 15,-5-1-5-15,-11 2-2 0,0-5-10 16,-11 0 0-16,-10-5-2 0,-4-5 0 16,-1-1 16-16,-4-10 4 0,2-3 6 15,0-4-3-15,4-4 5 16,2-7-4-16,6-6 4 0,4 0 1 16,5 0 3-16,7 0 0 15,0 0 7-15,0-6 1 0,0-2-11 16,0-1 4-16,7 1-3 0,5-1 5 15,1 6 7-15,4-2 0 16,-3 5 0-16,4 0 7 0,1 0 4 16,6 12-2-16,4 5-4 0,-1 2-6 15,0 7-3-15,1 3-10 0,-1-6 1 16,1 1 2-16,-4-3-4 16,-1-5 0-16,-4 1-9 0,-7-5-42 15,-2-4-92-15,-6-8-73 0,-5 0-58 16,0 0-49-16,0 0-8 15</inkml:trace>
  <inkml:trace contextRef="#ctx0" brushRef="#br0" timeOffset="83152.3936">12645 12558 287 0,'0'-14'299'0,"0"2"-43"15,0 5-66-15,0 2-64 0,0 1-30 16,5 4-25-16,-5 0-24 0,4 0-17 16,1 0-11-16,-1 16-2 0,4 5-4 15,-4 8-5-15,0 7-4 16,-1 1-1-16,-3 4-1 16,0 0 4-16,0-2-4 0,0 5 0 15,0-10 1-15,0 0-4 0,0-6 25 16,0-4 23-16,0-2 1 0,0-8-10 15,0 0-3-15,0-2-14 0,6-5-3 16,0-7 9-16,7 9-3 16,4-9-3-16,3 0-4 0,3 0-6 15,7-5-7-15,-3-4-2 0,6-2 1 16,0 3-3-16,-1-1-13 16,-3 3-44-16,-7-2-63 0,-8 3-82 15,-2 1-44-15,-4 4-17 16,-8-5-42-16,0-3 31 0</inkml:trace>
  <inkml:trace contextRef="#ctx0" brushRef="#br0" timeOffset="83368.4215">13309 12793 93 0,'0'0'244'15,"0"0"22"-15,0 0-46 16,0 0-57-16,3 0-41 0,2 0-28 15,-1 0-9-15,8 0-2 16,4 0-10-16,4-3-11 0,9-1-25 16,4-6-17-16,7 8-9 0,0-3-11 15,-2 1-50-15,-6 0-87 0,0 0-83 16,-7 0-57-16,-5-4-68 16,-8 4-197-16</inkml:trace>
  <inkml:trace contextRef="#ctx0" brushRef="#br0" timeOffset="84353.3754">14014 12430 61 0,'0'-7'224'0,"0"7"27"16,0 0-79-16,0 0-58 0,0 17-54 15,0 2-20-15,0 8 11 0,-6 7 7 16,6 7-13-16,0-1-15 15,0 5-11-15,0 0-1 0,0-8 8 16,0-4 1-16,0-4-8 0,0-4-8 16,0-6 2-16,0-3-9 0,0-5 5 15,0-11-1-15,-13 0-6 16,4 0 2-16,-2 0-6 16,-1-11-6-1,12-8 11-15,-9-7 6 0,9-5 21 16,0-10-5-16,0-8-6 0,0-9-14 15,4-7 5-15,5-12-14 16,4-6 5-16,-1 3 1 0,4 5 8 16,4 12-4-16,5 5-1 0,-2 14-6 15,-3 16 1-15,6 8 0 0,-3 11 4 16,-2 9 6-16,-1 9-1 16,-5 6 22-16,-1 10 9 0,-3 6 9 15,-6 12-6-15,-5-2-6 16,0 3-7-16,-16-1-16 0,-4 3-6 15,-6-1-6-15,2-10 2 0,1 4-7 16,-3-11 8-16,6-5-7 16,6-6-15-16,0-5-23 0,14-3-43 15,0-9-24-15,0 0-4 0,0 0 10 16,9 0 18-16,2 0 5 0,6 0 17 16,7-4 28-16,0-5 13 15,1 1 12-15,-1 0 8 0,-5-1 5 16,3 2 3-16,-7 7-3 15,2 0 2-15,0 0-7 0,-6 0 3 16,0 0-2-16,3 7-4 0,-3 2 0 16,-1 4-1-16,-2-6 1 15,5-7 6-15,-3 9-2 0,3-9 0 16,-2 0 8-16,3 0 10 0,-2 0 5 16,-6 0 7-16,8 0-10 0,-3 0-10 15,3 0 0-15,-6-9-11 16,3 2-4-16,2-6-7 0,-2-3-4 15,6 0 3-15,-6-5 5 0,3 4-3 16,-6 3 19-16,0-3 7 0,-4 4 15 16,1 5-3-16,-5 8 1 15,0 0-5-15,0 0-10 0,0 0-2 16,-13 0-5-16,1 16-4 0,-5 1 3 16,0 7 3-16,1 4 10 15,5 0 0-15,-2 6 7 0,13 2-12 16,-8 1 2-16,8-1-7 0,0 2-5 15,0-10 4-15,0-3 0 16,0 0 1-16,5-6 1 0,6-2 5 16,2-10-8-16,3-7-7 0,1 10 0 15,3-10 0-15,0 0-6 0,0 0 1 16,-4 0 4-16,1-10 1 16,0-2 0-16,-2-4 4 0,-4-8-2 15,3-1 3-15,-6-5-1 16,-5 2 13-16,-3-4 5 0,0 1-3 15,0 2 18-15,0-1-9 0,0 7-13 16,-11 1-12-16,3 6-13 16,-6 4-26-16,5 8-52 0,-5 4-60 15,2 0-43-15,4 13-44 0,8-1-57 16,0 0 52-16</inkml:trace>
  <inkml:trace contextRef="#ctx0" brushRef="#br0" timeOffset="86086.2138">14860 12508 47 0,'8'-8'124'16,"1"-8"84"-16,-1 0-52 15,0-5-53-15,-5-3-44 16,2 0-34-16,-5-5-18 0,0-3 1 16,0-5-8-16,0-1-2 0,0-2-9 15,0-5 5-15,0 0 1 0,5 8 5 16,-1 6 3-16,0 2 4 15,0 4 5-15,-4 5 14 0,0 4 2 16,0 7 4-16,0 9 4 0,0 0-4 16,0 0 9-16,0 22 9 0,0 9-15 15,-12 12 8-15,2 8-8 16,10 11-13-16,-8 3-1 0,8 4-7 16,0-3-3-16,0-6 1 15,0-4 10-15,8-3-8 0,2-2-1 16,-2-12-1-16,3-1 3 0,-2-10 1 15,2-3 2-15,-3-5 2 16,6-8 0-16,-3-4-8 0,1-8 0 16,8 0-7-16,2 0 0 0,2-8-8 15,3-8-9-15,1-9-10 0,3 0 10 16,0-3-13-16,2-6-7 16,0 3 13-16,-1 3-8 0,-4-1 4 15,0 4 13-15,-3 5-10 16,-5-1 4-16,-4 9 14 0,1 5-6 0,-5-2 6 15,-3 9 4-15,-5 0 6 16,0 0 0-16,-4 0 1 16,0 9 3-16,5-9-4 0,-4 12-1 15,4-1-3-15,-5-4-2 0,0 7-1 16,3-1 1-16,6-6-2 0,-4 2 0 16,-2-2-6-16,2-7 1 15,-2 0-12-15,2 0 9 0,-5 0 4 16,0 0-8-16,0 0 8 0,0 0-7 15,0 0-13-15,0-7-1 16,0-6-2-16,0-3 1 0,0 0-9 16,0 0-8-16,-13-1 3 15,5 1 9-15,-1 4 6 0,0 0 7 16,-4 2 6-16,-4 10 8 0,0 0 5 16,-3 0 12-16,0 15 10 15,0-1 4-15,0 7 4 0,-2 3-4 16,8 1-4-16,1 4-5 0,5 0 0 15,8-5-8-15,0-5 3 0,0-2-5 16,0-6 1-16,8 3-4 16,5-14 1-16,-2 0-4 0,1 0-6 15,4 0 8-15,1 0-6 0,-1-14 6 16,5 3-6-16,-7-1 3 16,3 1-3-16,0-2 4 0,-4 1-5 15,-4 0 0-15,-8 3 1 16,4 4 0-16,-5 5 4 0,0 0-10 15,0 0 7-15,0 0-1 0,0 9 7 16,0 4-3-16,3 3-1 0,3-3-2 16,2-2 1-16,0 1 6 15,0-1 6-15,5 3 5 0,-2-14 12 16,-3 0 1-16,1 0 0 0,2 0 6 16,3 0 7-16,-6 0 0 0,-1 0-13 15,7-9-10-15,-8-3-3 16,2 0-16-16,0-3 4 0,1-7 3 15,-1 2-12-15,-5-1 7 16,2-3-6-16,-1-5-2 0,0-3 0 16,-4-9-3-16,5-3-2 0,-5-9 3 15,0-5-6-15,0 2 0 16,0-6 2-16,0 5-4 0,0 5 12 16,4 3-5-16,-4 8 6 0,0 10 0 15,0 6 0-15,0 8 4 16,0 6-2-16,0 6 5 0,0 5-4 15,0 8-3-15,0 7 0 0,-9 10 5 16,1 13-1-16,0 6-1 16,0 9 0-16,-1 4 6 0,-2 5-4 15,3 3 4-15,8-4 2 16,-13 4 1-16,13-9-5 0,0-3-1 16,0-4 1-16,0-9 2 0,0-3 9 15,4-9-3-15,5-7 0 16,-1-5 3-16,0-8 1 0,4-8-6 15,-1 0-6-15,7 0 1 0,3-8-10 16,-3-8 3-16,4-5-4 0,2-2-1 16,-5-2 3-16,3 1 1 0,-2-2-4 15,-5 7 3-15,-2 7 5 16,-1-1-10-16,1 5 3 0,-5 8-3 16,0 0 3-16,0 0 4 15,0 0-8-15,0 8 11 0,1 5-9 16,-1-6 10-16,0-7-6 0,-2 12 5 15,4-12 2-15,-2 9-3 16,4-9-5-16,9 0-7 0,-1 0-7 16,5 0-20-16,1 0 1 0,8-4-7 15,-6-8 8-15,6 0 16 0,-2-1 4 16,-4 1 9-16,-4 5 8 16,-3 2 5-16,-1 5 2 0,-4 0 6 15,-4 0 15-15,-3 0-3 16,-9 8-10-16,0 5-2 0,0-1 3 15,0 4 0-15,-9 0 3 0,-3 0-3 16,-1 0-5-16,3 1-8 0,-7 0 3 16,0-5-1-16,4-3-2 15,2-9-6-15,2 8 1 0,9-8-10 16,0 0-6-16,0 0-2 0,0 0-17 16,0-5 2-16,0-7-21 0,9-5 16 15,2-3 10-15,7-1-15 16,3 1 7-16,2-5 8 0,-3 1 16 15,1 8 4-15,-2-1 2 0,-3 5 5 16,1 5 2-16,-5-2-4 16,-3 9 3-16,2 0 3 0,3 0 0 15,-6 0 0-15,0 0-1 0,3 11-1 16,2-1 7-16,-5-3 12 16,0 3 2-16,4-3 2 0,-1 1 8 15,3 0 3-15,-6-8-5 0,4 8-10 16,2 1-14-16,-8-9 1 0,2 7-18 15,4-7-19-15,1 0-30 16,-1 0-36-16,3 0-48 0,-2 0-63 16,-1-7-38-16</inkml:trace>
  <inkml:trace contextRef="#ctx0" brushRef="#br0" timeOffset="86316.7598">15917 12166 177 0,'-14'0'309'0,"3"0"-49"0,3 0-82 16,8 0-53-16,0 0-18 0,0 0-17 15,0 0-19-15,0 0-28 16,0 0-21-16,5 0-17 15,6 0-24-15,-2 0-47 0,-1 0-66 16,-4 0-68-16,-4 0-56 0,0 0-42 16</inkml:trace>
  <inkml:trace contextRef="#ctx0" brushRef="#br0" timeOffset="86502.3918">15544 12191 288 0,'-9'0'274'0,"9"0"-71"16,0-3-62-16,0-7-58 0,9 3-32 0,6-5-23 15,5 0-20-15,10-2-27 16,2 6-41-16,-1 1-67 0,-5 2-60 16,-10 5-67-16,-4 0-171 15</inkml:trace>
  <inkml:trace contextRef="#ctx0" brushRef="#br0" timeOffset="86769.2626">14763 12218 71 0,'-25'0'216'16,"0"0"45"-16,7 0-43 0,4 0-54 16,3 0-44-16,11 0-19 0,0 0-9 15,0 0-11-15,3-6-40 16,13-2-31-16,13-1-21 0,12 5-43 16,3 4-51-16,7 0-74 0,-12 0-53 15,-7 0-77-15</inkml:trace>
  <inkml:trace contextRef="#ctx0" brushRef="#br0" timeOffset="87420.5964">10671 14059 159 0,'-65'17'223'15,"5"0"-44"-15,-5-2-45 16,4-2-18-16,7-13-9 0,14 7 5 15,12-7-3-15,8 0-11 0,8 0-11 16,12 0-21-16,16 0-14 16,20 0-28-16,20 0-3 0,23 0-10 15,22 0-4-15,21 0-7 0,15-3 4 16,23 3-4-16,17 0 2 16,19-4-2-16,20 4-3 0,19 0-4 15,17 0-8-15,16 0-16 16,8-5-7-16,5 1-11 0,-9-3 1 15,-3 2-13-15,-6-2 0 16,-3-3 5-16,-8 3-3 0,-12 2-1 16,-8 2-9-16,-9-1 12 0,-8 4-15 15,-16 0 6-15,-7 0 4 0,-17 0 11 16,-14 0 20-16,-11 12 16 16,-15 0 11-16,-16 0 8 0,-23 0-2 15,-19-3-4-15,-23-9-21 0,-18 7-41 16,-20-7-64-16,-16 0-38 15</inkml:trace>
  <inkml:trace contextRef="#ctx0" brushRef="#br0" timeOffset="87735.8872">15802 13727 335 0,'-14'-5'313'0,"1"1"-79"0,-3 1-85 16,2 3-69-16,14 0-27 15,0 0-17-15,0 0 7 0,0 12-6 16,14-6-14-16,9 11-12 16,11-1-4-16,6 4-4 0,4 1 0 15,5 3-3-15,-4 1-1 16,0 0 1-16,-8-1-2 0,-9-1 3 15,-4 4 5-15,-8 1 27 0,-2 0 13 16,-8 1-6-16,-6-1-15 0,0 1-15 16,-14-1-18-16,-4 3-77 15,-7-2-110-15,-3 0-102 0,-1-8-86 16</inkml:trace>
  <inkml:trace contextRef="#ctx0" brushRef="#br0" timeOffset="88937.8477">11806 14641 214 0,'-13'0'372'0,"1"0"-55"16,-1 0-84-16,-6 0-105 0,-1 0-62 15,-1 0-39-15,-3 0-7 16,0 17 19-16,-1 3 5 0,-3 5-3 16,3 3-8-16,8 1 7 0,5-1-17 15,12 1-5-15,0-1 0 16,17 1-15-16,12-5-4 15,10 0-1-15,15-8 3 0,6-4-9 16,2 0 8-16,-5 2-6 0,-13-2 7 16,-11-12-1-16,-14 8-6 15,-6 1 7-15,-10-2 3 0,-3 0 7 16,-11 7-5-16,-11-7 6 0,-1 4-8 16,-5 2-5-16,4-13-19 15,-1 0-16-15,8 0-50 0,6 0-66 16,11-3-54-16,0-10-11 0,15-7-15 15,10-3-31-15,12-11 53 16</inkml:trace>
  <inkml:trace contextRef="#ctx0" brushRef="#br0" timeOffset="89104.1728">12438 14650 105 0,'54'-28'335'0,"-10"7"4"0,-11 4-76 15,-9 5-108-15,-8 8-82 0,-3 4-40 16,-4 8-7-16,-6 12 31 15,-3 14 7-15,0 5 11 0,0 11-27 16,0 8-21-16,0 1-8 0,0 3-11 16,0-5-24-16,3 0-47 15,5-5-106-15,-8-2-78 0,0-9-59 16,0-6-44-16</inkml:trace>
  <inkml:trace contextRef="#ctx0" brushRef="#br0" timeOffset="89320.703">12264 14918 280 0,'-9'-13'320'0,"9"6"-72"16,0-1-79-16,0 4-67 0,0 4-17 16,14 0 3-16,5 0-6 0,14 0-30 15,8 0-25-15,11 0-15 16,10 0-41-16,-2 7-84 0,2-7-73 15,-6 0-51-15,-8 0-57 16,-10 0 10-16</inkml:trace>
  <inkml:trace contextRef="#ctx0" brushRef="#br0" timeOffset="90086.7779">12878 14893 62 0,'8'0'147'0,"3"0"84"15,3 0-52-15,-3 0-60 16,1-3-50-16,1-6-34 0,8-3-7 15,-2 5-12-15,6-7-11 0,0 2-12 16,-6 0-6-16,2 5-9 16,-4-2-7-16,-5 6 7 0,-5 3 0 15,-7 0 9-15,0 0 6 16,-16 0 10-16,-4 12 5 16,-1-1-1-16,-2 6 5 15,-6 3 5-15,-2 8-3 0,0 6 5 16,8-2-7-16,1-1 4 0,7-2-2 15,3 0-1-15,12-4-9 16,0-5-1-16,12-4 2 0,3 1 0 16,10-5-3-16,8 0-2 0,3-2-1 15,2 1 1-15,2-4 4 0,0 2-7 16,-3-9-3-16,0 0-2 16,-9 0-5-16,-3 0 4 0,-5 0 4 15,-5 0 5-15,1-9 2 16,-2-3 1-16,-3-4 0 0,-2-1-3 15,-2-2 7-15,-2-2-1 16,-5 1 1-16,0-2-2 0,0 4-4 16,0-8 7-16,3 2 3 0,2-4 17 15,-2 3-7-15,-3 5 10 16,0 3 7-16,0 5-9 0,0 5-9 16,0 7-13-16,0 0-1 0,0 0 7 15,0 19-9-15,0 10 16 16,0 8 9-16,0 9-1 15,0 5-6-15,0 11 1 0,0-2 3 16,0 6 11-16,0 0 3 0,0-1 2 16,0-9-3-16,0-3 1 15,-8-2-4-15,8-16-16 0,-8-12-11 16,8-1-3-16,0-6-4 0,0-16 0 16,0 0 0-16,0 0-9 0,0-16-3 15,-7-13-7-15,7-11 7 16,0-10 6-16,0-7-5 0,0-7 0 15,0-14-1-15,0-8-2 0,0-4-5 16,0-3-6-16,7 3 9 16,6 14 2-16,7 7 10 0,0 12 10 15,0 11 6-15,2 14 9 16,-3 11 4-16,-2 14 3 0,1 7 20 16,-4 11 2-16,3 17 4 15,-1 10 7-15,-3 6-11 0,-5 1-12 16,-8 4-12-16,0-1-4 0,0-3-15 15,-17 0-5-15,0 0-10 16,-3-5-57-16,-4-3-95 0,-1 1-78 16,1-6-32-16,1-9-41 0,2-3-38 15</inkml:trace>
  <inkml:trace contextRef="#ctx0" brushRef="#br0" timeOffset="90603.69">13980 14772 252 0,'20'-8'307'15,"-1"4"-47"-15,-2-1-71 0,-5 5-65 16,-3 0-44-16,-1 0-10 0,-2 0-3 15,2 17-4-15,6 7-16 16,-3 4-10-16,3 10-20 16,-7 5-6-16,1 2-1 0,-5 1 0 15,-3-2-10-15,0 1 2 0,0-4-4 16,0-5 4-16,0-8-5 0,-8-3 6 16,8-5-6-16,0-7 5 15,0-5 2-15,0-8 1 0,0 0 12 16,0 0 12-16,0-4-13 0,0-13-9 15,8-7 9-15,1-4-18 16,4-8-2-16,-2-9 4 16,2-9-13-16,0-6 4 0,-7-6-16 15,-6-11 4-15,0-4 1 0,0-5-1 16,0-3 15-16,0 8 7 0,0 7 2 16,0 8 10-16,0 9 3 15,0 14 15-15,0 10 2 0,0 9-5 16,0 7-9-16,-11 17-5 0,-4 12-8 15,-2 17-6-15,-8 16 1 16,-4 7 1-16,4 13-16 0,-1 3-35 16,5 3-69-16,3-6-72 0,7-8-42 15,11-8-38-15,0-13-44 16,0-7 70-16</inkml:trace>
  <inkml:trace contextRef="#ctx0" brushRef="#br0" timeOffset="90903.6937">13992 15198 349 0,'-9'20'285'0,"1"-3"-41"0,8-4-55 16,0 0-64-16,0-13-34 0,0 7 10 15,5 1 29-15,7-8 9 16,7 9-9-16,6-1-15 0,4-8-6 16,2 8-69-16,6-8-40 15,5 0 0-15,1 0 0 0,8 0 0 16,-4 0 0-16,2-4 0 0,-4 0 0 16,-9 4 0-16,-3-4 0 15,-6 0 0-15,-7 4 0 0,-6 0-69 16,-6 0-413-16,-8 12-83 0</inkml:trace>
  <inkml:trace contextRef="#ctx0" brushRef="#br0" timeOffset="93549.3131">20027 11458 3 0,'0'0'3'0,"0"-3"-1"0,0-2-1 15,0 1-3-15,5 0-4 16</inkml:trace>
  <inkml:trace contextRef="#ctx0" brushRef="#br0" timeOffset="95037.1586">20066 11366 4 0,'0'0'6'16,"0"0"8"-16,0 0 7 16,0 0 15-16,0 0 20 0,0 0 23 15,0 0 22-15,0 0 9 0,0 0-40 16,0 0-33-16,0 0-17 0,0 0-8 16,0 0-9-16,0 0 1 15,-9 0 2-15,9 0 0 0,0 0-2 16,0 0 1-16,0 0 4 15,0 0 3-15,0 0 10 0,0 0 6 16,0 0-4-16,0 0 3 0,0 0 3 16,0 0 3-16,-8 0-9 15,8 0 1-15,0 0-8 0,0 0-5 16,0 0-2-16,0 0-4 0,0 0 7 16,0 0-2-16,0 0-6 0,0 0-1 15,0 0-3-15,0 0 2 16,0-6-1-16,0 6 9 0,0 0-4 15,0 0 1-15,0-4-1 0,0 4 2 16,0-3-3-16,0 3 6 16,0 0 2-16,0 0-3 0,0 0 1 15,0 0 4-15,0 0 8 0,0 0-2 16,0 0 6-16,0 0-13 16,0 0-6-16,0 0-3 0,0 0-4 15,0 0 1-15,0 0-2 0,0 0-5 16,0 0 6-16,0 0-5 0,0 0 0 15,0 0 1-15,0 0 3 16,0 0 5-16,0 0-5 16,0 0 0-16,0 0-2 15,0 0 3-15,0 0-1 0,0 0 1 16,0 0-9-16,0 0 9 16,0 0-6-1,0 0 5-15,0 0 1 16,0 0-3-16,0 0 2 15,0 0 1-15,0 0-3 0,0 0 5 16,0 0-3-16,0 0-3 16,0 0 0-1,0 0 6-15,0 0-2 16,0 0-6-16,0 0 9 16,0 0-8-16,0 0 6 15,0 0 1-15,0 0 3 16,0 0 4-16,0 0-5 0,0 0-2 15,0 0 0-15,0 0 1 16,0 0-9-16,0 0 0 0,0 0 5 16,0 0-2-16,0 0 2 15,0 0 0 1,0 0 4-16,0 0-2 0,0 0 0 16,0 0-6-16,0 0 4 15,0 0 2-15,0 0-5 0,0 0 3 16,0 0-6-16,0 0 7 15,0 0-5-15,0 0 1 16,0 0 6-16,0 0-1 16,0 0 2-16,0 0 7 0,0 0-8 15,0-4 4-15,4-2-3 16,0 0-5-16,5 6 0 16,-5 0 1-16,-1-5 2 0,0 1-7 15,2 1 2-15,3-2 4 0,-5 1-2 16,6-4 3-16,-4 5 1 0,-2-2-6 15,2 1 5-15,3 4 6 16,-4 0 2-16,0 0-9 0,-4 0 4 16,0-4 3-16,0 4 6 0,0 0-8 15,0 0 8-15,0 0-10 0,0 0 6 16,0 0-8-16,0 0 0 16,0 0 3-16,0 13 0 15,0 2 17-15,-12 4-1 0,0 8-1 16,-2 0 8-16,6 1-10 0,8-3 4 15,-8-1 5-15,8-1 3 0,0 0-15 16,-6-7-6-16,6-5-4 16,0-11-1-16,0 8-3 0,-9-8 1 15,9 0-4-15,0 0 6 16,0 0-10 0,0 0-5-16,5-8-5 0,2-3 1 15,1-5 0-15,3-7 9 16,3 5-8-16,2-7 9 0,-3 0 6 0,-2-3-7 15,6-1-2-15,-1-2 7 16,0 2 0-16,-3 4-4 16,-2 1 9-16,-2 7-2 0,-1 5 1 15,-2 5-8-15,-1-3 2 0,0 7 2 16,-5 3 4-16,0 0 1 16,4 13 3-16,4 6 8 15,-4 7 3-15,4 2 12 0,1 4 37 16,-1 6 11-16,-2-3-16 0,2 2-2 15,-2 0-15-15,-3-2-13 0,2-2-17 16,-5-5-11-16,0-3 1 16,0-4 1-16,0-2-4 15,0-2-3-15,0 0-2 0,0-5 2 16,0-1-7-16,0 3-18 0,0-14-32 16,0 8-46-16,0-8-49 15,0 0-39-15,-8 0-10 0,-6 0-10 16,5 0-16-16,-9 0-40 0,-2-12 29 15</inkml:trace>
  <inkml:trace contextRef="#ctx0" brushRef="#br0" timeOffset="95236.2283">20004 11596 90 0,'-8'0'196'0,"0"0"56"0,8 0-43 16,0 0-45-16,0 0-42 0,0 0-30 15,0 0-15-15,8 0 0 0,4 0-4 16,4 0-5-16,13 0-22 16,7 0-15-16,1 0-22 0,3 0-42 15,-3 0-90-15,-4 0-106 0,-9 0-126 16</inkml:trace>
  <inkml:trace contextRef="#ctx0" brushRef="#br0" timeOffset="96108.3708">20049 11458 29 0,'0'0'76'16,"-14"0"84"-16,6 0 48 0,8 0-39 15,-8 0-44-15,8 0-31 0,0 0-26 16,0 0-5-16,0 0-6 0,0 0 4 16,0 0-10-16,0 0-20 15,0 0-13-15,0 0-7 0,0 0 1 16,-6 8 1-16,6 8 12 16,-12 1 9-16,-1 7 27 0,0 4-17 15,1 5-7-15,5 0 12 0,-7 3 11 16,6-2-13-16,2-6-18 15,6-5-3-15,-8 3-13 0,8-6-5 16,-9-4-4-16,9-3-2 0,0-5-2 16,0 1-12-16,0-2-47 0,0 1-76 15,-9-8-75-15,9 12-38 16,0-12-52-16,0 0-34 0</inkml:trace>
  <inkml:trace contextRef="#ctx0" brushRef="#br0" timeOffset="96937.317">20101 10957 32 0,'-25'-7'66'0,"-2"7"60"15,-3 0 66-15,-5 0-53 0,-1 0-44 16,-1 0-32-16,0 0-17 0,-3 0-6 15,2 16 13-15,-2 1 12 16,0 2 3-16,3 5-7 16,4 1-7-16,1 4-20 0,-2 7 2 0,8 5-9 15,1 3-1-15,0 2 17 16,5 3-5-16,8 8-3 16,4-1 24-16,8 10-14 0,0-2-7 15,0 2 1-15,0-1-8 0,12-4-7 16,1 1 17-16,2-2 12 15,10-3-9-15,0-1-4 0,-2-3-8 16,10-7-4-16,-1-7 10 0,5-1 5 16,0-9-7-16,3-5-6 0,0-3-5 15,6-9 9-15,6-5-6 16,2-7-28-16,2 0 0 0,1-3 0 16,4-6 0-16,-4 2 0 15,-5-5 0-15,-1-1 0 0,-9 0 0 16,-5-4 0-16,-9 6 0 15,-2-1 0-15,-3-5 0 0,-2 0 0 16,-5 3 0-16,6-11 0 0,-3-4 0 16,1 0 0-16,1-7 0 0,0-4 0 15,-3-5 0-15,4-8 0 16,-6-4 0-16,0 2 0 0,-8 4 0 16,0-2 0-16,-8 1 0 15,0 3 0-15,0-1 0 0,-8 2 0 16,-6 3 0-16,0 0 0 0,-7 0 0 15,-1 1 0-15,-4 1 0 16,1 4 0-16,-3 3 0 0,-1-2 0 16,-4 6 0-16,2 7 0 0,-11 6 0 15,2 7 0-15,-8 0 0 0,-6 2 0 16,-3 6 0-16,5 4 0 16,3 0 0-16,3 0 0 0,12 0 0 15,4 0 0-15,9 0 0 0,7 0 0 16,6 0-163-16,8 0-91 15,0 0-40-15,0 14-46 0,0-2-86 16</inkml:trace>
  <inkml:trace contextRef="#ctx0" brushRef="#br0" timeOffset="97536.3307">20114 12223 28 0,'-33'-7'65'0,"5"3"62"16,-1 4 65-16,6 0-38 0,2 0-56 16,4 0-32-16,5 0-16 0,12 0-4 15,0 0-3-15,0 0-1 16,0 0 6-16,0 0-1 0,0 0 0 16,8 0-5-16,4 0 1 0,1 11 19 15,-1-2 15-15,0 3 7 0,4 5 1 16,1 7 9-16,3 4-16 15,3 9 6-15,2 3 6 0,4 5-7 16,-1-1 14-16,9 6-22 16,-1 3-75-16,7-6 0 0,-4-1 0 15,1-10 0-15,-4-2 0 0,2-5 0 16,-5-5 0-16,-4-2 0 16,-1-8 0-16,-5 2 0 0,-1 0 0 15,-11-4-64-15,-4 0-268 0,-2 2-32 16,-5 1-40-16,0 2-8 0</inkml:trace>
  <inkml:trace contextRef="#ctx0" brushRef="#br0" timeOffset="99603.1704">21064 12803 109 0,'-25'0'247'0,"1"0"-9"16,1-5-62-16,2 0-66 0,0 2-43 16,1 3-25-16,4 0-3 0,0 0 3 15,-6 0 4-15,3 13-16 16,-1 4-10-16,-4 1 2 0,-1 5 3 15,5 6-3-15,-5 5 14 0,2-1-2 16,2 3-9-16,-4 4-2 0,4 2 11 16,2-2 7-16,-3 1 8 15,3 4 1-15,4 0 1 0,2-1-1 16,0 1-10-16,0 0-3 0,5 4 4 16,8-5-12-16,0 1 5 15,0 0-4-15,8-5-7 0,1 2 0 16,4-6 23-16,7 1 0 15,0-5 14-15,5-4-50 0,7 1-10 16,4-5 0-16,1 1 0 0,4 0 0 16,0-9 0-16,-1-2 0 0,0 1 0 15,2-8 0-15,-3-7 0 16,2 0 0-16,0 0 0 0,-1 0 0 16,2 0 0-16,-2-7 0 0,0-8 0 15,2 4 0-15,-2-6 0 16,0 4 0-16,-1-4 0 0,-8 4 0 15,-7-1 0-15,-5 0 0 16,-2-3 0-16,-1 0 0 0,2-3 0 16,-7 0 0-16,1-3 0 15,1-6 0-15,-5 0 0 0,0 0 0 16,0 1 0-16,0 0 0 0,-3 2 0 16,-2 2 0-16,-3 3 0 15,0 6 0-15,0 2 0 0,0 1 0 16,0 4 0-16,0-1 0 0,0 2 0 15,0-1 0-15,0 4 0 0,0-1 0 32,0 0 0-32,0 3 0 15,0-3 0-15,0 0 0 16,0 2 0 46,-8 3-228-15,8-4-258-47,-12-6-64 16</inkml:trace>
  <inkml:trace contextRef="#ctx0" brushRef="#br0" timeOffset="108936.9319">21113 13175 12 0,'16'0'18'0,"-3"10"5"16,-5-10-2-16,-3 0 2 0,-5 0-2 16,3 0 12-16,-3 0 11 0,0 0 16 15,0 0 24-15,0 7 23 0,0-7-31 16,3 0-19-16,1 0-13 16,1 0-1-16,3 0 7 0,-5 0 5 15,5 9 13-15,-8-9 9 0,6 0 11 16,-3 0 7-16,-3 0 1 15,5 0-11-15,-1 0-2 0,4 0-9 16,-5 0-14-16,6 0-8 16,-9 0-17-16,0 0-5 0,0 0-4 15,0 0 11-15,0 0-13 0,0 0-9 16,0 0-4-16,0 0-6 16,0 0-1-16,0 0-5 0,0 0 3 15,0 0-4-15,0 0-5 0,0 0-2 16,0 0 4-16,0 0-8 0,0 0-5 15,0 0 6-15,0 0-9 16,0 0 1-16,-12 0 3 0,-5 0-4 16,0 0 5-16,-3 0 0 0,1 0 5 15,-2 0 12-15,2 12 1 16,-1-4-6-16,-2 0 2 0,1-8-3 16,2 12 6-16,-1 0 3 15,3-4-6-15,5 1 2 0,-1-1-5 16,1 1 0-16,4 3 8 0,8 0-2 15,-8 0-3-15,8 0 2 16,0 4-2-16,0 5 2 0,0 7 8 16,0-3-6-16,0-1-2 0,5 0 0 15,1 1 1-15,3-5 1 0,-1-5 1 16,5 2-3-16,-1 1 0 16,0-7 3-16,1 1-5 0,-1-3 9 15,-1-1 1-15,-3-8-5 16,5 11 6-16,-1-11 5 0,1 9 0 15,0-1 6-15,2-8-7 16,1 0-7-16,5 0 3 0,-2 0-5 16,1 0-3-16,2 0 0 15,-1-4 1-15,-2 0-4 0,-2-5 5 16,-6 1-5-16,-3 5 3 0,2-2-10 16,-10 5-3-16,0 0-20 15,0 0-15-15,0 0-14 0,0 0-32 16,0 0-28-16,-18 0-22 0,2 0-33 15,-4 8-42-15,-4-8-53 16,-1 0-205-16</inkml:trace>
  <inkml:trace contextRef="#ctx0" brushRef="#br0" timeOffset="110428.3349">20987 12911 7 0,'-8'-4'12'0,"8"1"10"16,-13-1 10-16,13 4 7 0,-11-5 3 15,11 0 3-15,-14 3 4 0,3-8 10 16,-1 7 10-16,3-1 25 16,1 4-24-16,8-5-16 15,-8 0-13-15,8-2-5 0,-9 3-3 0,9-3 7 16,0-2-8-16,0 1 3 15,0 2-5-15,0-4-1 0,0 5 3 16,0 3-1-16,0 2 1 16,0 0 5-16,0 0-6 0,6 0 3 15,-6 0-7-15,3 0-4 0,5-5-3 16,0 0 0-16,1-2 7 16,3-3 0-16,4 8 3 0,1-3-1 15,-1-3-5-15,0 4 1 0,1 0-3 16,-1-4-1-16,-5 4-6 0,6 0 8 15,-5 4-6-15,2 0-15 16,-3 0 5-16,1 0-7 16,-1 0 5-16,-2 0 4 0,4 0-1 15,-1 0 12-15,-1 0-15 0,1 8 8 16,1-8-12-16,-4 8 4 16,-1-8 2-16,0 8 0 0,5 0 7 15,-2-8 8-15,0 7-3 0,6-7 4 16,-1 10-13-16,2-10 10 0,-4 7-10 15,3-7 3-15,0 12 1 16,-1-12 2-16,2 10-9 16,-9-10 4-16,4 0-1 0,-1 7-6 15,-3 2 9-15,3-2-12 0,-1 2 8 16,-3-2 4-16,0 5-6 16,1 0 3-16,-1-2-2 0,0-3-10 15,-3 5 10-15,4 0 4 0,-2 5-2 16,1-5 9-16,0 2-2 15,-4-3 12-15,1 1 5 0,3 0 3 16,-5-5-2-16,5 7-8 0,-3-7-4 16,-1 1-3-16,0 1-9 0,0-1-4 15,0 1-7-15,1 3 0 16,3 0 0-16,-4 4 0 0,1-3 0 16,-2-2 0-16,0 1 0 15,2 0 0-15,-5 2 0 0,3-2 0 16,2-4 0-16,-2 1 0 15,6-2 0-15,-9 0 0 16,0 2 0-16,0-1 0 0,0 0 0 16,0-1 0-16,0 3 0 0,0-3 0 15,0 1 0-15,0 4 0 16,0 2 0-16,0-7 0 0,0 5 0 16,0-3 0-1,0 4 0-15,0-6 0 16,0 3 0-16,0 1 0 0,0 1 0 15,0 0 0-15,0-6 0 16,0 4 0-16,0-3 0 0,0 3 0 16,0-3 0-16,-9-7 0 15,9 9 0 1,0-9-3 31,0 0-263-32,0 0-80-15,0-4-51 0,0-1-67 16</inkml:trace>
  <inkml:trace contextRef="#ctx0" brushRef="#br0" timeOffset="111320.2763">21373 13893 57 0,'-8'0'107'16,"0"0"66"-16,8 0-6 0,-8 0-41 15,8 0-28-15,0 0-20 16,0 0-10-16,0 0 1 0,0 0 6 16,0 0-14-16,0 0-5 15,0 0-1-15,8 7-3 0,5 4-4 16,-1 6-7-16,2 5-1 15,3 2 1-15,4 5-9 0,-2 3-9 16,6 4 11-16,4 5-7 0,-1 0-5 16,1 3-2-16,1 6-2 15,-4-3-6-15,4 3-2 0,-4-1-5 16,4-1-4-16,-6-2-1 0,1-2 0 16,3-3 0-16,-2 0 3 15,-7-8-1-15,1-1-5 16,1-7 0-16,-5-6-27 0,-4-2-65 0,-4-5-101 15,-5 1-76-15,-3 0-87 16,0-5-303-16</inkml:trace>
  <inkml:trace contextRef="#ctx0" brushRef="#br0" timeOffset="111606.393">22287 15305 357 0,'-9'32'212'16,"1"-4"-94"-16,0 1-60 15,8 0-25-15,-9-1-21 0,9 5 5 16,0-4 4-16,0 0-14 0,0-6-7 16,0 3 0-16,9-7-26 15,-1-2-31-15,5-5-40 0,-4-12-74 16,3 0-34-16</inkml:trace>
  <inkml:trace contextRef="#ctx0" brushRef="#br0" timeOffset="112287.2827">22386 15175 33 0,'-8'-4'108'0,"8"-5"111"16,0 2-10-16,0-5-50 16,0-1-22-16,0 1-35 0,0-1-15 15,0 1 3-15,3-1 2 0,2 6-3 16,3-2-22-16,-2 1-29 0,3 0-22 15,2 4-7-15,11 0-4 16,-2 4-3-16,3 0-8 0,7 0 6 16,-3 0-2-16,-2 16 0 15,1 1-4-15,-4 7 6 0,0 5 4 16,-11 5-6-16,-6 0 4 16,-5 0-2-16,0-1 1 0,-8-1-3 15,-5-3 5-15,-4 0 0 0,3-5 2 16,-3-1-2-16,0-6-3 15,5-1 1-15,4-4 4 0,8-4-2 16,-8-8-6-16,8 0 1 0,0 0-6 16,0 0 5-16,8 0-6 0,3 0-7 15,6 0-4-15,4 9 8 16,-2-9-2-16,3 0 6 0,-2 12 2 16,-3 0 3-16,-2 0 3 15,-2 10 3-15,-1 2 0 0,-4 4-6 16,-8 5 1-16,0 3 6 15,0 1-5-15,0-1 3 0,-14-7 5 16,0-5-5-16,-3-3 16 0,1-6 10 16,-5-2 14-16,-4-6 9 0,-2-7 1 15,-6 0-7-15,1 0-23 16,-6 0-15-16,4-7 4 0,0-2-14 16,3-3-21-16,2 0-58 0,-1-4-72 15,7-8-54-15,-3-1-26 16,10-6-58-16,4-6-7 0</inkml:trace>
  <inkml:trace contextRef="#ctx0" brushRef="#br0" timeOffset="113291.7841">22653 14901 71 0,'-21'-8'136'15,"-4"1"78"-15,2-2-29 16,-3 1-56-16,2 1-26 0,1-2-22 16,-3 1-10-16,3-1-1 0,-2 6 4 15,2-2-16-15,-2 5-3 0,0 0-16 16,1 0-8-16,-1 0 9 15,-3 12 1-15,0 5 15 0,0 0 20 16,-6 2 1-16,3 2-5 0,2-5 11 16,-5 1 11-16,7-2-11 15,-2 6 6-15,1-4-70 0,-1-1-19 16,1 1 0-16,4 1 0 0,-1 4 0 16,9-2 0-16,1 5 0 15,2 4 0-15,-4-1 0 0,10 3 0 16,7 7 0-16,-13-2 0 15,13 2 0-15,0-2 0 0,0 1 0 16,5 3 0-16,3 1 0 0,-1 0 0 16,7 4 0-16,5 0 0 15,1 0 0-15,9-5 0 0,2 1 0 16,3 0 0-16,2-2 0 0,5 2 0 16,0-3 0-16,-1-3 0 0,0-7 0 15,7-3 0-15,-4-4 0 16,-3-9 0-16,5 0 0 15,-3-12 0-15,-2 9 0 0,-1-9 0 16,2 0 0-16,5 0 0 0,-2 0 0 16,-2 0 0-16,-3-9 0 15,4 2 0-15,-4-2 0 0,-4 1 0 16,3-4 0-16,-6 0 0 0,-4-5 0 16,-3 1 0-16,1-4 0 0,-3-4 0 15,2-6 0-15,-5 2 0 16,0-1 0-16,5 1 0 0,-5 0 0 15,-5-1 0-15,1 1 0 0,-2 3 0 16,-3 2 0-16,-1-3 0 16,-2 7 0-16,-5-5 0 0,-3-2 0 15,0 3 0-15,0-6 0 16,0-4 0-16,0-4 0 0,-11 0 0 16,1 1 0-16,-1 0 0 0,-3-1 0 15,3 0 0-15,-5 4 0 16,0 5 0-16,-1 1 0 0,-4-3 0 15,3 2 0-15,-8-1 0 0,5 0 0 16,-2 1 0-16,2 2 0 16,2 7 0-16,-6-5 0 0,5 4 0 15,-6 3 0-15,7 0 0 0,2 5 0 16,2 0 0-16,-7 5 0 16,-1 2 0-16,-6 1 0 15,1 4 0-15,0 0 0 0,-1 0 0 16,-1 0 0-16,8 0 0 0,1 0 0 15,-1 0 0-15,3 0 0 0,3 0 0 16,-1 0 0-16,1 0 0 16,5 0 0-16,2 0 0 15,1 0 0-15,-4 0 0 16,-1 0 0-16,1 0 0 16,0 0 0-16,1 12 0 0,-2-12-152 15,4 9-92-15,1-9 2 16,8 7-5-16,-7-7 0 0,7 0-43 15,-14 0-2-15</inkml:trace>
  <inkml:trace contextRef="#ctx0" brushRef="#br0" timeOffset="115816.4591">22454 13331 45 0,'-25'0'111'16,"1"0"115"-16,5 0-31 0,2 0-35 15,5-3-38-15,-2 3-32 16,3-5-14-16,11 5 10 0,0-5 4 16,-8 2-5-16,8 3-6 0,0 0-8 15,0 0-23-15,0 0-10 0,0 0-10 16,0 0-13-16,3 0 0 15,5 0-2-15,0 0 0 0,9 13 3 16,4-1 2-16,7-1 7 0,9 1-4 16,7 0-9-16,8-4-2 0,10 0-5 15,3-8-4-15,5 0-9 16,3 0 9-16,4 9 2 0,0-9-2 16,1 0-3-16,-3 0 3 15,-2 8 2-15,3-8-8 0,-5 7 5 16,-3-7 7-16,0 0-12 15,-8 0 5-15,1 10-1 0,-5-10-2 16,-4 0-1-16,2 0 2 0,-5 0-4 16,-5 0 2-16,-7 0 6 0,-6 0-3 15,-1 0 7-15,-1 0-8 16,-9 0 0-16,-4 0-2 0,-4 0 4 16,-4 0-12-16,1 0-14 0,-9 0-9 15,0 0-29-15,0 0-29 0,0 0-19 16,0 0-15-16,0 0-12 15,0 0-9-15,3 0-6 16,3 0-36-16,2 0-33 0,-8 0 42 16</inkml:trace>
  <inkml:trace contextRef="#ctx0" brushRef="#br0" timeOffset="116203.4187">24134 13233 258 0,'-17'-12'315'16,"-1"4"-54"-16,5-1-56 15,1 2-52-15,4 0-44 0,2-2-14 16,-2 3 16-16,8 4 19 0,0-3 3 16,0 5-22-16,0 0-32 15,0 0-25-15,0 0-28 0,0 0-19 16,3 0-7-16,8 0 0 15,6 13 0-15,3-2 0 0,5 5 0 16,-2 1 0-16,3 4-23 16,2-6 7-16,-4 6-2 0,0-1 7 15,1 6 12-15,-5-7-3 0,0-3-9 16,-3 1 7-16,-1-1 7 0,-4 1-5 16,-9-1 3-16,-3-4-6 15,0 0 8-15,0 0 2 16,0 5 5-16,-9-1-8 0,-8 4 9 15,-9 5-18-15,-7 0-50 0,-2-2-121 16,-6 5-104-16,0 6-61 16,2-6-56-16,5-3 42 0</inkml:trace>
  <inkml:trace contextRef="#ctx0" brushRef="#br0" timeOffset="116787.27">23225 11878 214 0,'-16'8'330'16,"-7"4"-134"-16,-6 0-76 0,-4 4-55 16,-7 4-16-16,0 5 8 15,2-1 9-15,3 9-22 0,5 1 2 16,9 0-16-16,10 8-12 0,11 8-7 16,0 2-10-16,11 0 4 15,14 2-7-15,4-1 2 16,7-1-3-16,5-3 3 0,0 0 1 15,-6 0-1-15,2-9 0 0,-3-3-4 16,-11-8 2-16,-6-5-2 0,-9-2 8 16,-8-7 16-16,0-4 12 15,0-1 5-15,-12-3-1 0,-5-7-14 16,-2 10-8-16,-1-10-4 0,-1 0-22 16,5 0-33-16,2 0-61 15,3 0-57-15,-1-13-28 0,12-3-19 16,0-8-34-16,0-10 37 0</inkml:trace>
  <inkml:trace contextRef="#ctx0" brushRef="#br0" timeOffset="117020.078">23608 12036 51 0,'23'-20'165'0,"-7"4"84"15,1 7-80-15,-8 9-58 0,-9 0-42 16,0 13-14-16,0 11 4 15,-12 10 8-15,-2 5 17 0,3 7-15 16,-3 7-23-16,14-2-8 0,-6 7-12 16,6-1-6-16,-8-5-12 15,8 2 0-15,0-6-5 16,0-2-3-16,0-6-16 0,0-3-52 16,0-5-72-16,0-7-56 0,0-9-79 15,0-7-11-15</inkml:trace>
  <inkml:trace contextRef="#ctx0" brushRef="#br0" timeOffset="117836.7014">23401 12463 211 0,'-12'-7'273'0,"-1"-2"-72"15,13 5-53-15,0 1-46 16,0-2-36-16,0 5-25 0,0 0-11 15,13 0-10-15,2 0-15 0,10 0-5 16,7 0-9-16,4 0-11 16,7 0-7-16,-1 0-17 0,4 0-4 15,-1 0 4-15,-6 0 3 0,4-7 9 16,-12-3 10-16,-2 3 12 16,-4-3 5-16,-6-1 10 0,-2-1 1 15,-9-4 14-15,-4 4-2 0,-4 0-1 16,0-1-4-16,-8 1-2 15,-4 0-1-15,-2 3 4 16,0 2-2-16,-3 7 2 0,1 0-5 16,-2 0 4-16,3 7-1 0,-1 10-2 15,-1 7-5-15,2 5-1 16,1 3 0-16,6 4-4 0,8 2-4 16,0-3 0-16,0 3-12 0,8-6-4 15,6-4-6-15,1-3-12 16,7-5-2-16,1-8 1 0,6-12-5 15,1 0 4-15,1 0 11 0,1 0 0 16,-4-8 16-16,1-4 6 16,-4 0 6-16,-6-4 9 0,-2 1 10 15,0-2 18-15,-5 0 16 16,-1 0 2-16,-3 5-7 0,1 5-20 16,-9 7-13-16,0 0-8 0,0 0-1 15,0 0-2-15,0 11 8 16,0 11 21-16,0-2 3 0,0 3-10 15,-9 5 21-15,1 6-13 0,8-6-13 16,-11-3-5-16,11-4-11 16,-9-1-2-16,9-3 1 0,-8-1-3 15,8-3 2-15,0-6 2 0,-8-7-2 16,8 10-4-16,0-10 9 0,0 0-2 16,0 0-1-16,0 0 1 15,0-5-7-15,0-7 5 16,0-10 3-16,0-2 7 0,0-5-7 15,0-8-4-15,8-4 0 0,6-8-11 16,5-3 0-16,1-6 9 16,6-3-5-16,0 6-3 0,-1 1 4 15,0 8 1-15,-2 6 3 0,2 12-1 16,-4 4-4-16,-8 12-2 16,-2 2 7-16,-2 10 0 0,-6 10 3 15,-3 7 7-15,0 7-5 0,0 4 2 16,-12 5-4-16,-4-2 5 15,-8-2-7-15,-1 0-8 16,-3-5-43-16,3-4-60 0,0 2-56 16,7-7-76-16,0-7-29 0</inkml:trace>
  <inkml:trace contextRef="#ctx0" brushRef="#br0" timeOffset="118420.0464">24578 12301 210 0,'0'12'263'15,"0"4"-94"-15,0 1-56 0,0 7-27 16,0 0-10-16,0 0-17 16,-11 1 16-16,11 0-2 0,-12-7-16 15,12-1-25-15,-8-4-8 0,8-4-3 16,0-9 0-16,0 7 11 0,0-7-2 15,0 0-1-15,0 0-2 16,0 0 1-16,0 0 11 0,0 0 6 16,0 0-4-16,0 0-8 0,0 0 3 15,0-7-14-15,0-5-11 16,8-1-4-16,0-3 1 0,4-5-6 16,-1 1 2-16,2 0 8 0,-1-2-18 15,0 3 9-15,2-1 4 16,-6 4-1-16,1 3 4 15,5 1 6-15,-2 0-12 0,-3 4 1 16,-1-1-3-16,-2 7 4 0,2 2-5 16,-3 0 1-16,4 0-10 15,-1 11 1-15,0 1 9 0,5 8 2 16,-2 0-2-16,-3 9-10 0,1 5 12 16,-9 1-2-16,0 0-1 15,0 8-4-15,-17-2 3 0,2-1 4 16,-7-4-5-16,2-3-2 0,1-4 4 15,-7-4 0-15,8-5-1 16,-4-4 7-16,6-4-3 0,3 0 1 16,13-12-3-16,0 10 9 15,0-10 4-15,0 7 19 0,5-7 16 16,7 0-3-16,14 0-5 0,5 0-10 16,4 0-17-16,12-7-8 15,1-3-3-15,1 3-34 0,4-3-62 16,-5 3-104-16,-2-1-109 0,-7 0-93 15,-2 0-73-15</inkml:trace>
  <inkml:trace contextRef="#ctx0" brushRef="#br0" timeOffset="120580.7771">26281 12810 109 0,'-12'16'296'0,"-2"-4"-67"16,3 0-97-16,5-1-58 15,-3 11-31-15,-4 2-1 0,-4 5 28 16,5 5 3-16,1 0-15 0,-3 4-12 16,8 3-7-16,6-4-8 15,-8-5-7-15,8 1 3 0,0-10 2 16,0-2-10-16,-9-4-9 0,9-5-9 16,-8 0 3-16,8-4 1 15,-9-8-5-15,9 9-5 16,0-9 7-16,0 7-5 0,-9-7-3 0,9 0-1 15,0 0 10 1,0 0-2-16,0-7 3 0,0-10-8 16,9-12 2-16,3-4-4 15,5-12 2-15,2-6-11 0,10-7 8 16,1-3 4-16,1 8 4 0,-2 3-5 16,-1 14 6-16,1 8-2 15,-4 7-3-15,-5 9 4 0,-4 5 1 16,-3 7-5-16,-2 7 2 0,2 10 4 15,-1 7 3-15,-4 8-1 16,0 2-2-16,-5 6-2 16,6-4-1-16,-5 1 11 0,0 0-10 15,0-1 5-15,1-2 4 0,-2-7-5 16,3 1 1-16,-6-6-3 16,3-1-3-16,-3-10 6 0,5 1-10 15,-2-4 5-15,-3 1 3 0,0-2-5 16,0-7-6-16,0 13-12 0,5-1-21 15,-2-3-39-15,2-9-28 16,-4 7-20-16,-1-7-14 0,0 0-5 16,0 0-74-16,0-7 5 0</inkml:trace>
  <inkml:trace contextRef="#ctx0" brushRef="#br0" timeOffset="120820.386">26232 13135 124 0,'-24'-7'294'0,"3"2"-26"15,4 2-72-15,6-2-67 0,3 5-42 16,8 0-17-16,0-3 2 16,0 3-5-16,0-5-26 0,11 1-19 15,11 4-8-15,2 0-10 0,6 0-1 16,5 0-7-16,4 0-10 15,3 0-29-15,-5 0-51 16,0 0-53-16,-1 0-44 0,-4-8-46 16,1-4-43-16</inkml:trace>
  <inkml:trace contextRef="#ctx0" brushRef="#br0" timeOffset="121491.8844">26707 12566 133 0,'-28'-22'221'0,"-8"7"-41"16,-1 2-72-16,-4 0-47 0,2 1-28 16,-7 5-4-16,5 7 22 15,1 0 13-15,0 0-8 0,-2 0-5 16,2 0-9-16,4 16 5 0,-2-3 2 15,5 3-5-15,5 4 3 16,-4 4-7-16,-1 4 6 0,1 5-13 16,1 8 4-16,-3 5-4 0,3-2 8 15,-2 11 16-15,-1-4 13 16,6 2-14-16,-1-1-2 0,4 3 6 16,11-8-3-16,1 3-7 15,13-3 22-15,0 3-18 0,0-5-13 16,0 0-11-16,13-4-30 0,6 3 0 15,6-3 0-15,4 0 0 16,7-5 0-16,5 2 0 0,3-11 0 16,0-2 0-16,6-5 0 15,-2 0 0-15,0-3 0 0,6-6 0 16,-1-11 0-16,4 0 0 0,0 0 0 16,-4 0 0-16,-1-7 0 15,1-5 0-15,-5-5 0 16,-2-4 0-16,-10-2 0 0,-4-5 0 15,1-10 0-15,-5-6 0 0,1-5 0 16,-6-5 0-16,3-6 0 16,-5-2 0-16,-3 2 0 0,-1-1 0 15,-4 4 0-15,-5 7 0 0,-8 7 0 16,0 1 0-16,-16 5 0 16,-6 1 0-16,-5 4 0 0,-6 4 0 15,-6-1 0-15,-7 4 0 0,1 1 0 16,5 8 0-16,-2-1 0 15,8 4 0-15,0-3 0 0,3 4 0 16,1 4 0-16,6-1 0 16,4 1 0-16,4-1 0 0,3 6 0 15,5 3-16 1,8 0-287-16,0 0-75 0,0-4-78 16,13 0 11-16</inkml:trace>
  <inkml:trace contextRef="#ctx0" brushRef="#br0" timeOffset="121912.6913">27052 12655 255 0,'-28'0'361'0,"0"-5"-62"15,3-2-88-15,5-2-79 16,0 1-30-16,3 0 1 0,5 0 18 16,-1 4 6-16,13-1-18 0,0 2-20 15,0 3-27-15,0-3-21 16,8-5-6-16,14-1-35 0,7-3 0 16,10-10 0-16,15-6 0 0,8-9 0 15,1-7 0-15,7-13 0 16,-1-8 0-16,1-8 0 0,-6-8 0 15,1 3 0-15,-8 1 0 16,-3 7 0-16,-11 4 0 16,-6 15 0-16,-9 10 0 0,-3 8 0 15,-10 8 0-15,1 5 0 0,-3 4 0 16,-5 4 0-16,-3 5 0 16,-5-6 0-16,0 4 0 0,0 4 0 15,0 5-23 1,0 0-436-16,0 0-55 0,0 0-7 15</inkml:trace>
  <inkml:trace contextRef="#ctx0" brushRef="#br0" timeOffset="122521.1739">28764 10896 196 0,'0'-12'214'0,"0"-1"-83"15,-17 2-54-15,1-1-33 16,-5 4-9-16,-7-1-1 0,-4 1 9 16,-1 8 0-16,-4 0 7 15,0 0-9-15,0 0 10 0,6 12-12 16,-2 5-9-16,6 2 13 16,6 6-19-16,4 4 0 0,5 3 0 15,12 1-2-15,0 0 1 16,12 3 6-16,10-3 11 0,4 0 1 15,8-3 11-15,2-7 13 0,4-7 12 16,-4-4 14-16,7-12-20 16,-7 0-30-16,-4 0-24 0,-4 0-10 15,1 0-11-15,-4 0-11 16,-6 0-20-16,2 0-54 16,-4 0-66-16,-1 0-66 0,-1 0-44 15,-2 0-74-15,-5 0-256 16</inkml:trace>
  <inkml:trace contextRef="#ctx0" brushRef="#br0" timeOffset="123205.4382">28792 10620 64 0,'-28'-24'105'0,"-5"3"51"0,-3 4 0 16,-2 2-48-16,-2 2-32 15,3 1-15-15,0 4-10 0,0-1 6 16,3 9 5-16,0 0 10 0,3 0-15 16,-3 0-14-16,6 17-6 15,-5 3-2-15,1 0-6 16,1 8-2-16,-9 6-5 0,9 3-4 15,-2 4 2-15,1 4 9 16,3 3-2-16,1 4 11 0,9 1-3 16,2 5 6-16,5 2 1 15,-2 1 3-15,14 2-11 0,0-5-10 16,0 0 18-16,14-1-7 16,-2 5 11-16,8-5-3 0,5-5-11 15,7 2-4-15,1-6-3 16,4-3 19-16,5-8-1 0,4-10 9 15,4-2-8-15,1-7-4 16,8-6-38-16,-2-12-2 16,3 0 0-16,0 0 0 0,1-10 0 15,-4-7 0-15,3-6 0 16,-1-9 0-16,-2-9 0 0,-1-8 0 16,-5-7 0-16,-3-6 0 15,-6-3 0-15,1-3 0 0,-12-3 0 16,-2 2 0-16,-8-4 0 0,-14-4 0 15,-7 4 0-15,0 4 0 16,-20 4 0-16,-5 9 0 0,-7 5 0 16,-8 11 0-16,-8 7 0 15,-3 10 0-15,-1 1 0 16,3 5 0-16,0 6 0 0,5-1 0 16,4 0 0-16,2 4 0 15,11 3 0-15,7 5 0 0,2 0 0 16,7 0 0-16,3 0 0 15,-1 0-60-15,9 0-249 16,0 17-56-16,0-1-66 16,0 4-7-16</inkml:trace>
  <inkml:trace contextRef="#ctx0" brushRef="#br0" timeOffset="124003.3987">26971 12138 21 0,'-20'0'51'15,"0"0"62"-15,3 9 80 0,0-2-25 16,6-7-53-16,11 7-36 0,-8-7-13 16,8 0 2-16,0 0 17 15,0 0 16-15,0 0-10 16,0 0-9-16,0 0-24 0,0 10-11 15,0-3-6-15,0 3 8 16,0 2-15-16,0 0-15 0,0 8-10 16,0-1-1-16,-7 10 0 0,-2 4-5 15,-3 0 3-15,-1-1-5 16,-3 6 1-16,1-3-1 0,-6-2 0 16,0-4 8-16,4-6 0 0,3 2-3 15,0-8 10-15,14-5 11 16,0-1 9-16,0-2 20 0,9-1-7 15,16-8-15-15,12 8-15 0,13-8-5 16,21 0-12-16,5 0 0 16,6 0-11-16,0 0-4 15,-5 0-7-15,-3 0-17 0,-10 8-60 16,-13-8-64-16,-5 12-45 0,-13-12-32 16,-12 9-51-16,-5-9-39 15</inkml:trace>
  <inkml:trace contextRef="#ctx0" brushRef="#br0" timeOffset="124737.4994">28707 11772 49 0,'0'-8'143'0,"0"-1"118"15,0 9-40-15,0-5-56 16,0 3-49-16,0-3-16 0,0 0-3 16,0 5 0-16,0-2 2 15,0 2-11-15,0 0-13 16,0 0-6-16,6 0 3 0,3 0 2 16,0 0-12-16,3 0-22 15,0 0-11-15,0 12-8 0,4 7 1 16,5 7 5-16,4 2-5 15,-2 4-10-15,6 6 0 0,1-3 3 16,1 2 12-16,3 0 5 16,0 4-32-16,5-6 0 0,-5 2 0 15,3-3 0-15,-3-6 0 16,-2 1 0-16,1-5 0 0,-1-6 0 16,-4 4 0-16,-4-5 0 15,-3-1 0-15,-1 1 0 16,-1-2 0-16,3 2 0 0,-6-5 0 15,-3 1 0-15,-2-2 0 16,1 2 0-16,1-6 0 0,0 5 0 16,-5 0-52-16,0-2-192 0,-5-3-67 15,6 5-32-15,-4-3-65 16</inkml:trace>
  <inkml:trace contextRef="#ctx0" brushRef="#br0" timeOffset="125260.4719">30161 12883 70 0,'-14'0'68'15,"14"21"59"-15,-9 3 38 0,-5 5-48 16,6 11-53-16,-4 10-24 16,-2 2-7-16,3 5-5 0,5-5 8 15,-2 1-11-15,8-8-6 16,0-6-9-16,0-9-9 0,0-5-23 16,0-5-51-16,0-3-81 15,0-10-77-15</inkml:trace>
  <inkml:trace contextRef="#ctx0" brushRef="#br0" timeOffset="125805.1429">30194 13002 72 0,'-17'-32'200'0,"-4"2"41"16,6 1-47-16,-2 1-45 15,5 4-23-15,4 3-10 0,8 3-13 16,0 1 4-16,0 0-34 16,4 5-21-16,8-1-24 15,9 5-13-15,-1 5-9 16,4 3-6-16,5 0-5 0,-1 11 10 16,-4 4-5-16,1 2 0 15,-5 10-2-15,-4-4 2 0,-7 5-2 16,-9 5 0-16,-13 3-1 15,-2 0 10-15,-10-3-5 0,0-4-2 16,1-5 0-16,4-3-2 16,7-5 0-16,2-3 2 0,11-2 3 15,0-2-4-15,4-1 2 16,8 4-24-16,8-1-16 0,12-1-24 16,9-2-18-16,5 3 10 15,-4 5 20-15,4 1 21 16,-5 4 8-16,-1 3 13 0,-8 8 3 15,-7 1 2-15,-8 0 8 16,-11-1 0-16,-6 0 10 0,0-3 0 16,-9-4 13-16,-8-1 25 15,-13-8 13-15,-2-3 14 0,-8-13 22 16,-5 0-2-16,0 0 3 16,5 0-26-16,0 0-39 15,-2-9-20-15,2-3-66 16,7 0-124-16,-1-4-100 0,11-5-55 15,7-4-73-15</inkml:trace>
  <inkml:trace contextRef="#ctx0" brushRef="#br0" timeOffset="126470.3531">30593 12578 490 0,'-22'-20'243'0,"-3"3"-98"0,-4 5-60 16,2-1 0-16,-11 10 14 15,-1 3 21-15,-7 0-26 16,2 16-39-16,1 4-24 0,-3 9-13 16,6 3 4-16,2 8 2 15,2 10 14-15,-2 3-2 16,7 9-3-16,-6-2-13 0,1 1-3 15,4-4-7-15,-1 0-1 0,4-4 0 16,1-4-1-16,4-4 0 16,-1-6 7-16,5-2 5 0,4 1-1 15,16-2 13 1,0-8 4-16,0 0 0 0,0 1 7 0,13-3-15 16,5-2-16-1,16 4 1-15,2-5-11 0,5 2 0 16,8 0 4-16,0-5-10 15,5 1 2-15,-3-5 8 0,2-3-6 16,1 3 1-16,-6-4 6 16,0 0-2-16,-3-4 22 0,0-8 14 15,-5 9-38-15,1-9-3 16,-8 0 0-16,-1 0 0 0,-2 0 0 16,1-4 0-16,3-9 0 15,-3-4 0-15,6-6 0 16,-6-6 0-16,3 1 0 15,-3-10 0-15,3-2 0 0,-1-5 0 16,-6-3 0-16,3-2 0 16,-7 3 0-16,-2-8 0 0,-2 0 0 15,-2-2 0-15,-6-5 0 16,-6 5 0-16,-5 0 0 0,0 5 0 16,-16 2 0-16,-4 1 0 15,-14 5 0-15,-5-1 0 0,-13 4 0 16,-7 4 0-16,-1-1 0 15,-1 7 0-15,1 6 0 0,3 1 0 16,-2 7 0-16,8 1-88 16,3 3-330-16,6 6-46 15,11-3-44-15</inkml:trace>
  <inkml:trace contextRef="#ctx0" brushRef="#br0" timeOffset="127053.5955">29722 12325 66 0,'0'-7'244'0,"0"-7"41"0,0 2-67 15,-8 0-84-15,0-5-46 16,-1 5 3-16,9 1 23 0,-8-1 28 15,8 2-9 1,0 4-30-16,0 1-16 0,0 5-19 16,0 0-7-16,0 0-6 15,0 0-24-15,0 0-21 0,0 0-4 16,0 16-2-16,0 7 2 16,0 11-9-16,5 4 3 0,-5 6-4 15,0 10 8-15,3-2-5 16,3 0 4-16,-6 1-1 0,3-4-7 15,-3 1 5-15,0-11 4 16,0-5-2-16,0-10-6 16,0-3 2-16,0-1 5 0,0-8-1 15,0-12 5-15,0 9-6 16,0-9 40-16,0 0 10 0,-17 0-51 16,-4 0 0-16,-3 0 0 15,-7 0 0-15,-15-9 0 0,-11 2 0 16,-8-3 0-16,-3 3-253 15,-6-1-194-15,5-6-100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6-06T06:28:08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11341 2658 19 0,'0'12'43'0,"0"0"32"15,0-1 46-15,0-11 36 16,0 10-51-16,0-3-24 0,0-7-7 16,0 0-14-16,0 9-1 0,0-9 1 15,0 0 0-15,0 0-1 16,0 0 4-16,0 0-3 0,0 0-7 15,5 0 1-15,-1 0 3 16,5-9-11-16,-1-3-6 16,5 1 0-16,-3-10 2 0,3-4-5 15,-1-3-10-15,1-9-7 0,-3-4-3 16,4-4-13-16,-3-4 0 16,3-2 5-16,-6-7-12 0,-5-3 4 15,2 3-1-15,3 2-4 16,0 6 4-16,-4 6-5 0,0 7 5 15,-4 9-5-15,0 8 7 16,0 4-2-16,0 4-1 16,0 7 0-16,0 1-4 0,0 4 2 15,0 0-3-15,0 0 2 16,0 12 5-16,-8 3-7 0,-5 10 3 16,-3 8 4-16,-1 4 0 0,1 7-1 15,-3 2-1-15,3 2-6 16,-1 1 6-16,2 1-3 0,-2-4 4 15,4 5 1-15,13-10-5 16,-9-4 4-16,9-6-1 0,0-2-3 16,0-4 4-16,5-4-5 0,4-6 9 15,3 2-5-15,1-5 1 16,5-3 1-16,7-9-2 16,4 0 0-16,4 0 0 0,-1 0-3 15,4 0 6-15,1-12-3 16,0 0 0-16,0-5-4 0,-6 5-8 15,-2-4 5-15,-4-1-4 0,-6-3-8 16,2-5 8-16,-9-3-2 16,1-1 0-16,-5 1 1 0,-5 0 8 15,-3 6 4-15,0 5-2 16,5 6 6-16,-5-1-3 0,0 2 0 16,0 8 5-16,0 2-3 15,0 0-6-15,-8 0-4 0,8 0 1 16,-13 0 6-16,5 12 4 15,-4 0-11-15,0 4 11 0,0 8-9 16,4 0 5-16,0 5-4 16,8-4 4-16,0 3 1 0,0 2-1 15,0-6-10-15,8-4 10 0,3 1 3 16,2-6-2-16,3-1 3 16,1-7-4-16,2-7 0 0,6 0 1 15,4 0 4-15,-1-7-8 0,5-10 4 16,-1-8 6-16,4-8-4 15,-3-8-6-15,0-3 3 16,-4-9-8-16,-10-4 0 0,-2-8-1 16,-5-4 0-16,-4-9 2 0,1 0 5 15,-3 6-3-15,-1 2 4 16,3 10 3-16,-5 10-2 16,3 10 3-16,-3 11-3 0,-3 10-1 15,0 2-4-15,0 8 0 0,0 9-4 16,0 13 6-16,0 15 0 15,0 14 2-15,0 5 3 0,-12 11-2 16,4 3 0-16,0 4-5 16,8 4 8-16,-7-8 2 0,7-4-5 15,0-4 2-15,0-3 6 16,0-10-6-16,0-5 1 0,0-1-3 16,7-6 10-16,1-3 4 15,3-5-2-15,3-8 0 0,2-12-5 16,0 8 0-16,1-8 2 0,2 0-2 15,2 0-5-15,-1 0 6 16,-4-8-7-16,1-4 3 0,-1-3-5 16,-3-7-2-16,-2 7 4 15,-6-2-1-15,-5 1 0 0,0 4-3 16,0 2 10-16,0 8-11 0,0-3 0 16,0 5 1-16,0 0-14 15,3 0-7-15,5 0 4 16,1 0 8-16,7 12 2 0,5 0 5 15,7 0 0-15,0 0 10 16,-4 2-6-16,-3-3 1 0,-4-2-5 16,-6-9 6-16,-3 12 3 0,-8-4-3 31,-8 0 3-31,-8 4 2 0,-4 0-3 16,-8 4-34-16,-6 1-40 0,3 0-48 15,-3-4-31-15,6-13-31 16,4 0-46-16,-1-5-47 0</inkml:trace>
  <inkml:trace contextRef="#ctx0" brushRef="#br0" timeOffset="184.5123">12049 2116 330 0,'-12'-9'304'0,"-1"6"-49"0,13-1-37 16,-8-1-78-16,8 5-43 15,0-3-36-15,0-6-8 0,8 1-15 16,13-4-19-16,16-8-10 0,14-1-12 16,11-3-81-16,4-6-173 15,-1 3-155-15</inkml:trace>
  <inkml:trace contextRef="#ctx0" brushRef="#br0" timeOffset="1015.8833">14373 2242 66 0,'0'-29'205'16,"-8"6"3"0,0-5-65-16,1-1-23 0,-2 3-45 15,9-1-26-15,-8 1-17 0,8 3 9 16,0 2-4-16,0 4 12 15,0 5 0-15,0-1-9 0,0 7-14 16,0-3-10-16,0 9-3 16,0-3-6-16,0 3-6 0,0 0-3 15,0 0 9-15,0 0-13 0,0 0 1 16,0 0 3 0,0 7-2-16,0 10 5 0,0 2 18 15,0 6 13-15,0 7 1 16,0 6 5-16,0 2-7 15,0 0 1-15,4 1 17 0,0 0-22 16,0-3-4-16,1-8 18 0,-2 3-8 16,1-4-16-16,-1-5-6 15,-3-3-11-15,5-5 7 0,-2 1-3 16,2-5-4-16,-5 0 2 0,3-12 2 16,2 8-12-16,-2-8-10 15,3 13-25-15,-6-5-58 0,0-8-60 16,0 7-42-16,0-7-6 15,0 0-50-15,0 0 2 0</inkml:trace>
  <inkml:trace contextRef="#ctx0" brushRef="#br0" timeOffset="1266.2578">14218 2318 130 0,'-20'0'287'0,"0"-2"-37"0,3 2-38 16,6 0-38-16,2 0-61 16,9 0-30-16,0-4-9 0,0 4-7 15,0-5-15-15,12-2-25 16,4-2-14-16,10 1-12 16,10-4 1-16,8 0-27 0,5 0-44 15,3 3-46-15,-3 1-38 0,0 8-40 16,-3 0-12-16,-10 0-42 15,-4 0 28-15</inkml:trace>
  <inkml:trace contextRef="#ctx0" brushRef="#br0" timeOffset="1932.8288">14828 2291 29 0,'0'0'67'0,"4"0"75"15,0 0 82-15,-4-8-42 0,0 0-44 16,0 4-56-16,0-4-42 15,0-1-22-15,0 2 7 16,-12-2-8-16,-1 9-9 0,2 0-1 16,-2 0-7-16,-7 16 0 15,-1 5 4-15,-3-1-6 0,4 3 2 16,-1 5 3-16,5-1-3 0,4-8 5 16,-1 2-3-16,13-5-6 15,0-4 5-15,0 2 5 0,0-14 2 16,0 7 3-16,8-7 3 15,6 0 1-15,-3 0-6 0,5 0-7 16,5-12-2-16,4-5 9 0,-1-3-2 16,1-1-2-16,-1 2-6 15,-4-3 7-15,-3 6-3 16,-5-1-4-16,-1 6 0 0,-2 4 2 16,-1-2-6-16,-5 9-1 15,-3 0-2-15,0 0 6 0,5 0 1 16,-2 16 5-16,7 0-2 0,-6-4-8 15,4 4 8-15,-1-4-5 16,2-2 4-16,-1-3 3 0,0-7 0 16,0 0 5-16,1 0-6 0,2 0 2 15,1 0-4-15,0-7 2 16,1-5-1-16,4-6-2 16,-6-2 1-16,2 2 8 0,0-9 5 15,-7 3-2-15,2-5 2 16,1 0-5-16,-4-3-3 0,-2-4 4 15,0-4 0-15,-3 6 17 0,0 6 6 16,0 5-7-16,0 5-5 16,0 7-20-16,0 2-7 0,0 9 4 15,0 0-5-15,0 9 2 16,0 10 3-16,0 6 8 0,0 7-3 16,0 1-2-16,0 5-3 0,0-6 1 15,0 5 2-15,0-6-3 16,5-2 0-16,-2-1 2 15,7 1 7-15,-2-4-40 0,0-1-59 16,-3-5-60-16,4-2-29 16,-6-5-55-16,0-12-12 0</inkml:trace>
  <inkml:trace contextRef="#ctx0" brushRef="#br0" timeOffset="2415.6477">15357 2083 93 0,'7'-20'145'0,"1"7"53"0,-3 6-59 16,-5-1-33-16,0 8-31 16,0 0-20-16,-16 15-8 15,-9 6-2-15,-4 3-5 0,1 5-4 16,-1-3-16-16,1-3-4 16,4 0-7-16,3-1 3 0,4-5-6 15,8-2-3-15,9 1 1 0,0-4-1 16,0 1 0-16,0 1-3 15,0-3 4-15,6-4 5 0,5 5-8 16,6-4 4-16,4 0-2 16,-2-8-8-16,11 0-3 0,2 0-17 15,1 0-6-15,-1 0-16 0,-1 0-7 16,-1-5 1-16,-4-1 7 16,-8-6 16-16,-2 0 16 15,-2 1 5-15,-10-3 16 0,-4 1-1 16,0 1 12-16,0 0 3 15,0 0 4-15,0 5-4 0,-13-3-1 16,13 6-1-16,-13 4-1 0,13 0 2 16,-11 0 3-16,2 14 15 15,3-2-7-15,6 0-15 0,-13 4 1 16,13 4-2-16,0-3-1 16,0 3 2-16,0-1 9 0,13-2 4 15,2 0 3-15,4-5 0 16,5 0 8-16,9-12-18 0,10 0-8 15,4-5-12-15,2-7-19 16,0-5-75-16,0-2-107 0,-9-9-153 16</inkml:trace>
  <inkml:trace contextRef="#ctx0" brushRef="#br0" timeOffset="4399.0045">16689 2190 46 0,'0'-5'83'0,"3"-2"72"0,6-3 34 15,-1 4-50-15,-4-6-38 16,4 3-33-16,-4 1-34 0,6-4-2 15,-7 2 2-15,2 3 6 0,-2-2 9 16,-3 2-3-16,0 2-1 16,0 5-16-16,0 0-10 0,0 0-3 15,0 0-12-15,-11 0-6 16,-3 9 0-16,-2 6 9 16,-8 2-11-16,-1 9 1 0,5-3 3 15,3 0 5-15,0 2-7 16,9 1-3-16,8-7 5 0,0 3-5 15,5-3 5-15,7 6 5 16,4-6-12-16,1 3 5 0,3-3-2 16,0-2 4-16,1-1-8 15,-5 0 8-15,-7-2-1 0,-1-3-1 16,-3 1-1-16,-5-4-2 0,0 0 9 16,-13 1 1-16,-4 4-1 15,-4-6-6-15,5-7 1 0,4 0-19 16,12 0-50-16,0 0-42 15,0 0-23-15,0-12-116 16,12-9 10-16</inkml:trace>
  <inkml:trace contextRef="#ctx0" brushRef="#br0" timeOffset="5484.2198">17131 2225 82 0,'0'0'198'0,"0"10"14"16,0 2-86-16,-12 0-43 15,-4 4-35-15,0 4-5 0,0 3-8 16,-1 2-11-16,1 0-13 16,4-1-3-16,12 2-4 15,0-6-1-15,0-3 6 0,12-2-7 16,4-3 2-16,5-12-4 16,7 0-5-16,0 0 8 0,1-7-3 15,-4-6 1-15,-1-3 1 0,0-5 1 16,-4 0 9-16,-7 2 6 15,-7-3 1-15,-6 2-1 0,0 5-5 16,0-1-6-16,-14 4-10 16,-11 0 1-16,1 2 7 15,0 7-5-15,7 3-4 0,6 0-6 16,1 0-8-16,10 0-3 16,0-4 2-16,0-1 7 0,10-2-4 15,9-2 2-15,6 1 0 16,-1 1 5-16,1-3 6 0,-3 6 5 15,0 4-6-15,-1 0 5 0,-10 0 3 16,1 14-7-16,-4-2 8 16,0 4 0-16,0 4-4 0,-2 4 1 15,-6-3 1-15,0-3 2 16,0 4-2-16,0 0 4 0,0-8 10 16,0 3-4-16,0-9-1 15,0 1 1-15,0-9-4 16,0 0-5-16,0 0 16 0,4 0 9 15,4 0-4-15,3-5-12 16,6-7-9-16,8-12-5 0,2-5-1 16,6 1-7-16,1 0 14 15,-3 4-7-15,-6 2-1 0,1 10 3 16,-12 5-7-16,-3 7 7 0,-2 0-4 16,-1 0 1-16,-8 12 9 15,0 4-4-15,0 0-5 0,0 5 4 16,0-5 4-16,0-1-2 15,0-2-4-15,0-13 9 16,0 7-7-16,0-7 5 16,0 0-3-16,0 0-4 15,0 0 13-15,0 0-5 0,9 0-2 16,3-12-5-16,7-4-6 16,6-3 8-16,4-6-2 0,-1 0-2 15,5 1 1-15,-1 3-2 16,-7 6 4-16,-4 2-1 0,-8 5 0 15,-4 8-7-15,-3 0 7 0,-3 8-2 16,-3 5 6-16,0 6-3 16,0 3 5-16,0-3-5 0,5 3-3 15,3-5 1-15,3-6 3 16,7 1-5-16,2-12 3 16,8 0 4-16,6 0-2 0,-3 0-1 15,2 0-4-15,2-10 3 16,-1-1 1-16,-3-1-2 0,-1 0-9 15,-6 0 8-15,-8-5 6 0,1 1-4 16,-6-1 2-16,-2 2 5 16,-9 2 1-16,0-2 3 0,0 1-8 15,0 3-9-15,-12 3 4 16,-1 4-3-16,13-2 4 0,-12 6-4 16,4 0 2-16,-3 0 0 15,-7 18 4-15,7 2 0 0,-6 0-3 16,1 5 1-16,0-1 1 0,4 5 2 15,12-5-2-15,0-1 9 16,0-1 1-16,0-1 11 16,0-7 11-16,16 1-2 0,7-15-2 15,10 7-10-15,4-7-13 16,9 0-2-16,-7-7-19 0,4-8-95 16,-9 1-125-16,0-4-155 15</inkml:trace>
  <inkml:trace contextRef="#ctx0" brushRef="#br0" timeOffset="6349.0832">19778 2328 252 0,'0'0'262'0,"0"0"-79"0,0 0-68 16,0 0-62-16,0 0-27 16,0 0-12-16,0 0-1 15,0 0 2-15,3 12 0 0,3 4-4 16,3 1-6-16,-4 7-1 0,-2 0 0 16,2 1-3-16,-2-1 0 15,-3 0 1-15,0 0-2 0,0-2 2 16,0-6-4-16,0-4 3 15,0-4 3-15,-8-8-2 0,8 8 0 16,0-8 10-16,0 0 13 16,0 0 22-16,0 0 11 0,0-3-19 15,8-10-12-15,6-7-22 0,6-10 3 16,3-2-9-16,7 1 1 16,2-6-7-16,0-1 4 15,-2 9 4-15,-4 6-6 0,-4 7 7 16,-6 4-11-16,-3 3 1 15,-7 9 6-15,-6 0-1 0,0 16 0 16,0 5 4-16,0 2 2 16,0 1-10-16,0 2 7 0,0-2 0 15,0-3 1-15,0-1-4 0,0 0-59 16,0 0-92-16,0-3-84 16,0-5-71-16</inkml:trace>
  <inkml:trace contextRef="#ctx0" brushRef="#br0" timeOffset="6684.6407">20403 2225 148 0,'-14'0'237'0,"3"0"-78"15,2 0-69-15,1 17-37 0,-3 4-24 16,-2 4-12-16,5 5 0 15,8 3-5-15,-8 1-2 0,8-1-6 16,0-1 1-16,0-4-6 0,3-3 3 16,6 0 3-16,4-5 4 15,-1-3 5-15,3-6-5 16,1-11 1-16,1 0-2 0,3 0-2 16,0-8 6-16,2-7-2 15,-3-3 13-15,-1 1 8 0,-4-7 0 16,3 0 0-16,-1-5-3 15,-3-3-7-15,0-2-8 0,-3 2-6 16,-2 5-12-16,0-1-36 0,-3 6-53 16,-5 6-65-1,0 4-109-15</inkml:trace>
  <inkml:trace contextRef="#ctx0" brushRef="#br0" timeOffset="7299.524">20793 2247 40 0,'0'0'81'0,"0"16"51"0,0 9 42 15,0 3-71-15,0-1-48 0,-13 5-23 16,13 6-13-16,-8-1-3 15,8-1 6-15,-13-4-7 16,13-7 5-16,-8-3-12 0,8-11-3 16,0 1 2-16,0-12-3 15,0 8 3-15,0-8 6 0,0 0 6 16,8 0-23-16,5-8 1 16,8-9-15-16,2-1 6 0,2-7 6 15,4 0 7-15,2-3-7 0,6-1-3 16,-4 4 9-16,-1 1 1 15,-7 7 3-15,-5 5-4 0,-4 5 0 16,-6 7 2-16,-7 0 7 16,-3 14-1-16,0 8-4 15,-9-1-2-15,-3 2 0 0,4-2-2 16,8 3 6-16,-12-4 4 16,12-3 2-16,-8-5-6 0,8-12-3 15,0 0 3-15,0 8 8 0,0-8 7 16,0 0 5-16,0 0-2 15,0 0-23-15,11-11-11 0,10-10 3 16,4-4-5-16,3 1 8 16,1-5-1-16,-1-3 1 0,0-1 7 15,-2 0 5-15,-4 5-7 16,3 4 4-16,-7 4 3 16,-2 7-8-16,-10 5-5 0,0 8 1 15,-6 0 5-15,0 17 3 0,0 2-1 16,0 10-3-16,0-1 5 15,0 0-6-15,0 1-10 0,0 0-33 16,0-9-51-16,0 1-99 16,0-8-39-16</inkml:trace>
  <inkml:trace contextRef="#ctx0" brushRef="#br0" timeOffset="8884.0974">21690 1974 62 0,'0'-12'102'15,"0"12"90"-15,0 0-48 0,0 16-61 16,-14 9-38-16,8 7-18 16,-2 8 2-16,0 6-5 0,8-3-2 15,-13-1 2-15,5-1-9 16,0-10 11-16,-1 3 11 0,9-11-14 15,-8-2 5-15,0-4 0 0,8-5-9 16,-6-12-3-16,6 7-3 16,0-7 9-16,0 0 3 15,0 0 4-15,0 0-2 0,6 0-15 16,10-7-8-16,5-5-4 16,4 2-3-16,-2 3-5 0,-2-3 3 15,-4 10 3-15,-2 0-5 16,2 0 1-16,-6 15-2 0,-2-1 2 15,-9 3 4-15,0 4 1 16,0-1 1-16,0-3-2 0,0-1 9 16,-17 0 6-16,6-4 1 0,-3 0-2 15,0-12 0-15,-4 10-6 16,-1-3-5-16,-1-7 6 16,-1 0-7-16,9 0 1 0,-1 0-1 15,13 0-10-15,0 0-9 16,0 0 3-16,0 0-2 0,0 0-7 15,9 0-11-15,3 0 18 16,5 0 9-16,5-7 5 0,8 2-2 16,2 0 7-16,5-2-3 15,3-2 3-15,1 1 2 0,0 1-3 16,-4-6-4-16,-1 1 8 0,1 0 7 16,-9 3-2-16,-3-2 10 15,-9-3-9-15,-3 2-4 16,-5-5-1-16,-8 5-3 0,0 0-4 15,0-4 0-15,0 4 0 16,0 1 1-16,-8-1 1 0,8 0-8 16,-13 2 3-16,13 7-1 15,-8 3 3-15,0 0 3 0,-5 0-3 16,1 13 3-16,1-1-4 0,-2 4 3 16,5 0 1-16,-5 3-2 15,1 3 1-15,4-3 2 0,8-2 1 16,0-1 4-16,0-3-1 15,0-1-2-15,0-4 4 0,0 0 6 16,8-8 4-16,4 9 0 16,5-9-1-16,3 0 1 0,5 0-12 15,-6 0 7-15,7 0-5 16,-6 0 3-16,0-9-2 0,0-2-2 16,-3-3 8-16,-3 2 0 15,3-8 6-15,0 1-2 0,-3-8 2 16,-5-1 3-16,-1 5-5 15,1-1-7-15,-1 2 13 0,-8 6 5 16,0 4-14-16,0 4-6 0,5-1-9 16,-2 6-1-16,6 3-14 15,-4 0-11-15,3 0-1 0,-1 0 5 16,5 17-9-16,1-2-18 16,-2 1 9-16,3 6 20 15,-7-3 8-15,-2 2 4 0,-5-3 8 16,0-1-4-16,0 0 0 15,0 0 2-15,0-5 4 0,0 0-4 16,0-4 3-16,0 1-3 16,9-9 3-16,2 0-1 15,9 0-9-15,0 0 7 0,2 0-4 16,1-9 3-16,-4 1 0 16,3-4-2-16,-10 4 6 0,0-1 3 15,-4-3-8-15,0-5 0 16,1 5 0-16,-1-4 4 15,0-1 0-15,0 4-6 0,0-9 8 16,0 5-5-16,0 5-8 0,-5 0 3 16,3 5 3-16,-6-3 3 15,0 6-3-15,0 1 3 0,0 3 4 16,0 0-5-16,0 0 1 16,0 0 4-16,0 0-3 0,3 0 2 15,-3 0 0-15,0 0 1 0,0 0-5 16,0 0 4-16,0 0-6 15,0 0 8-15,0 0-6 16,5 0 6-16,-5 0-5 16,3 0 6-16,2 0-4 15,-5 0 3-15,0 0-7 0,3-9 2 16,5 1-3-16,-3 0 2 16,3 5-2-16,0-6 1 0,0 1-2 15,1-3-1-15,-1 2 5 0,-5 1 3 16,2-4-1-16,-2 0 2 15,-3 2 1-15,0 6 6 0,0 1 2 16,0-1-6-16,0-1-5 16,-11 5 0-16,0 0 2 0,-3 0 4 15,6 0-10-15,8 0 2 16,0 0 3 0,0 0-3-16,0 12 2 0,0 5 6 15,13 4-5-15,2-2-2 0,4 7-14 16,7-3 1-16,-1 6-16 15,-5 0 1-15,0 0 4 0,0-1 8 16,-3 0 7-16,-1-4 2 16,-4 0 5-16,0-3 3 0,-4-5 5 15,-8-2 7-15,0-3 18 16,0-11 11-16,0 9 4 0,-20-2-18 16,-5-7-15-16,-2 8-11 0,-6-8-27 15,5 0-82-15,7 0-128 16,-1 0-76-16</inkml:trace>
  <inkml:trace contextRef="#ctx0" brushRef="#br0" timeOffset="9532.5047">23685 1941 65 0,'5'-16'155'0,"-2"4"90"0,-3-1-60 16,0 1-25-16,0 3-47 0,0 6-34 16,0-1-8-1,0-1-26-15,0 5-23 0,3 0-10 16,2 0-12-16,-5 17 0 0,0 12 8 15,0 8-2-15,0 11-3 16,0 8 3-16,0 1-9 0,0 5 8 16,-8-5-5-16,8-4 0 15,0-4 0-15,0-8-1 0,0-10 7 16,0-2-8-16,3-7 7 16,5-11-4-16,0-2 3 0,6-9-1 15,7 0 3-15,6-13-10 16,6-3-4-16,6-1 9 15,-1-3-12-15,2 3 4 0,1 0-5 16,0 3-15-16,-4 4 0 0,-6 2 0 16,-2 8 4-16,-7 0 10 15,-7 13-4-15,-4 4 9 0,-6 0 1 16,-5 2 3-16,0 1 6 16,-13 1 2-16,3-1 6 0,-6-4 7 15,-6 1-8-15,-2-2 0 16,-4 2-11-16,-1 1-22 0,-4-6-70 15,4-12-60-15,1 0-62 0,1 0-19 16</inkml:trace>
  <inkml:trace contextRef="#ctx0" brushRef="#br0" timeOffset="9732.9674">23798 2238 349 0,'-24'0'361'0,"5"-3"-6"0,1 3-85 16,7 0-104-16,11 0-40 16,0 0 6-16,0 0 20 0,0 0-16 15,3-5-136-15,18-4 0 0,7 1 0 16,13-4 0-16,2 1 0 16,6-6-244-16,-2 6-189 15,-12-1-92-15</inkml:trace>
  <inkml:trace contextRef="#ctx0" brushRef="#br0" timeOffset="12483.1897">25593 2288 36 0,'-8'0'68'16,"8"0"54"-16,0-5 61 0,0 0-31 15,0 2-34-15,0-1-23 16,5-1-35-16,-2-2-17 0,3-2-9 16,2 1 3-16,0-4-1 15,-5 0-7-15,6 0-9 0,-5-1-3 16,1 1-5-16,-2 4-9 16,2 3 3-16,-5 1-2 0,0 4 2 15,0 0-3-15,0 0-4 0,0 0 2 16,0 0-2-16,0 0-4 15,0 0 2-15,-8 0-3 16,-6 17 4-16,-6 3 2 0,0 4-1 16,0 5-2-16,0 5 7 15,-2-4-5-15,4 3-3 0,5 6 5 16,1-4 0-16,-2-2-6 16,6 3 7-16,8-2-1 0,0-6-1 15,0 0 3-15,0-2-2 16,5-7 9-16,7-2 0 0,1-5-2 15,4 0 6-15,-2-12-4 16,4 0 6-16,7 0-3 16,2 0-2-16,0-4-2 0,1-4 0 15,-1-4 8-15,1-9-5 16,1 1 2-16,-3-9 1 0,3 1 2 16,-4-4-1-16,-5-6 2 0,-5 1 9 15,-3 5 3-15,-6 3 1 16,-7 5 4-16,0 8-20 0,0 4-8 15,0 2 0-15,0 8-10 16,0 2-7-16,0 0-12 0,0 0 1 16,0 0-5-16,0 16-12 15,5 3-11-15,6 3 2 0,3-3 3 16,-7 7 17-16,1-3 10 16,0 2 9-16,-8-5 0 15,0 5 4-15,0-4-1 0,0-5 1 16,0 1 6-16,0-6-2 0,0-11 3 15,0 8-6-15,0 1-10 16,0-9 3-16,6 0 1 0,10 0 4 16,2 0 0-16,3-9 3 15,8-4 2-15,-6-2-6 0,3-1 7 16,2-1 13-16,-9-3-7 16,2-5 3-16,1 2-1 0,-8-7-1 15,0 2-7-15,-7-1 0 16,-7 1 2-16,0 4 6 0,0 8-11 15,0 4 5-15,0-1-8 16,0 9 1-16,0 4-2 0,-12 0 6 16,3 17-5-16,1 2 1 15,-3 6 3-15,2 4 3 0,9 0-4 16,0-6 4-16,0 2-4 16,0-5 3-16,0-3-3 0,9-2 5 15,-1-2-2-15,3 0-4 16,10-6-1-16,4-7 0 0,0 0-9 15,3 0-2-15,6 0-2 16,-3 0-8-16,6-5-10 16,-6-2-5-16,6-5 2 0,-1-5 9 15,2-3 3-15,-2-4 3 16,1-1 8-16,-1-3 4 0,-4-1 8 16,-7-4 4-16,-5 5 0 0,0 8 1 15,-3 4 3-15,-6 4-3 16,-2 3 0-16,-4 6 0 0,-2 3-4 15,-3 0 1-15,0 7 1 16,0 5 4-16,0 0-4 0,0 5 4 16,0-5-6-16,0-2-1 15,0-3 3-15,0-1 2 0,0-6-3 16,0 0 3 0,0 0-4-16,0 0 10 15,0 0 3-15,0 0 7 0,0 0-10 16,0 0-5-16,0-6-4 15,-8-1-3-15,-4-3 0 0,1-2-2 16,-3 7 3-16,-1 5 3 0,-7 0-2 16,-1 0-4-16,-6 17 3 15,0 4 7-15,2-2-2 0,-3 7 3 16,12-2-7-16,2 0 4 16,7-4 1-16,9 1-1 0,0-5 3 15,9-4-1-15,2-4-1 16,3-8-2-16,8 0 0 15,4 0-5-15,0-8 2 0,4-4 0 16,2-4-4-16,1-1 2 16,-4 2 4-16,-9 1 0 0,-5 7 0 15,-3 0-6-15,1 2 2 0,-5 5 3 16,-8 0 4-16,0 12-5 16,0 4-2-16,0 0 6 0,5 1-2 15,-2-5 1-15,6 5 6 16,-3-6-2-16,2-3 0 0,6-8 8 15,-2 0 4-15,5 0-5 16,2 0-1-16,1-12 0 0,6 0-2 16,-4-3-8-16,3-7 10 15,1-2-1-15,-1 0-1 16,-6-5 4-16,1-4 6 0,1-2 13 16,-7-6-10-16,3-5-12 15,0-2 0-15,-3-5-9 0,-3-1 3 16,-5 6-7-16,3 7 8 15,-4 5-4-15,-5 11 0 0,0 8-3 16,0 10-7-16,0 7 7 16,0 7-2-16,-14 14 8 0,0 12-9 15,-3 12 8-15,0 3-3 0,0 9 3 16,3 1-5 0,-3-6 3-16,5 2-3 0,12-10-1 15,0-3 4-15,0-5-3 0,4-7 0 16,13-5-1-16,5-7-10 15,8-5-15-15,2-12-22 0,10 0-11 16,-2-9-9-16,0-3 7 16,0-4 3-16,-1 0 8 0,-13-8 12 15,0-3 10-15,-10-1 12 16,-4-2 25-16,-7-4 23 0,-5 10 3 16,0 3-6-16,-13 5-7 15,1 8-4-15,-6 8 11 16,2 0-1-16,7 16 10 0,-5 4-2 15,6 6-2-15,8 2 4 16,0 2 9-16,0 0-4 0,8-2-1 16,7 1-5-16,6 0-3 15,8-4-21-15,11-5-2 0,5-4-9 16,4-4-28-16,-2-3-54 16,7-9-58-16,-4 0-62 0,-10-9-52 15</inkml:trace>
  <inkml:trace contextRef="#ctx0" brushRef="#br0" timeOffset="12698.9757">27134 2235 192 0,'-57'0'376'15,"13"0"-81"-15,11 0-123 16,12 0-83-16,10 0-34 0,11-5 16 15,0 0 3-15,3-2-15 0,17-2-26 16,13 1-14-16,8 0-12 16,12 0-4-16,3 4-20 0,6-4-51 15,-2-1-121-15,6 2-105 16,-11 0-112-16</inkml:trace>
  <inkml:trace contextRef="#ctx0" brushRef="#br0" timeOffset="13243.1831">28235 2335 129 0,'-12'16'285'0,"4"-4"-103"15,-1 0-84-15,-4 5-49 16,4 0-25-16,-5 7-9 0,6 1 0 16,0-1-8-16,8 0 1 15,-9-2 2-15,9-2 10 0,0 0-5 16,-9 0-6-16,9-3-6 15,0-5 5-15,0-12-2 0,0 8 5 16,0-8 4-16,0 0 8 16,0 0-7-16,0 0-5 15,0 0-1-15,0 0 13 16,0 0 11-16,0 0 0 0,0 0-10 16,0 0-6-16,0 0-5 15,0 0-6-15,0 0 2 0,0 0-7 16,0 0 1-16,0 0-5 15,0 0 4-15,0 0-4 16,0 0 3 0,0 0 6-16,0 0-6 0,0 0-5 15,0 0 5-15,0 0 1 16,0 0-5-16,0 0 4 16,0 0-5-16,0 0-7 0,0 0-36 15,0 0-69-15,0 0-82 16,0-3-152-16</inkml:trace>
  <inkml:trace contextRef="#ctx0" brushRef="#br0" timeOffset="14749.3536">13739 3353 10 0,'-19'22'26'0,"2"-3"38"16,0 5 64-16,5 3 54 15,1-9-69-15,2 3-54 16,9-2-26-16,-8 3-9 0,0-6-7 16,8 1-10-16,-8-1 0 15,8-3-4-15,0-5-4 0,0-8 4 16,0 0 2-16,0 0-8 16,8 0 5-1,0 0 5-15,0-13-1 0,4 1 11 16,0-5-7-16,5-4-2 0,-1-3 0 15,-1-5 2-15,6-3-4 16,3-4-2-16,1-5-2 16,4-4 4-16,-1-5-5 0,0 3 4 15,4 2-3-15,1 4 1 16,1 8 8-16,-6 9-4 0,-8 9-5 16,-4 2 3-16,-3 6-1 0,-5 7 6 15,-2 0-2-15,-1 12-4 16,-5 7 7-16,0 9-5 0,0 5 2 15,0 0 0-15,0 4-8 16,0-5 0-16,0-1 4 0,0 3 1 16,0-7-2-16,3 2 5 0,3-4-7 15,-3-4 2-15,-3-9-3 16,0-3 1-16,0-9 0 16,0 8-20-16,0-8-15 0,0 0-16 15,0 0-18-15,0 0-58 0,0-8-49 16,0-9-1-16</inkml:trace>
  <inkml:trace contextRef="#ctx0" brushRef="#br0" timeOffset="14947.8687">13913 3321 42 0,'-8'0'98'16,"1"0"125"-16,-2 0-36 0,1 8-37 15,8-8-47-15,-8 0-51 16,8 0-17-16,0 0-11 15,0 0-2-15,0 0 2 0,5 0 4 16,11 0-10-16,8 0-8 0,9 0-4 16,8-4-16-16,3-3-29 15,5-2-56-15,-6 1-50 0,-2-1-87 16,-9-3-8-16</inkml:trace>
  <inkml:trace contextRef="#ctx0" brushRef="#br0" timeOffset="16651.0794">14535 3113 62 0,'0'0'121'16,"0"0"89"-16,-9 0-53 0,9 0-44 15,0 0-47-15,0 0-27 16,0 0-17-16,0 0-5 0,0 0-3 15,0 12 11-15,0 1-4 0,-6-1-8 16,6 4-2-16,-14 1 2 16,14 0 5-16,-8 3-12 15,0 0 9-15,8 3 8 0,-6 4-10 16,6 1-4-16,0 0 0 16,-10 1-4-16,2-1 1 0,8-3-8 15,0-6-1-15,0-3 7 0,0-4 0 16,0 1 1-16,0-13 17 15,0 8-3-15,0-8 6 0,13 0 0 16,3 0-12-16,9-8-2 0,7-1-7 16,-1-2-1-16,7-6 0 15,-3 1-12-15,-2 4-5 0,-4 4-9 16,-9-1-15-16,-3 2 14 0,-5 7 2 16,1 0 8-16,-9 0 9 15,-1 0 1-15,2-5-1 0,-2 5 3 16,-3-4 3-16,0 0 4 15,0 4-3-15,5 0 1 16,-2 0 3-16,2 0 0 16,-5 0 4-16,0 0-8 0,0 0 2 15,0-4 3-15,0 4-6 16,0 0-4-16,0 0 7 16,0 0-3-16,0 0-4 0,0 0 5 15,0 0-1-15,0 0 3 16,0 0-3-16,0 0 0 0,0 0 0 15,0-4 4 1,0 4-8-16,0 0-4 16,0 0 9-1,0 0-1-15,0 0 1 0,0 0-1 16,0 0-2-16,0 0 2 0,0 0 1 16,0 0 2-16,0 0-8 15,0 0 5 1,0-3 7-16,0 3-3 15,0 0-2-15,0 0 0 16,0 0 2-16,0 0-2 0,0 0-9 16,0 0 9-16,0 0 3 0,0 0 2 15,0 0-2 1,0 0 4-16,0 0 10 0,0 0-2 16,0-5 6-16,0 0-5 0,0 2-9 15,0-6 4-15,7-3-9 16,2-4-5-16,-1 0 0 15,0-3 3-15,6 2-1 0,-8-5 11 16,2 3-12-16,-5-6 4 16,6 4 7-16,-4 6 1 0,-2-2-5 15,-3 5-1-15,0 0-6 0,0 0-3 16,0 3 2-16,0 6-3 16,5-2 10-16,-2 5-3 15,2 0-4-15,-5 0 4 0,0 0-2 16,0 0-4-1,0 0-3-15,0 0 2 0,0 0 1 16,-8 8-4-16,-5 8 3 0,-2 1 9 16,-5 7-7-16,-1 5 5 15,-3-1-4-15,-4 5 0 0,-1 1 1 16,-1-3 0-16,6-3-5 0,0 5 5 16,4-9 6-16,0 2-7 15,3-7-6-15,0 2 7 0,6-5-4 16,3-4 1-16,8 1 2 15,-7-1 0-15,7-5 7 16,0-7-9-16,0 0-1 16,0 0 7-16,0 0 3 0,0 0-6 15,0 0 1 1,-9 0 0-16,9 0 0 0,0 0 0 16,0 0 2-16,0 0-3 0,0 0-3 15,0 0 9-15,0 0-9 16,0 0 3-16,0 0 9 0,0 0 0 15,0-7-4-15,0-1 0 0,0-6 0 16,0 2-1-16,0-4 5 16,0 1-13-16,0 0 3 0,0-2 9 15,0 4-4-15,0 1 4 0,0 8-7 16,0-1 3-16,0-3 1 16,0 0-1-16,0-5 7 15,0 1-2-15,0-5 8 0,0-1 12 16,-12 1 8-16,12-4-15 0,-9 2 12 15,9-2-1-15,-9 4-3 16,9 1-2-16,0 0-7 0,-6 0-11 16,6 0-1-16,0 4-1 15,0 0 12-15,0-2-7 0,0 2-6 16,0 0 3-16,0 5-9 0,0 7 2 16,0 0-13-1,0 0 1 1,0 0 5-16,0 11-1 0,0 6 2 15,0 3 3-15,0 5-3 16,0-2 2-16,0 3 0 0,0-3 1 16,0 3 1-16,0 3-5 0,0-6 0 15,6 5 7-15,3 1 0 16,-4 0-6-16,3-5-1 0,0 4 4 16,1-4 5-16,-6-3-8 0,6-4 5 15,-6-1 0-15,5-4-5 16,0 0 2-16,-4-4-1 0,1-8 4 15,-5 0 2-15,3 0-6 0,6 0 3 16,-1 0 6-16,6-8-11 16,0-4 1-16,3-4-2 0,2-9-7 15,5-3-1-15,1-4-7 16,0-5-7-16,-1-4 3 0,0-3-13 16,5-6-11-16,-9 2 1 15,-3 3 14-15,-6 8 1 0,-3 8-33 16,-8 10-65-16,0 7-81 15,-19 7-51-15,-4 5-57 0</inkml:trace>
  <inkml:trace contextRef="#ctx0" brushRef="#br0" timeOffset="17151.3391">15377 3106 48 0,'0'-5'161'15,"0"5"84"-15,0 0-46 0,-8 0-46 16,8-4-66-16,0 0-35 16,0 4-13-16,0 0-10 0,0 0-6 15,0 0-12-15,-8 0-8 16,8 0-2-16,-9 16 6 0,-3 5-6 15,-1 3 7-15,1 8 1 0,-4 5-6 16,1 3 4-16,-3 1 0 16,7 1 0-16,-2-6-2 15,1 0 3-15,12-3 2 0,0-9 2 16,0-3 4-16,0-4 18 0,0-5 7 16,9-12 10-16,7 0 2 15,8 0-13-15,1-5-17 0,3-2-8 16,4-6-3-16,1-3-12 15,0-5-25-15,-6 5-63 0,-2 1-108 16,-2-6-143-16</inkml:trace>
  <inkml:trace contextRef="#ctx0" brushRef="#br0" timeOffset="17650.7243">16721 3070 124 0,'0'0'239'0,"0"8"-76"0,0 4-59 16,-8 4-38-16,8 3-7 15,-12 6 6-15,3 8-13 16,-2 4 7-16,-2 4-22 0,6-1-15 16,7-5-13-16,-8-1-5 15,8-5 5-15,0 0-7 0,0-6-1 16,0-6-14-16,0-1-40 0,3-9-68 15,5-7-32-15,-4 0-75 16,4-12 9-16</inkml:trace>
  <inkml:trace contextRef="#ctx0" brushRef="#br0" timeOffset="17883.536">16602 3118 338 0,'-26'-5'315'0,"1"1"-30"16,3 4-54-16,8 0-66 0,1-3-45 16,13-2-26-16,0 1-24 15,0 4-8-15,0-4-15 0,13-4-22 16,9 4-12-16,21-4-8 0,4 0-4 16,10 0-18-16,5-4-30 15,-5 3-69-15,-9 6-74 0,-11 3-61 16,-4 0-62-16,-9 0-61 15</inkml:trace>
  <inkml:trace contextRef="#ctx0" brushRef="#br0" timeOffset="18216.0231">17046 3147 143 0,'3'-5'204'0,"5"5"-26"0,-2 0-74 16,2 0-45-16,0 0-28 15,0 17-10-15,3 7 1 0,5 5-4 16,-2-1 4-16,-3-5-10 16,-3 4-6-16,2-4-1 0,-7 0-3 15,-3 3 2-15,0-10 4 16,0 0-3-16,0-4 2 0,0 0 18 15,0-12 13-15,-7 0 27 0,7 0 19 16,0 0 10-16,0 0-14 16,0-15-39-16,7-6-29 0,9-12-18 15,9-3-15-15,3-9-32 16,4 0-55-16,1 0-60 16,-4 2-126-16,-1 1-20 0</inkml:trace>
  <inkml:trace contextRef="#ctx0" brushRef="#br0" timeOffset="19333.5965">17538 3142 95 0,'0'0'197'0,"0"0"2"16,0 0-64-16,0 0-58 0,0 0-43 15,3 0-15-15,6 0-10 16,2-7-3-16,7-3-4 0,-6-2-9 16,0 5-4-16,-3-2 1 15,-3 2-2-15,-6 7-1 0,0-5 5 16,0 5 2-16,-9 0 3 16,-5 0 5-16,2 12 7 15,-5 0-2-15,1 0 8 0,1 5 4 16,-7 4 4-16,7-2 6 15,-2 3-11-15,4-2-3 0,2 0 3 16,2-4-9-16,9 1 2 16,0-5 4-16,0 0 5 0,0-12-5 15,0 12 3-15,0-12 6 16,0 9 3-16,0-9 0 0,0 0 0 16,0 0-11-16,0 0-3 15,0 0-6-15,0 0 0 0,0 0-6 16,0 0 1-16,0 7 3 15,0-7-7-15,0 0 4 16,0 0-3-16,0 0-1 0,0 8 2 16,0-8 4-16,0 0-1 15,0 0-6-15,0 0 0 0,0 0 0 16,0 0 8 0,0 0 0-16,0 0-7 15,0 0 1-15,0 0 4 0,5 0-4 16,-5 0-2-16,4 13 6 0,4-13-3 15,-8 7-4-15,3 2 4 16,2-1 2-16,-2 0-5 0,-3 0 7 16,0-8-1-16,0 13-3 0,5-6 0 15,-2 2 0-15,3-9 0 16,-3 0-2-16,2 0 4 0,-2 0 2 16,-3 0-3-16,0 0 3 0,4 0 8 15,-4 0 6-15,0 0 1 16,4 0 7-16,-4 0-7 0,0 0-7 15,0 0 1-15,0 0-12 16,4 0-3-16,1 0 7 16,-5 0-4-16,0 0-3 15,0 0 5-15,0 0-6 16,0 0 4-16,0 0 0 16,0 0 0-1,0 0 0-15,0 0 0 0,0 0 0 16,0 0 8-16,0 0 1 15,4-9-7-15,4 2-1 0,0-6 3 16,4-3-7-16,-1-1 2 0,7-3-3 16,-2-4 6-16,1 0-19 15,-3-10 9-15,8-1 1 16,-1-3 6-16,-7-2-2 0,-1 3-4 16,-1 1 6-16,-4 7 0 15,-8 4 2-15,0 9-10 0,0 4-1 16,0 4 6-16,-11-1-7 0,-11 9 5 15,-1 0 2-15,-3 12 3 16,1 2 4-16,-5 1-11 0,1 11 8 16,6-2-2-16,-3 4 3 15,1 5 0-15,6-1-3 0,3 4 8 16,-1-2-3-16,4-7-8 16,13 6 9-16,0 0-2 0,0 0 5 15,0 3-2-15,13-3 6 16,8-1 0-16,2-4-3 0,10-3-5 15,4-8-1-15,4-5 9 0,3 0-11 16,2-12-1-16,-2 0 2 16,-4 0 1-16,1 0-10 0,0-4-18 15,-10-4-57-15,0-1-64 0,-8 2-58 16,-7-10-102-16,-3 0 51 16</inkml:trace>
  <inkml:trace contextRef="#ctx0" brushRef="#br0" timeOffset="19733.1128">18034 3244 30 0,'-9'-4'74'0,"9"4"51"0,0-5 53 16,0 5-33-16,0 0-37 0,0-3-37 15,0-1-32-15,0-4-15 16,14-5-12-16,0 1-6 0,3 0-1 15,-1 0-3-15,-3 0 3 16,0 0 3-16,-5-5 2 0,-1 5-2 16,-7 0-5-16,0-1 2 15,-7 5-5-15,-6 1 9 0,1-1-4 16,-5 8-5-16,-3 0 0 16,1 0 1-16,1 0 1 0,2 0 1 15,-1 11 1-15,0 5 4 16,3 0 11-16,-4 9 6 0,7 3 1 15,3 6-8-15,8-2 5 0,-8 4 13 16,8 0 6-16,0 1-7 16,0-3-2-16,8-3 7 0,8-5-9 15,8-7-19-15,9-2-1 16,13-6-3-16,5-11-8 0,5 0-47 16,6 0-70-16,-5 0-45 15,-8-11-49-15,-13-1-75 0</inkml:trace>
  <inkml:trace contextRef="#ctx0" brushRef="#br0" timeOffset="19956.2621">18728 3382 203 0,'-13'8'400'16,"5"-8"-21"-16,8 0-64 0,-9 0-89 15,9 0-24-15,-6 0 4 16,6 0-90-16,5-4-116 31,-4 4-176-15,5 0-388-16,-3 0-57 0</inkml:trace>
  <inkml:trace contextRef="#ctx0" brushRef="#br0" timeOffset="21932.8768">3733 4380 60 0,'0'0'137'0,"0"0"57"0,0 0-58 16,0 0-56-16,0 0-44 16,8-5-16-16,9-2-9 15,1-3-7-15,4 4 2 0,-2-3-5 16,3 6 3-16,2-2-4 15,-3 5 5-15,-3 0-5 0,-6 12 6 16,-2 9 14-16,-5 7-10 16,-6 8-2-16,0 5-3 0,-17 4-5 15,0 5 5-15,-3-7-3 0,0 2 0 16,4-8 0-16,2-5-2 16,4-4 0-16,2-12 1 15,8-4 1-15,0-3 8 0,0-9 6 16,0 0 4-16,0 0-4 15,16 0-9-15,8-4-3 0,4-8-3 16,9-4-23-16,-1-5-27 16,5 2-42-16,-5-3-73 0,1 2-58 15</inkml:trace>
  <inkml:trace contextRef="#ctx0" brushRef="#br0" timeOffset="22267.7569">4427 4456 31 0,'8'-7'78'15,"-8"7"61"-15,0 0 41 16,-8 0-54-16,-4 7-38 0,-3 10-38 16,-7 0-18-16,-3 6-7 15,1-2-8-15,5 3-7 16,2-2-3-16,9-3 0 0,8-3 3 16,0 0-8-16,0-4 10 15,11 1 1-15,11-13-2 0,5 0-3 16,11 0-5-16,-3-8-3 15,4-4 7-15,-7 0-3 0,-4-1-1 16,-4-2 23-16,-7-1 2 16,-5 4 11-16,0-3 13 0,-9 3-4 15,-3 1-11-15,0 3-13 0,-11 4-13 16,-5-4-6 0,-1 4-10-16,1 4 7 0,5-4-24 15,-3 4-32-15,14-5-44 0,0 5-102 16,8-3-37-1,9-6-12-15</inkml:trace>
  <inkml:trace contextRef="#ctx0" brushRef="#br0" timeOffset="22555.3659">4906 4551 59 0,'0'0'118'0,"0"0"72"15,0 0-31-15,0 0-38 0,0 0-34 16,0 0-44-16,0 0-22 0,0 0-4 16,0 12 8-16,6 5-4 15,-3 2-4-15,1 1-4 0,4 4-3 16,-5-2-8-16,-3-3 4 15,0 3-3-15,0-6-3 0,0-1 3 16,0 1-1-16,0-4-37 16,0-3-75-16,0-9-93 0,0 0-54 15</inkml:trace>
  <inkml:trace contextRef="#ctx0" brushRef="#br0" timeOffset="22810.8638">5382 4306 181 0,'0'0'232'0,"0"0"-77"16,0 0-53-16,0 8-48 15,0 9-17-15,0 7 3 16,0 4-18-16,0 4-7 0,-11 2-6 15,2 2-7-15,9 1 4 0,0-6-7 16,0-2-16-16,0-8-43 16,0-5-33-16,9-7-49 0,2-9-71 15,1-4-114-15</inkml:trace>
  <inkml:trace contextRef="#ctx0" brushRef="#br0" timeOffset="23187.7153">5715 4240 42 0,'0'0'119'15,"-8"21"111"-15,-4 3-69 16,-4 2-46-16,-4 3-49 0,0 2-35 16,3 1-13-16,4-3-13 0,13 0-1 15,0-5 3-15,0-3-5 16,0-5-8-16,8-8-5 0,8-8-10 15,5 0-4-15,4-8-8 16,0-4 8-16,2-4 15 0,-3 0 2 16,-3-1 12-16,-1-4-1 15,-4 6 15-15,1-2-2 16,-6 0 6-16,-3 9 2 0,-2 0-12 16,-6 8-3-16,0 0-6 15,0 11 32-15,0 11-4 0,-14 2 15 16,6 5-14-16,2 0-8 0,6-6-8 15,-9 3-6-15,9-2 0 16,0-5-7-16,0 2-1 0,0-5-6 16,0-4-23-16,4-3-53 15,4-9-50-15,0 0-146 0</inkml:trace>
  <inkml:trace contextRef="#ctx0" brushRef="#br0" timeOffset="23491.55">6248 4591 325 0,'0'12'217'16,"0"-4"-65"-16,0 0-48 15,0 1-28-15,0-1-12 16,0-1-3-16,3 6-11 0,5-1-9 16,0 4-17-16,6 1-3 15,-6 0-11-15,-1-2-1 0,-4 2-5 16,-3-2 0-16,0 6 3 16,-8-4-3-16,-7-1-25 0,-2 1-74 15,0-5-82-15,7-12-83 0,10 0-28 16</inkml:trace>
  <inkml:trace contextRef="#ctx0" brushRef="#br0" timeOffset="23850.5643">6844 4282 45 0,'0'0'103'0,"0"0"107"16,0 0-31-16,0 0-44 15,0 0-45-15,0 0-35 16,0 0-24-16,0 0 2 0,0 0 1 15,0 12 2-15,0 0-9 0,0 5 0 16,0 3-8-16,0 5-13 16,0 6-5-16,-8 7 2 0,8-2 1 15,-11 4-5-15,2 0-20 16,1-2-54-16,-4-5 75 0,0-1-260 16,4-7-14-16</inkml:trace>
  <inkml:trace contextRef="#ctx0" brushRef="#br0" timeOffset="24199.6041">7209 4164 47 0,'0'-13'124'0,"0"5"105"16,0 5-58-16,0 3-54 0,-6 0-49 15,-7 16-29-15,-4 4-5 16,6 4-4-16,2 4-17 16,9 5-3-16,0 0-8 0,0-1 0 15,5 0 2-15,7 6-6 16,-1-6 5-16,6-4-4 0,-6 1 4 16,3-1-3-16,-2-2 0 0,-4-2 18 15,-4 0 15-15,-4 0 5 16,0-4-11-16,0 2-11 0,0-7-7 15,0-2 2-15,0-1-7 16,0 1-4-16,0-13-18 16,-12 7-56-16,-9-7-50 0,2 0-48 15,-3 0-22-15,2 0-24 16</inkml:trace>
  <inkml:trace contextRef="#ctx0" brushRef="#br0" timeOffset="24383.1689">7178 4221 102 0,'3'-21'239'16,"-3"9"14"-16,0 5-32 0,0 2-44 15,0 0-48-15,0 2-21 16,6 3 0-16,-3-4 5 0,5-2-28 16,3-1-26-16,11-1-24 0,10-4-13 15,4 1-14-15,1-6-34 16,0 0-104-16,-5 5-141 0,-4-5-114 15</inkml:trace>
  <inkml:trace contextRef="#ctx0" brushRef="#br0" timeOffset="25232.9764">8185 4660 56 0,'-15'8'85'15,"-2"-8"62"-15,4 8 15 0,2-8-37 16,11 0-37-16,-9 0-23 0,9 0-8 16,0 0-1-16,0 0 1 15,0 0 0-15,0 0 4 0,0 0-5 16,0 0-25-16,0 0-8 0,0 0-7 15,0 8 0-15,9 4-1 16,2 0 25-16,2 2-1 0,-1-3-17 16,0 2-10-16,0 3-1 0,1-4-10 15,-5 0 4-15,-5-5-7 16,-3 7 12-16,-11-2-27 16,-11 5-78-16,-5-2-77 0,-6 2-54 15,1-5-65-15</inkml:trace>
  <inkml:trace contextRef="#ctx0" brushRef="#br0" timeOffset="26006.5994">8617 4294 28 0,'0'0'62'16,"-9"0"52"-16,9 0 67 0,0 0-38 15,0 0-34-15,0 0-25 16,0 0-27-16,0 0-20 0,9-4-10 16,6-4-8-16,10-4 2 0,4-2-1 15,-1 2-9-15,0 1 3 16,-5-1 0-16,-1 3 6 0,-5 2 5 15,-11 7-1-15,3 0-5 0,-5 0 0 16,-4 0-6-16,0 0-10 16,0 0 2-16,0 0 0 15,0 7 1 1,5 2-4-16,-5-2-3 16,0 1 1-16,0 0-3 15,0 4 9-15,0 2-1 0,0-2-1 16,0 3 9-16,0 2-3 0,0 0-4 15,-13-1 1-15,13-5-3 16,-11 2-2-16,11-1 0 0,-14 1 7 16,14-1-6-16,-11 0 1 0,11-4 13 15,-14 1-4-15,14-2-6 16,-11 2 3-16,-1-1-2 16,0-1-4-16,12 3-2 0,0-10 1 15,0 0-2-15,0 0 3 0,0 0-1 16,0 0 2-16,3 0 3 15,11 0-8-15,1 0-2 0,5 0 3 16,2 0-3-16,-3 0 2 0,2 0 5 16,-1 0-2-16,-4 0-9 15,-4 7 5-15,-3-7-1 0,-1 12 2 16,-4-3-4-16,1 3 6 0,-5 0-3 16,0-3-2-16,0 3 5 15,0 0 0-15,0 0-1 0,0 0 0 16,0 0-1-16,-13 0 3 15,0-4-2-15,1 4 3 0,-1 0-4 16,-2 1 6-16,-5-1-1 16,-2 1-1-16,-1-1 4 0,1-4-1 15,4-1 1-15,1-7 11 0,4 10 0 16,2-10-6-16,11 0-3 0,-9 0-2 16,9 0 0-16,0 0-33 15,0-10-50-15,0-2-50 16,0 0-31-16,0 0-37 0,0 0-108 15</inkml:trace>
  <inkml:trace contextRef="#ctx0" brushRef="#br0" timeOffset="26387.2621">9212 4383 43 0,'0'0'128'16,"0"0"101"-16,0 0-63 0,0 16-55 15,-6 0-44-15,-6 1-25 0,-5 4-9 16,4 4-3-16,4-1-5 16,9-1 0-16,0 3-5 0,0-7 0 15,0 2 3-15,5-4 1 16,4-6 1-16,2-2-9 0,7-9-3 15,1 0-3-15,-2 0 5 16,-1 0-2-16,0-9 1 0,1 1 6 16,-6-4-1-16,-3-5 2 0,-8-2-3 15,0 2 6-15,0 1-3 16,0-1-1-16,-16 6-13 0,-1 3-3 16,-2 4-3-16,-5-1-2 0,4 5-4 15,-1 0-15-15,5 0-53 16,7 0-37-16,9 0-39 15,0 0-21-15,9-7-89 0</inkml:trace>
  <inkml:trace contextRef="#ctx0" brushRef="#br0" timeOffset="26751.1491">9607 4510 55 0,'4'0'134'0,"0"12"96"0,5-4-51 16,-5-8-53-16,-1 11-42 0,2-1-17 15,-2 2-1-15,6 0-25 16,-4 4 37-16,3 4-2 0,-5 0-30 16,0-3-22-16,2 3-2 0,-2-4-12 15,-3 1-6-15,0 0 8 16,0-2 3-16,-11 2-6 0,-9-2-28 16,-4-2-55-16,0 2-76 15,-1-5-59-15,4-10-76 0,5 0-253 16</inkml:trace>
  <inkml:trace contextRef="#ctx0" brushRef="#br0" timeOffset="27133.7008">10143 4323 70 0,'-7'0'175'0,"7"0"50"0,0 0-65 16,0 0-62-16,0 0-46 0,7 0-25 15,6 0-12-15,-1 0-7 16,-1 0-6-16,2 0-2 0,4 8 4 16,-5 4-6-16,-3 8 2 0,-9 3 2 15,0 2 0-15,0 4-3 16,-9-4 4-16,9 0-5 0,0-5 0 15,0 4 6-15,0 0-8 0,9-2-4 16,2-3-3-16,0 1 0 16,3 1 2-16,-6-5 6 0,0 0 1 15,-8 5 4-15,0-1 16 16,0-3 24-16,-13-1 5 0,-4-4-4 16,-2-1-12-16,-1-2-16 0,-6-1-9 15,7-8-15-15,-6 0-60 16,9 0-49-16,5-5-79 0,11-11-47 15</inkml:trace>
  <inkml:trace contextRef="#ctx0" brushRef="#br0" timeOffset="27416.4991">10538 4347 84 0,'0'-12'170'15,"0"0"36"-15,0 3-63 16,0 9-52-16,0 0-52 0,0 0-15 15,-14 0-9-15,14 17-5 0,-6-1 3 16,6 5-3-16,0-3-4 0,3 7-3 16,9 1 2-16,9 2 1 15,4-3-4-15,-1 3-4 0,1-5 9 16,-7 4-5-16,-1-4 13 0,-4 1 27 16,-1 4 27-16,-7-3 3 15,-5 0 13-15,0-10 13 16,0 2-26-16,0-5-24 0,-14 1-22 15,3-1-19-15,-5-5-77 0,0-7-92 16,-6 0-56-16,6 0-72 0,-1-4 7 16</inkml:trace>
  <inkml:trace contextRef="#ctx0" brushRef="#br0" timeOffset="27590.9262">10546 4358 123 0,'0'-32'172'16,"0"0"42"-16,0 8-47 0,0-2-29 15,0 10-8-15,0 0-4 16,8 4-10-16,-5 0-10 0,7 5-8 16,2-3-16-16,4 3-32 15,3-1-21-15,10-1-10 0,7-3-12 16,2 0-15-16,-2 4-97 16,1-4-164-16,-9-1-170 0</inkml:trace>
  <inkml:trace contextRef="#ctx0" brushRef="#br0" timeOffset="28366.8745">11708 4708 53 0,'0'-2'131'0,"0"-3"97"0,0 5-14 16,-8-5-32-16,8 2-25 16,0-1-34-16,0 4-26 15,0 0-12-15,0 0-9 0,0 0-6 16,0 0-6-16,0 0-30 0,0 0-18 15,3 0-9-15,5 0-10 16,1 0-5-16,0 7 10 0,-3 5-5 16,8 5 6-16,2-1-4 0,-4 1 0 15,-4-1 3-15,0 3 0 0,-8-2-2 16,0-5 3-16,-8 5-16 16,-12 0-66-16,-10-1-80 0,-2-5-73 15,-1-1-58-15,6-10-54 0</inkml:trace>
  <inkml:trace contextRef="#ctx0" brushRef="#br0" timeOffset="28627.2497">12288 4314 245 0,'0'-8'266'0,"0"3"-63"16,0 1-50-16,0 1-72 0,0 3-37 16,0 0-8-16,0 0-9 0,0 0 9 15,0 17 0-15,0 3-18 16,0 4-5-16,0 4-7 16,0 0 2-16,0 1-7 0,-8-4-16 15,8 0-44-15,0-5-82 0,0-5-50 16,0-1-78-16,0-7 27 15</inkml:trace>
  <inkml:trace contextRef="#ctx0" brushRef="#br0" timeOffset="28850.7536">12549 4240 46 0,'0'-12'119'0,"0"9"102"15,0 3-42-15,0 0-56 16,-8 0-38-16,8 11-28 0,-14 6-17 16,14 8 11-16,0-2-10 0,0 7-5 15,0 2-13-15,0 1-9 16,0-1-11-16,0 1-11 0,0-4-69 16,0-1-107-16,0-7-141 0</inkml:trace>
  <inkml:trace contextRef="#ctx0" brushRef="#br0" timeOffset="29199.6284">13211 4481 330 0,'0'0'430'0,"0"0"-159"0,0 0-116 16,3 0-90-16,2 0-34 0,-2 0-15 15,-3 0-11-15,5 13 1 16,4-1 0-16,-1 7 3 0,4 7-2 15,0 3-4-15,-1-1-4 0,-3-5 6 16,-3 2-3-16,-5 0-1 16,0 0 6-16,-13-6-1 0,-1 2-26 15,-11-2-72-15,-4-3-94 0,6-4-71 16,-7-12-65-16</inkml:trace>
  <inkml:trace contextRef="#ctx0" brushRef="#br0" timeOffset="29467.2806">13670 4164 72 0,'0'17'213'0,"-12"2"-16"0,0 2-76 15,4 2-33-15,0 6-15 16,8 4 20-16,-14 1-4 0,8-6-25 16,6 3 8-16,-9-2-20 15,9-1-24-15,0 1-16 0,0-1-9 16,0 0-37-16,0 1-88 0,0-8-79 16,0-4-118-16</inkml:trace>
  <inkml:trace contextRef="#ctx0" brushRef="#br0" timeOffset="29799.786">13946 4156 178 0,'0'-5'279'0,"0"1"-55"0,0 4-58 16,0-4-58-16,8 1-41 16,5-2-22-16,6 1-8 0,3 4 1 15,2 0-14-15,-3 0 6 0,-3 0-11 16,-1 0-7-16,-1 12 15 16,-2 3 49-16,-7 8 32 0,-4 4-4 15,-3 5-2-15,0 6-22 16,0 2-31-16,0 0-20 0,-10 5-5 15,1 1-12-15,-4-1-6 0,2 0-29 16,-3-4-99-16,5-6-142 16,-5-2-96-16,6-9-83 0</inkml:trace>
  <inkml:trace contextRef="#ctx0" brushRef="#br0" timeOffset="30662.7548">14942 4580 145 0,'3'7'284'0,"5"-7"-64"0,0 9-75 15,-2-9-65-15,2 12-32 0,-8-1-15 16,0 1 6-16,3 0 51 0,-3 1-12 16,0 3-28-16,0 1-11 15,0 2-17-15,0-2-5 0,-8 4-10 16,-4-2 3-16,-4 2-9 0,-4-4-40 15,-1-5-60-15,5-1-64 16,8-11-52-16,8 0-79 0,0 0-201 16</inkml:trace>
  <inkml:trace contextRef="#ctx0" brushRef="#br0" timeOffset="31150.1578">15788 4193 95 0,'-13'-17'193'16,"0"-3"18"-16,1 4-46 0,4 4-45 16,0-1-35-16,0 1-30 0,0-5-26 15,0 2-2-15,0 1 12 16,8 2 8-16,-14 5-7 0,6-3-14 15,8 10-20-15,-11 0 0 16,-4 10-6-16,-6 6 4 0,0 8 0 16,-4 5 1-16,5 4 0 15,0-2-4-15,0-2 5 0,7-1-6 16,4 0 6-16,9-6-1 0,0-3 8 16,0-2 13-16,0-5 1 15,14-12-12-15,5 0-6 0,6 0 4 16,4 0-7-16,3-8-6 0,1 1 4 15,-5-7 1-15,1 2-5 16,-6 5 8-16,-1-1 11 16,-6-1 7-16,-3 4 14 0,-7 2 14 0,-6 3 0 15,0 0-1-15,0 0-18 16,0 0-20-16,0 0-7 16,0 17 17-16,0 7 29 0,0 8 12 15,0 5-21-15,0-1-19 0,0 5-14 16,0 0-31-16,0-4-120 0,0-4-188 15,0-2-131-15</inkml:trace>
  <inkml:trace contextRef="#ctx0" brushRef="#br0" timeOffset="33600.2748">12749 6333 77 0,'0'0'137'0,"0"-3"70"16,0 3-16-16,0 0-22 16,0 0-9-16,-9 0-19 15,9-5-6-15,0 5 2 0,0-4 10 16,0 1-12-16,0 3 1 0,0 0-43 15,0-5-33-15,0 1-24 0,4 0-17 16,3 4-17-16,1-4-1 16,5-1-7-16,-1 2 6 0,1-1-10 15,3 4 7-15,3 0-3 0,-2 7-2 16,-4 6 4-16,-5 8 4 16,0 3-2-16,-4 0-3 0,-4 4 2 15,0 5 6-15,0 0 3 16,0 3-6-16,0 2-5 0,-12-8-2 0,-1-1 6 15,2 0 5-15,-3-8-7 16,3-1-2-16,-1-3 5 16,3-6 0-16,9 1 0 0,-8-12 4 15,8 9-2-15,0-9-4 0,0 0 6 16,0 0 4-16,0 0 1 16,13 0-1-16,6-9-7 0,11-3 0 15,6-4-8-15,5 0 11 0,1 0-4 16,-3 0-2-16,2 4 7 0,-5 0-7 15,-7-2 0-15,-10 6 4 16,-2 4-1-16,-5 4-10 16,-3 0 4-16,-5 0-5 0,0 0-32 15,-4-3-61-15,0-2-68 0,8-2-43 16,4-2-25-16,4 2 8 0,1-5-12 16,3-4-13-16,3-1 53 15</inkml:trace>
  <inkml:trace contextRef="#ctx0" brushRef="#br0" timeOffset="33984.115">13488 6354 18 0,'11'-13'46'16,"-2"5"41"-16,-1 0 54 0,-5-4 33 15,-3 4-23-15,0-1-19 16,0 6-27-16,0-1-33 16,0 4-14-16,0 0-7 0,0 0-13 15,-8 0-4-15,-1 0-11 0,-2 7 0 16,0 6-8-16,-6 3-6 15,5 5 0-15,-5-1 0 0,1 1-5 16,4-2 1-16,12-2-2 0,-8-1-1 16,8 0 10-16,0-3-2 0,8-1 3 15,1-12-3-15,7 9 1 16,4-9-5-16,6 0 2 0,-1 0-10 16,14-5-1-16,-7-4 0 0,1-3-4 15,-1-5 4-15,0 5 3 16,-4 1-2-16,-3-6 5 15,-9 1-2-15,-3 1 7 0,-9-2 12 16,-4 0 12-16,0 1-18 0,0 4 8 16,-17-5-16-16,-2 5-2 0,-3 1-4 15,-2-1 0-15,-4 3 1 16,-2 2-5-16,6 7-37 0,0 0-76 16,1 0-83-16,2 0-73 0,5-5-68 15</inkml:trace>
  <inkml:trace contextRef="#ctx0" brushRef="#br0" timeOffset="35253.4628">13101 5964 83 0,'-29'0'173'15,"-4"0"54"-15,1 0-66 16,-2 0-51-16,-5 0-49 15,2 7-30-15,2 1 0 0,-3-8 13 16,3 14 9-16,-5-7 14 0,1 5-9 16,0-1 2-16,-1 2-15 15,-2-1-23-15,5 4-2 0,2 0 2 16,2 1-4-16,5 0 4 0,-1 2 1 16,4-2-5-16,6 4 0 15,-2-2-1-15,1 7 6 0,-1 3 1 16,-3-1 1-16,4 4 12 15,-2 0 5-15,4 6-18 0,1-7-8 16,1 2-4-16,2 0 5 0,14-1-2 16,-8 1 2-16,8-5 3 15,0 5 0-15,0-4 29 0,5-1-14 16,3 0-9-16,1-3 14 0,7-2 10 16,3 4 4-16,3-4 1 0,2-3-1 15,3 0-46-15,11 2-8 16,3-3 0-16,-2-2 0 15,10-5 0-15,4 0 0 0,4-3 0 0,4-9 0 16,5 0 0-16,2 0 0 16,-3 0 0-16,0 0 0 0,0 0 0 15,-5 0 0-15,-2-9 0 16,-4 2 0-16,-2-6 0 0,-3 4 0 16,-5 1 0-16,-4-3 0 0,1 2 0 15,0 1 0-15,0 0 0 0,-1-6 0 16,2 3 0-16,-2-1 0 15,0-4 0-15,-3-1 0 0,0 5 0 16,-6-5 0-16,-1 6 0 0,-3-1 0 16,-3-4 0-16,2-1 0 0,-3 0 0 15,-1-2 0-15,2-2 0 16,-5 1 0-16,6-2 0 16,-4 4 0-16,-2-3 0 0,-2 2 0 15,-1-3 0-15,1 1 0 0,-5 6 0 16,2-2 0-16,-8 0 0 0,2 6 0 15,-5-1 0-15,3-1 0 16,-3-2 0-16,-3-2 0 0,0 0 0 16,0 1 0-16,0 0 0 0,0-4 0 15,0-1 0-15,0 0 0 16,0 2 0-16,-9-3 0 0,-2 3 0 16,0-1 0-16,-2-1 0 15,1 5 0-15,-1 0 0 0,2-1 0 0,-5 0 0 16,-1 1 0-16,-4 0 0 15,-4 1 0-15,1-1 0 16,0-1 0-16,-1 5 0 0,2 0 0 16,-3 2 0-16,-1 3 0 0,-1-2 0 15,-1 2 0-15,1 2 0 0,-1 5 0 16,4-3 0-16,0-2 0 16,1 1 0-16,0 0 0 0,1 0 0 15,-3 4 0-15,1-4 0 0,8-1 0 16,-5 5 0-16,4 0 0 15,4 0 0-15,-3 0 0 16,1-3 0-16,3 3 0 0,-3-5 0 16,-1 5 0-16,1 0 0 0,-3 0 0 15,-6 0 0-15,1 0 0 16,4 0 0-16,-6 0 0 0,3 0 0 16,2 0 0-16,2 0 0 0,-3 0 0 15,6 0 0-15,0 0 0 16,0 0 0-16,-1 0 0 0,6 0 0 15,-3 0 0-15,0 0 0 0,-4 8 0 16,2-8 0-16,4 9 0 0,1-9 0 16,-2 12 0-16,0-12 0 15,2 8 0-15,2-8 0 16</inkml:trace>
  <inkml:trace contextRef="#ctx0" brushRef="#br0" timeOffset="35324.6676">12914 5938 2047 0,'0'0'-421'47,"0"9"-116"-31,-11-9-549-16</inkml:trace>
  <inkml:trace contextRef="#ctx0" brushRef="#br0" timeOffset="50324.5948">12329 7038 1 0</inkml:trace>
  <inkml:trace contextRef="#ctx0" brushRef="#br0" timeOffset="50661.9801">12342 7021 7 0,'0'0'8'0,"0"0"5"0,0 0 4 15,0 0 2-15,0 0 1 0,0 0-4 16,0 0-8-16,0 0-3 16,3 0-3-16,2 0-2 15,-1 0-1-15,-1 0 1 0,-3 0-2 16,0 0 1-16,0 0-1 16,5 0 4-16,-1 0-2 15,0 0-1-15,-4 0 2 16,0 0-6-16,0 0-4 15,0 0-5-15,0 0-3 16,0 0 0-16,0 0-1 0,0 0-10 16</inkml:trace>
  <inkml:trace contextRef="#ctx0" brushRef="#br0" timeOffset="51718.4404">12479 6980 14 0,'0'0'35'16,"-9"0"35"-16,9 0 40 0,-6 0 33 15,6 0-31-15,0 0-38 0,0 0-26 16,0 0-3-16,0 0-10 16,0 0 5-16,0 0-8 0,0 0-4 15,0 0-7-15,0 0-6 0,0 0 7 16,0 0-8-16,0 0 4 15,0 0-7-15,0 0 0 0,0 0 4 16,0 0-5-16,0 0-1 0,0 0 12 16,0 0-3-16,0 0 6 15,0 0-4-15,0 0-5 16,0 0-2-16,0 0-2 0,0 0-2 16,0 0-5-16,0 0-2 0,0 0-5 15,0 0 10-15,0 0-6 16,0 0 1-16,0 0 1 15,0 0-1-15,0 0 6 0,0 0-4 16,0 0 6-16,0 0 0 16,0 0-2-16,0 0-1 0,0 0-3 15,0 0-1-15,0 0-1 0,0 0 0 16,0 0-1-16,0 0 4 16,0 0-2-16,0 0 6 15,0 0 2-15,0 0-2 0,0 0-11 16,0 0 3-16,0 0 4 15,0 0-8-15,0 0 1 16,0 0 4-16,0 0-3 0,0 0 4 16,0 0-1-16,0 0-6 0,0 0 3 15,0 0 5 1,0 0-3-16,0 0-4 16,0 0 1-16,0 0 1 0,0 0 4 15,0 0-2-15,0 0 0 16,0 0 3-16,0 0-8 0,0 0 5 15,0 0 0-15,0 0-3 16,0 0 5 0,0 0-4-16,0 0 4 0,0 0-8 15,0 0 6-15,0 0 1 0,0 0 0 16,0 0-8-16,0 0 5 16,0 0 4-16,0 0-5 15,0 0-2-15,0 0 7 0,0 0-5 16,0 0-1-16,0 0 4 15,0 0 2-15,0 0-4 16,0 0-1-16,0 0 8 16,0 0-5-16,0 0 0 0,0 0-6 15,0 0 2-15,0 0 9 16,0 0-11-16,0 0 11 16,0 0-5-16,0 0-6 0,0 0 1 15,0 0 7 1,0 0-2-16,0 0 1 0,0 0-5 15,0 0 1-15,0 0 3 0,0 0-5 32,0 0-1-32,0 0-1 0,0 0-3 15,0 0-5-15,0 0-12 0,0 0-37 16,0 0-44-16,0 0-42 16,0 0-85-16,0 0-40 0</inkml:trace>
  <inkml:trace contextRef="#ctx0" brushRef="#br0" timeOffset="52900.6138">12444 6891 48 0,'4'0'60'15,"0"0"45"-15,0 0 59 16,0 0-38-16,0 0-48 0,-4 0-28 16,0 0-15-16,0 0-11 15,0 0-1-15,3 0 5 0,-3 0 9 16,3 0 0-16,3 0 5 0,-3 0-7 15,-3 0-2-15,0 0-5 16,0 0 1-16,0 0-8 16,0 0-2-16,0 0-6 0,0 0 1 15,0 0 0-15,0 0-6 0,0 0 0 16,0 0 2-16,0 0-9 16,0 0 6-16,0 0-12 0,0 9 9 15,-9 3 3-15,3 1-3 0,6-2 0 16,-12 5 7-16,4-4 0 15,-6 4 1-15,3 1 3 0,-6 2-5 16,2 3 3-16,-6 2 3 0,-3 4-1 16,-1 0 13-16,-4 1 13 15,-4 4-11-15,1-1 5 0,-1 1-1 16,2 0-2-16,-3 0-3 16,3-3 1-16,-1-1-2 0,2 5-9 15,6-1 2-15,-4-5-10 16,3 0-2-16,2 1-3 0,-2-5 1 15,1 5-3-15,3-4-10 16,1-1 10-16,3 0-2 0,-2-2-2 16,2-4 3-16,2 4-2 0,-2-6 1 15,0 3 1-15,1 3-4 16,0-3 3-16,0 3 6 16,-1 2-7-16,-2 0 2 0,-2 1 2 0,-1-1-9 15,8 0 5 1,-3 1 3-16,0-4-2 0,2-1 0 15,-1-2-4-15,2 5 2 0,3-7 4 16,-2 3 0-16,2 1-2 16,-2-3 1-16,1 0 0 0,12-2 3 15,-13-1-8-15,13-2-1 16,0-5 3-16,-9 3 0 0,9-10 4 16,-7 12-4-16,-1 0 1 0,0-12-1 15,8 6-7-15,-9 4 8 16,9-3-26-16,0 2-60 0,-11 3-102 15,3 0-95-15,-8-12-138 16</inkml:trace>
  <inkml:trace contextRef="#ctx0" brushRef="#br0" timeOffset="53318.9236">10575 8694 260 0,'6'-8'265'0,"-1"3"-72"0,-5 3-61 15,0 2-43-15,0 0-4 0,0 0-5 16,0 0-8-16,0 0-10 16,0 0-24-16,0 0-16 0,0 0-15 15,0 7 3-15,0 10 7 16,0 3 7-16,0 8-2 0,0 9-1 15,-7 4-8-15,7 0-4 16,0-1-1-16,-8 0-4 0,8 1-5 16,0 1-15-16,0-2-67 0,-8-3-87 15,-1-5-70-15,9-8-87 0,-13-7-266 16</inkml:trace>
  <inkml:trace contextRef="#ctx0" brushRef="#br0" timeOffset="53734.8143">10908 8736 358 0,'0'12'204'15,"-13"4"-81"-15,1-1-48 0,-1 6-32 16,2 3 2-16,-2 1 0 15,2-1-17-15,11-4-8 0,0 1-5 16,0 1-6-16,8-8 4 0,4 3-10 16,3-1 0-16,1-4-2 15,1-12-5-15,-1 0 4 16,5 0-9-16,-4 0 1 0,-1 0 0 16,-4 0 3-16,0-7 0 0,0-2 1 15,-4-3 1-15,0 0 1 16,0 5 2-16,-5 2 2 0,2 0 0 15,-5 3-5-15,0 2 5 16,0 7 3-16,0 5-1 16,0 4 2-16,0 4 1 0,0 5-4 15,0-1 3-15,4 5-6 0,4-5 1 16,0 4-5-16,-3-2-7 16,-1-3-42-16,-4-3-44 0,0-3-45 15,0-5-88-15,0-12 18 16</inkml:trace>
  <inkml:trace contextRef="#ctx0" brushRef="#br0" timeOffset="54550.6295">10851 8263 57 0,'-30'-22'174'0,"-5"7"39"0,-1 2-69 15,-6 2-45-15,2 4-43 0,-5-2-19 16,1 9 4-16,-2 0 12 16,2 0-9-16,0 0-1 0,3 0-3 15,0 12-10-15,4 1-2 16,4 6 4-16,1 5 16 0,4 9-7 15,0 8-4-15,-1 4-8 0,4 7 1 16,1 6 11-16,5 3-11 16,2 0-6-16,4-4-8 0,13 1 10 15,0-2 1-15,0 1 6 16,5 0-10-16,6 1 12 0,6-7-17 16,3 2 0-16,5-3-2 15,3-3 6-15,4 3 0 0,4-5 11 16,5 0-8-16,5-4-1 0,6-5-13 15,2 1-4-15,3-5 5 16,4-4-6-16,4-6 12 0,0-6-8 16,-2-4-5-16,-1 0-4 0,-2-12 10 15,2 0-2-15,-1 0-5 16,-4-5 0-16,-5-2 1 0,1-5 2 16,0 1-3-16,-4-6 0 0,-4 0 1 15,-5 0 9-15,-3-4-4 16,-4-3 4-16,-6-4 7 15,-6-1 7-15,-1 0-8 0,-3-6-1 16,-5-3 3-16,-9-2-10 0,-3-6-3 16,0-1-8-16,0-3 1 15,-11 2-2-15,-2-1-1 0,2 4 1 16,-2 0 0-16,-4 4 1 0,-2 0-2 16,-2 1 1-16,-7 0 3 15,-4-1-7-15,-1 0 2 0,-4 0 4 16,-3 0-5-16,0 5 5 0,-2-1-1 15,5 1 2-15,3 2 1 16,-5 3-7-16,8 2 5 16,2 1-2-16,1 3-2 0,3 10 4 15,4-2-2-15,2 5-8 0,-3 3 9 16,3 2-3-16,-5 2 4 16,2 5-2-16,-1 0-7 0,-3 0 8 15,7 0-1-15,-1 0-4 16,8 0 2-16,-1 0 2 0,1 0-23 15,0 12-64-15,-1-3-86 0,2 3-67 16,-2-5-48-16,2 3-63 16,-3-10-46-16</inkml:trace>
  <inkml:trace contextRef="#ctx0" brushRef="#br0" timeOffset="73602.064">14880 6085 27 0,'0'0'55'16,"-9"-5"54"0,9 1 71-16,0 1-19 0,0 3-29 15,0 0-27-15,0-5-27 0,0 1-23 16,0 1-20-16,0-2-16 16,0 0-5-16,0 2-3 0,0 0-1 15,0 3-7-15,0 0-2 16,0 0 0-16,0 0-3 15,0 0 4-15,0 0 2 0,0 0 7 16,0 0-2-16,0 0 5 16,0 0-7-16,0 0 10 0,0 0-7 15,0 0 1-15,0 0-2 16,0 0-1-16,0 0-1 16,0 0 3-16,0 0 3 0,0 0-10 15,0 0 2-15,0 0 2 16,0 0-1-16,0 0-8 0,0 0 6 15,6 0-3-15,-6 0 1 16,0 0-7-16,0 0 6 16,0 0-4-16,0 0 1 0,0 0 5 31,0 0-7-31,0 0 2 16,0 0-1-16,0 0 7 0,0 0-1 15,0 0-5 1,0 0-3-1,0 0 9-15,0 0 0 16,0 0-6-16,0 0 3 16,0 0-6-16,0 0 2 0,0 0 8 15,0 0-9-15,0 0 2 16,0 0 4-16,0 0 1 0,0 0-2 16,0 0-5-16,0 0 5 0,0 0-3 15,0 0-2-15,0 0 8 16,0 0-6-16,0 0 6 0,0 0-8 15,0 0 2 1,0 0 8-16,0 0-9 16,0 0 6-1,0 0-6 1,0 0 0-16,0 0 1 0,0 0 3 16,0 0 3-16,0 0-5 0,0 0 3 15,0 0 0-15,0 0-4 16,0 0 7-16,0 0-7 0,0 0-1 15,0 0 5-15,0 0 0 16,0 0 3-16,0 0 1 0,0 0 7 16,0 0 5-16,0-5-2 0,0 1 0 15,0-4-8-15,3 1 1 16,2 3-5-16,3-1-2 0,-5-2 4 16,2-2 0-16,0 1 3 15,-1-1-2-15,0 1 4 16,0 1-5-16,0 2 3 0,-1 1-1 15,0-1-5-15,-3 5 4 16,0 0-3-16,0 0-8 0,0 0 2 16,0 0-2-16,0 0-3 0,0 0 9 15,0 9-1-15,0 3-9 16,0 5 11-16,0 3-3 0,0 5-4 16,0-2 3-16,6 6 5 15,-3-5-6-15,2 5 2 0,-5-5-6 16,0 1 6-16,0-6 0 15,0 8 8-15,3-8-4 0,-3-3-11 16,0 0 8-16,0 1-3 16,0-5 7-16,0-4-6 0,0-8-2 15,0 12 9-15,0-12-3 16,0 8-2-16,0-8-4 16,0 0 5-1,0 0-1-15,0 0-2 0,0 0-1 16,0 0 8-16,0 8-11 15,0-8 2-15,0 0 8 16,0 0-2-16,0 0-2 16,0 0-3-16,0 0 4 0,0 0 6 15,0 0 6-15,0 0 36 16,0 0 18-16,0 0 9 0,0 0-10 16,0 0-2-16,0-8-17 0,0-3-31 15,0-10-10-15,0-4 2 16,0-3-7-16,0-5-5 0,0-3 0 15,0-5 6-15,0-3-5 16,0-2 6-16,0 7-4 0,0-2 1 16,0 3-4-16,0 1 3 15,0 5 2-15,0 3 3 0,0 10-6 16,0 3-4-16,0 4 9 16,0 4-12-16,0-1 4 0,0 9 2 15,0 0-3-15,0 0 2 16,0 0-4-16,0 12 4 15,0 5 7-15,0 7-1 16,0 9-13-16,0 6 11 0,0 7-6 16,-8 0 13-16,-1 1-9 15,9 6-3-15,-10-3 9 0,2-6-14 16,8-3 7-16,-9-5 0 0,9-4 6 16,0-3-3-16,0-5-1 15,0-2 1-15,0-6 3 0,0 0-2 16,0-1-5-16,0-2 5 15,-8-1 2-15,8 0-2 16,0-12-7-16,0 13 9 0,0-13-7 16,0 0 6-16,0 0-1 0,0 0 2 15,0 0-5-15,0 0-3 16,0 0 9-16,0 0-4 0,0 0 1 16,0 12-6-16,0-12 6 15,0 9-6-15,0 3 4 16,0-12 5-16,0 7-10 0,0-7 6 31,0 0 5-31,0 0-8 16,0 0 3-16,0 0 3 15,0 0 0 1,0 0-2-16,0 0-25 0,-13 0-66 16,1 0-130-16,-11 0-128 0,-19 0-161 15</inkml:trace>
  <inkml:trace contextRef="#ctx0" brushRef="#br0" timeOffset="75001.0791">14928 5914 32 0,'0'-8'58'0,"0"8"70"0,0-5 82 16,0 2-46-16,0-2-38 16,0 2-30-16,0-6-25 0,0 6-7 15,0-2 2-15,0 1-12 0,0 4-11 16,0-4-18-16,0 1 2 16,0-1-4-16,0 4-9 0,9-5-4 15,4-2-6-15,4-3-3 16,3-3 3-16,3 2-6 0,-1 4 14 15,2-2 10-15,0-2-8 16,-1-2-11-16,3 1 2 0,2 3-4 16,0 1-5-16,-2 8 3 15,-4 0 2-15,3 0-2 0,-4 0-2 16,-1 0 1-16,-4 0-1 16,-4 12 6-16,-3 1-3 0,-5 4 4 15,-4 3-5-15,-13 8 1 16,-7 1 0-16,-8 2 1 0,-9 6 2 15,-3-3-7-15,3-2 5 16,5-5-4-16,-1-2 6 0,5-5-3 16,3-3-1-16,10-5-3 0,1 0 5 15,3-3 3-15,11-1-4 16,0-8-3-16,0 7 3 16,0-7 1-16,0 0-2 0,0 0-1 15,3 10 2-15,10-10 3 16,7 0-6-16,6 0 2 0,-3 7-3 15,6 5 7-15,1-3-2 0,-8 3-4 16,3 0 1-16,-9-1-6 16,0 6 8-16,-4 0 2 0,1 4-6 15,-5-2 9-15,-8 2-5 16,0 3-4-16,0 0 3 0,0-2 5 16,0 2-8-16,-16-4 4 0,-1-1 0 15,-2 2 0 1,-2-1 1-16,-9-4-2 0,3 1 7 15,-3-4-8-15,-1-13-1 0,-2 9 11 16,4-9-2-16,1 7-1 16,-1-7-8-16,1 0 10 0,4 0 6 15,8 0 3-15,-1-4-2 0,6 4 1 16,11-3-8-16,0-6-11 16,0-4-8-16,0 1-49 0,0 0-57 15,0-9-76-15,11-3-119 16</inkml:trace>
  <inkml:trace contextRef="#ctx0" brushRef="#br0" timeOffset="75634.3886">15848 5971 79 0,'0'-5'171'0,"0"3"28"16,0 2-90-16,0 0-40 0,0 7-20 15,0 10-5-15,-13 3-5 16,5 8 0-16,-3 9-15 0,-3-1-14 16,3 1-1-16,2 0-6 0,9-4 4 15,-12-4 0-15,4-6 4 16,8-2-5-16,-9-5-2 0,9-3-1 16,0-13-2-16,0 7 6 15,0-7-4-15,0 8 0 0,0-8-2 16,0 0 4-16,0 0 15 0,0 0 10 15,0 0 11-15,0 0 4 16,0 0-11-16,0-12-15 16,0-8-8-16,0-8-7 0,0-10-9 15,6-7 2-15,-3-7-2 16,5-10 3-16,-3 3-4 0,-1-3 4 16,-1 5 6-16,-3 9 0 0,0 3-5 15,0 8 5-15,0 8-1 16,0 5 9-16,0 7 4 0,0 5 1 15,0 5 1-15,0-3-3 16,0 6 3-16,0 4 4 16,6 0-6-16,0 0-10 0,7-3 3 15,7-1-6-15,1-1-2 16,3 5 2-16,1 0-6 0,3 0-2 16,1 0 6-16,-1 0-7 0,1 0-25 15,-6 0-64-15,2 0-65 16,-5 0-70-16,-3 0-95 0</inkml:trace>
  <inkml:trace contextRef="#ctx0" brushRef="#br0" timeOffset="75870.5174">15742 6056 146 0,'-16'12'232'0,"4"-4"-66"0,12-8-55 16,0 9-48-16,0-9-24 0,0 8-5 15,0-8 5-15,0 9 10 16,12-9-2-16,4 7-10 0,9 2-15 16,2-9-10-16,3 8-11 15,-2-8-15-15,-4 7-68 16,-3-7-70-16,-5 0-134 0</inkml:trace>
  <inkml:trace contextRef="#ctx0" brushRef="#br0" timeOffset="76739.1243">15750 6126 22 0,'-13'0'52'0,"5"0"46"16,1 0 73-16,7 0-15 16,0 0-47-16,0 0-35 0,-8 0-28 15,8 0-16-15,0 0-4 0,0 0-3 16,0 0-8-16,0 0-7 15,0 0-1-15,0 0-4 0,0 0 4 16,0 0 13-16,4 7 13 16,4-7 6-16,3 10 1 0,-3-10 8 15,9 0-6-15,0 0 3 16,6 0-8-16,2 0-9 0,4 0-9 16,-1 0-5-16,-3 0-2 15,-1 0-4-15,0 0-2 0,-7 0-6 16,-6 0 0-16,3 0 2 15,-6 0-1-15,-4 0-4 0,-1 0 3 16,-3 0 2-16,0 0-6 0,0 0 2 31,0 0-2-15,3 0 0-16,-3 0-5 0,0 0-19 16,0 0-39-16,0 0-58 15,0 0-41-15,-10 0-87 0,-7 0-33 16</inkml:trace>
  <inkml:trace contextRef="#ctx0" brushRef="#br0" timeOffset="77202.123">15807 5785 31 0,'-8'-5'49'0,"0"1"29"0,8 4 37 15,0 0 28-15,0 0-39 16,0 0-36-16,0 0-28 0,0 0-13 16,0 0-1-16,0 12 4 0,0 0 14 15,8 5-4-15,-5-1-8 16,2 4-6-16,-2 5-5 0,-3 3 2 15,0 4 16-15,0 1-7 16,6 4 6-16,-3 3 2 0,-3 2-20 16,0-2-5-16,0-3-1 15,0 0-7-15,0-6 2 0,5-2-3 16,-5-4 6-16,0-1 2 16,3-4 9-16,2 1-1 0,-2-4-11 15,-3-1 1-15,0-5-7 16,0 2 0-16,0-6-5 0,0-7 1 15,0 13-1-15,0-13-5 0,0 0 12 16,0 0-2-16,0 0-9 16,0 0 6-16,0 0-5 15,0 0-29-15,0 0-71 0,0 0-83 16,0-13-146 0</inkml:trace>
  <inkml:trace contextRef="#ctx0" brushRef="#br0" timeOffset="77627.1944">16730 6256 59 0,'-21'8'170'16,"1"-8"58"-16,4 0-70 15,4 9-45-15,12-9-41 16,0 0-27-16,0 0-21 0,7 0-11 16,9 0-10-16,5 0-7 15,9 0-19-15,-4 0-43 0,-1 0-51 16,-4 0-98-16,-2 0-241 0</inkml:trace>
  <inkml:trace contextRef="#ctx0" brushRef="#br0" timeOffset="77801.0548">16602 6371 27 0,'0'0'42'0,"0"7"50"16,9-7 79-16,7 9-13 15,5-9-73-15,7 0-44 0,9 0-29 16,4 0-16-16,4 0-64 16,-2-9-101-16,-2-3-22 0</inkml:trace>
  <inkml:trace contextRef="#ctx0" brushRef="#br0" timeOffset="78267.7791">17448 5950 34 0,'0'9'106'16,"-7"8"115"-16,7 0-82 0,0 7-58 16,-13 4-36-16,13 3-20 15,0 7 6-15,0-2 3 0,0 1-7 16,0-6-6-16,-9-2 0 0,9-3-4 15,0-3-3-15,0-6 0 16,0-5 0-16,0 0-6 16,0-12 6-16,0 9 5 0,0-9 4 15,0 0 7-15,0 0 13 16,0 0 6-16,0 0 6 0,0 0-11 16,0 0-20-16,0-13-11 0,0-2-8 15,0-7-2-15,0-6 0 16,0-5-3-16,0-3-1 0,0-3 7 15,0-7-9-15,0-4 4 16,0-2-7-16,0-1 4 0,0 3 5 16,0 6 1-16,0 12-2 15,0 4 6-15,0 8-11 0,0 7 4 16,-11 5-5-16,-2 8 4 16,-2 0 0-16,-11 12-3 15,-2 8 3-15,0 5-12 0,-1 7-17 16,7 1-48-16,-4 3-54 0,9 1-38 15,6-8-103-15,11-5-217 16</inkml:trace>
  <inkml:trace contextRef="#ctx0" brushRef="#br0" timeOffset="78570.8237">17241 6418 27 0,'-8'8'53'0,"8"-8"42"16,0 8 68-16,0-8 7 0,0 0-41 15,0 0-25-15,0 0-22 16,8 0-9-16,1 0 6 0,2 0-3 15,9 0-12-15,6 0-23 16,-4 0-22-16,11 0-9 16,0 0-2-16,5 0-20 0,2-3-43 15,-4-5-76-15,2 0-125 0,-6-4-481 16</inkml:trace>
  <inkml:trace contextRef="#ctx0" brushRef="#br0" timeOffset="80167.8511">22963 3895 29 0,'0'12'105'15,"8"5"113"-15,0-5-60 0,-5 0-40 16,1-12-34-16,-4 12-14 16,3-12-5-16,2 12 13 15,3-3 13-15,-4 3-20 0,4 0-27 16,1 4-12-16,4 6-9 16,2 1-4-16,4 5-6 0,3 6-5 15,-3-4-7-15,2 5 3 16,-4-3-7-16,-2-1 6 0,-1 3-14 15,-6-6-46-15,-8 1-79 0,0-1-56 16,-22-7-114-16</inkml:trace>
  <inkml:trace contextRef="#ctx0" brushRef="#br0" timeOffset="80800.9473">23019 3936 188 0,'8'-8'304'0,"-4"-5"-90"0,4-2-55 15,4-2-60-15,-1 0-46 16,11 1-22-16,2-1 6 16,0 2-16-16,4 3-8 0,1 4-11 15,-1 8 8-15,1 0-10 16,-4 0-2-16,-5 0-1 0,-4 17 6 16,-3 1-6-16,-5 7 2 15,-8 7 4-15,-8 9-1 0,-13 0 0 16,-4 3-4-16,-6 2 1 15,-3-9 3-15,3-5-2 0,-3-5 0 16,6-2 0-16,8-3 7 0,3-6-11 16,5-4 2-16,12-5 2 15,8-7-4 1,13 0 4-16,2 0 1 0,10 0-4 16,1 0 5-16,5 0-1 15,-1 0-1-15,-2 13 3 0,-1-1-8 16,-2 1 7-16,-7-1-5 0,-6-1 6 15,-4 6-8-15,-8-4 2 16,1 3 6-16,-9 0-6 0,0 4 0 16,0 0 8-16,-14 2-5 15,-2-7 2-15,-4 1-2 0,0 1 8 16,0 0-8-16,-2-5 4 16,-1-1-1-16,-6-11 2 15,-2 9 4-15,-3-9-6 0,-2 0-3 16,-4 0 5-16,7 0 3 0,4 0-2 15,9-4-1-15,5-4-16 16,7-5-26-16,8-6-61 0,8-6-68 16,10-3-99-16,20-11-30 0</inkml:trace>
  <inkml:trace contextRef="#ctx0" brushRef="#br0" timeOffset="81302.1752">23981 3957 103 0,'17'0'322'16,"-6"0"-119"-16,-3 13-94 0,1 5-49 16,-9 10 19-16,0 10-3 15,0 11 31-15,0 4-31 0,-9 3-27 16,1-3-17-16,8-4-6 0,-8-5-10 15,8-3-4-15,0-8-2 16,0-4 2-16,0-5-4 16,0-7 0-16,0-6-7 0,0-11 5 15,0 0-7-15,0 0 6 16,-8 0-6-16,8 0 12 0,0 0-1 16,0 0 2-16,0-11-8 0,0-6-6 15,0-12 2-15,0-7-9 16,0-4 5-16,0-14-8 0,0-2 2 15,5-6-1-15,3-3 7 16,-5-4-1-16,2 3 3 0,-2 11 3 16,-3 5 0-16,0 13 5 0,0 9-4 15,0 5 7 1,5 6-1-16,-1 5 5 0,0 3-2 16,0 1-7-16,-4 4-3 0,4 4 0 15,4 0-4-15,1 0 9 16,7 0-9-16,4 7 6 0,9-7-1 15,2 9-2-15,11-9-4 16,6 0-44-16,0 0-69 0,-2 0-73 16,-10 0-78-16,-7-4-82 15</inkml:trace>
  <inkml:trace contextRef="#ctx0" brushRef="#br0">24001 4158 112 0,'-15'23'291'16,"-1"-7"-65"-16</inkml:trace>
  <inkml:trace contextRef="#ctx0" brushRef="#br0" timeOffset="82084.5773">25437 4212 110 0,'-8'16'224'15,"8"0"-61"-15,0 1-60 0,0 0-46 16,0-1-16-16,0 8 2 16,0 1-4-16,11 0 11 0,4-2-15 15,7-3-12-15,3 1-2 16,1-4-5-16,4-1-1 0,-3-3 1 16,6-13-8-16,1 0-1 15,-3 0-4-15,3 0 1 0,-8-10-4 16,0-2-3-16,-3-4-5 0,-7-4-5 15,-2-1-4-15,-6-3-1 16,-8-4-6-16,0-5 14 16,0 4 0-16,0 0 4 0,-8 6 6 15,8 2-7-15,0 9-11 16,0 9 4-16,0 3 7 0,11 0 3 16,7 15 4-16,-2 6 3 15,7 2-1-15,3 6 8 0,-1 0 9 16,-6 0 11-16,-3-4 11 0,-4-2 17 15,-2-3 13-15,-2-3-5 16,-5-5-24-16,-3 1-14 16,0-5-11-16,0-1-3 0,-17 6-8 15,-8 0-25-15,-6-13-81 16,-7 8-90-16,-6-8-111 0</inkml:trace>
  <inkml:trace contextRef="#ctx0" brushRef="#br0" timeOffset="82267.9051">25257 3957 463 0,'-12'-17'285'0,"4"5"-79"16,8-1-65-16,0 5-50 0,0 1-33 15,0 7-28-15,8 0-35 16,4 0-121-16,5 12-126 0,-6 4-181 15</inkml:trace>
  <inkml:trace contextRef="#ctx0" brushRef="#br0" timeOffset="83584.6437">26707 4014 117 0,'0'-17'259'0,"0"5"-67"15,0 3-64-15,0 5-62 16,0 4-27-16,0 0-1 0,4 13-2 16,-4 7 4-16,5 3 7 15,4 11 8-15,-1 3-5 0,0 4 1 16,4 0 8-16,-4-1-9 16,-1-5-11-16,5-6-2 0,-2-3 1 15,-2-6 0-15,-5 1-12 16,2-10-9-16,-5-3-7 0,0 1-5 15,0-9-2-15,0 0 0 16,0 0 0-16,0 0 3 16,0 0 4-16,0 0 4 15,0-5-9-15,0-7 7 0,0-4 0 16,-13-5-4-16,5-8-6 16,-1-3 0-16,1-8 7 0,-4-9-6 15,12-4 1-15,0-4-1 16,0-1-6-16,0 7 4 0,0 1 5 15,0 9-4-15,0 13 5 16,0 5-8-16,0 6 7 16,0 5-11-16,0 3 2 0,0 4 1 15,5 5-1-15,2 0 4 16,-3 0-3-16,4 0 5 0,-3 0-7 16,3 9 6-16,0-9 0 15,0 8 4-15,-2 1 14 0,0-9 15 16,-3 8 7-16,2-8 0 0,-2 0-12 15,-3 0-9-15,0 0-7 16,0 0-7-16,0 0-3 0,0 9-7 16,0-9-2-16,5 7 6 15,4-7 3-15,-5 11-2 0,4 2-1 16,5-1-4-16,-3 1 3 16,6 2 2-16,6 6 1 15,-1 0-5-15,-2-1 2 0,1-3 0 16,1-1 6-16,-5-4-4 15,1 0-4-15,-6-3-6 0,-3-9 15 16,-3 0-8-16,-5 0-2 16,0 7 2-16,0-7-4 0,0 0-1 15,-10 7-2-15,-4 8 7 16,-6-8 8-16,-2 5-11 0,2 0 5 16,0-3 5-16,3-2-16 15,6 2 11-15,11-9-6 0,0 8-3 16,0-8 3-16,0 0 4 15,4 13 1-15,9-2-6 16,6 1 2-16,9 1 3 0,6 2 4 16,-3 2-3-16,-2 0-5 15,-4-6 0-15,-2 6 0 0,-6-1-2 16,-3 0 3-16,-11-3-3 16,-3 3-2-16,0 1 9 0,-17-2 2 15,-8-1-2-15,2-2 1 0,-2-1-2 16,-4 1-1-16,6-12 2 15,-2 0 0-15,0 0 1 0,2 0 1 16,-6 0-9-16,4 0-36 16,6 0-62-16,2 0-51 15,5 0-24-15,12 0-6 0,0 0 8 16,12 0-62-16,16 0-10 16</inkml:trace>
  <inkml:trace contextRef="#ctx0" brushRef="#br0" timeOffset="84919.3606">27455 4335 86 0,'33'0'194'0,"-4"-4"58"16,-1-4-67-16,-5-1-61 0,2-4-46 15,0 2-17-15,-5-6 7 16,-4 0-14-16,-3-3-22 16,-8 5-16-16,-5-1-8 15,0 4-5-15,0 2-3 0,-22 10-6 16,1 0 5-16,-1 0 3 15,-13 14-8-15,-1 1 4 0,-1 1 5 16,1 0 0-16,4 1-6 0,7-5 1 16,11 0-2-16,5 0-1 15,9-12-3-15,0 14 8 0,9-14-3 16,8 7 1-16,9-7-8 16,2 0 7-16,0 0-11 0,6 0 2 15,-6-7 5-15,-4-3-4 16,-3 3 5-16,-4 3-2 0,-8-1 2 15,-1 2-1-15,-2 3-2 16,-6 0 3-16,0 0-2 16,0 0 9-16,0 8-3 0,0 3 2 15,0 6-3-15,0-4 4 16,4-1 3-16,4-3 2 0,0-9 2 16,6 6 2-16,3-6-2 15,5 0-2-15,2 0-1 0,1-6-1 16,-1-6 4-16,5-5 0 15,-6 0-6-15,-2-7 9 0,1-5-6 16,-6-3-1-16,-1-1 12 16,-4-4-4-16,-2-3-8 15,0-5 0-15,-5-5-3 0,-4 4-2 16,4-5 5-16,-4 6-6 16,0 4 2-16,0 8-3 15,0 10 4-15,4 6-4 0,-4 5-3 16,0 12 1-16,0 9 5 15,0 15 1-15,0 10-1 0,0 1-3 16,0 10 6-16,0 0-6 16,0 3 4-16,0-3 1 0,9-4-2 15,-3-4 1-15,11-5-2 16,0 1 6-16,-1-4-7 16,5-6 1-16,-2-7 1 15,1 1 5-15,1-5-5 0,4 0-2 16,-2 0-6-16,7-12-3 15,-4 9-3-15,0-9 3 0,-1 0-5 16,-2-5 3-16,-2-6 7 16,0-6 5-16,-4-7-6 0,-11-4 9 15,-1-5 0-15,-5-4-4 16,0 1-3-16,-8 4 7 0,-4 3-7 16,-4 3 6-16,-2 12-8 15,2 8 7-15,-4 6 1 0,0 13-6 16,4 4 9-16,3 7-2 15,0 4-5-15,4-3 6 16,9 3-3-16,0-3-2 16,0 0 3-16,0-2-1 0,9-3-3 15,7-3-6-15,10-5 2 16,2-12-10-16,0 0 10 0,1 0 0 16,-4 0 7-16,-1-4-4 15,-3-4 4-15,-1-5-1 0,-5 1 1 16,-2 0-6-16,-1 4-8 15,-3 5-5-15,-1-2-5 0,-3 5 12 16,-5 0 3-16,0 0 6 16,3 0-1-16,0 8 1 15,0 0 6-15,3-8-7 16,-3 9 2-16,5-1 2 0,0-8 0 16,2 7 0-16,-2-7 6 15,3 0-9-15,6 0-1 0,-1 0 5 16,5 0-7-16,4 0-13 15,-2-4 2-15,5 1 2 0,2-2 13 16,-7 5 2-16,-2 0 0 16,-5 0 0-16,-1 0-1 0,-2 0-1 15,-1 8 5-15,-3 5-5 16,-5-6 4-16,0 2 0 16,-4-1-4-16,4 1 1 15,1-9-1-15,-2 8 2 0,-3-8 1 16,0 7 6-16,0-7 4 15,0 0-1-15,5 0-1 0,3 0-6 16,-2 0-7-16,11 0 2 16,-1-7 1-16,10-5-7 15,-3 4-1-15,6-6 5 0,4 2-2 16,-1 4 6-16,1-3-1 16,-5 2 5-16,1 1 3 0,-9 5-5 15,-4-2-2-15,1 5 3 16,-5 0-2-16,-4 0-2 0,1 0-4 15,-1 0-28 1,3 12-56-16,5-12-113 0,5 0-46 16</inkml:trace>
  <inkml:trace contextRef="#ctx0" brushRef="#br0" timeOffset="85317.9944">29668 4090 74 0,'0'-16'156'15,"0"8"47"-15,-16-1-88 16,-4 9-49-16,-8 0-26 16,-6 14-12-16,-1 5 4 15,-1 6 3-15,3 3-12 0,9 0 1 16,7 1-5-16,6-1 1 16,11 0-2-16,0-2-6 15,11-2-1-15,9-4-9 0,9 1-6 16,4-5-16-16,7-4-27 15,5-1-16-15,0-11-7 0,-1 0-19 16,-6 0 0-16,-7 0 38 16,3 0-36-16,-3-3 37 0,-5-5 62 15,-3-4 65-15,-3 1 24 16,1-6-30-16,0 0-27 16,-7 5 0-16,0 3-6 15,-6 6-5-15,-1 3-16 16,2 0-1-16,-4 0-1 0,-2 12-2 15,5 5-4-15,0 0-3 16,-2 1-2-16,0 4-3 0,-1-6-3 16,-2-1-14-16,5-1-42 15,-3-7-104-15,-1-7-104 16</inkml:trace>
  <inkml:trace contextRef="#ctx0" brushRef="#br0" timeOffset="85484.5682">30073 4094 113 0,'-14'-8'287'0,"6"5"-83"16,8-2-65-16,-8 5-68 0,8 0-36 16,0 0-25-16,0 0-79 15,-8 0-133-15</inkml:trace>
  <inkml:trace contextRef="#ctx0" brushRef="#br0" timeOffset="86203.0527">30371 4256 306 0,'-10'17'214'0,"2"-5"-66"0,0 4-56 15,-1 1-12-15,9 0-9 16,-13 0-13-16,13-1-27 16,-8-1-7-16,1 1-16 0,7-4-3 15,-9-3 0-15,1-1-4 16,8-8-5 0,0 0-10-16,0 0-5 15,0 0-22-15,0 0-16 0,11-8-5 16,10-4-1-16,4-5 15 15,3 1 12-15,5-4 18 16,2 0 10-16,-1 3 16 0,-6 0 11 16,-3 6 0-16,-10-1 0 15,-1 4-7-15,-3 8 9 0,3 0-4 16,0 0-5-16,3 0-5 16,3 0-1-16,3 0-2 15,11 0-1-15,2 0-6 0,5 0 0 16,0 0-3-16,-1-5 1 15,-3-7 0-15,0-1 7 16,-6-2-2-16,-5-5 2 16,-14-2 1-16,-12-3-3 0,-12 7 1 15,-14-2 21-15,-8 3 24 16,-7 4 26-16,3 1-9 16,9 12-29-16,15 0-12 0,5 12 11 15,9 9 3-15,20 3-11 16,12 9-5-16,6 7-7 15,3 5 2-15,1 3 20 0,1 3 10 16,-4 0-6-16,-2 2-7 16,-5 1-13-16,1-1 4 15,-10-1-15-15,-1-2 6 16,-5-7-2-16,-9 64 28 16,-25-83 30-1,-36 9 25 1,20-25-69-16,1-8-5 15,0 0 22-15,-1-3 57 0,9-9 22 16,8-10-26-16,16-6-96 0,0-9 0 16,20-4 0-16,8-7 0 15,9-10-6-15,3 2-238 0,2-1-125 16,-11 0-121 0</inkml:trace>
  <inkml:trace contextRef="#ctx0" brushRef="#br0" timeOffset="87284.7561">26768 5223 138 0,'8'-5'275'0,"1"5"-49"0,-4 0-32 16,-2 0-55-16,-3 0-53 16,5 0-29-16,3 0 9 0,1 0 22 15,-3 12-9-15,5 5-3 16,-3-1-24-16,2 4-12 0,-2 8-13 16,0 1 13-16,4 4-18 0,-4-1 0 15,0 2-9-15,4-5 6 16,1-1 3-16,-5-1-6 0,-1-7 0 15,2-3-9-15,-4 0-10 16,-2-5 6-16,-3-12 3 16,0 0-10-16,0 0 2 15,0 0 5-15,0-9-8 16,-11-3 3-16,2-8-10 0,-3-9 9 16,12-8 5-16,0-3-3 0,0-9 4 15,0 0-2-15,0-3-1 16,4-1 0-16,4 4 2 0,1 3-6 15,-1 7 9-15,0 0-4 16,-2 11 0-16,3 5 13 0,-4 6-4 16,-2 5-6-16,2 4 2 0,-5-1 6 15,3 9 11-15,6 0-2 16,0-4-6-16,7 1-7 0,4-2-14 16,12 1 11-16,4 1-6 15,10-2 1-15,-2 5-3 16,2 0-9-16,-7 0-59 0,-2 0-106 15,-9 0-99-15,-7 0-72 16,-8-5-79-16</inkml:trace>
  <inkml:trace contextRef="#ctx0" brushRef="#br0" timeOffset="87520.0202">27005 5168 183 0,'-34'14'269'16,"11"-14"-70"-16,2 12-44 0,8-12-51 15,5 0-23-15,8 7-14 16,0-7-8-16,13 0-12 0,11 0-23 16,17 10-10-16,8-10-9 0,8 0-3 15,4 0-33-15,-5 0-68 16,1 0-89-16,-3-5-121 0</inkml:trace>
  <inkml:trace contextRef="#ctx0" brushRef="#br0" timeOffset="88853.0466">27703 5344 58 0,'8'0'129'0,"0"0"88"16,1 0-54-16,-2 0-60 0,1-7-47 15,-8-2-21-15,5 1-21 16,-5-1-3-16,0-3-9 0,0 0-2 16,-16 5-2-16,-10-2-4 15,1 6 4-15,-2 3-1 16,-6 0 3-16,2 12-8 0,-3 0 6 15,3 4 4-15,-3 1-1 16,6-2 5-16,4 1-1 0,8 1 1 16,2-1 3-16,14 0-4 0,0 1 0 15,0 0 1-15,14-5-2 16,6 0-4-16,3-12 0 0,2 8 3 16,4-8-9-16,-1 0 9 15,-4-3-5-15,2-7 5 0,-6-2-2 16,0 0-3-16,-4 0 1 15,-3 0 3-15,-2-1 0 16,0 1-6-16,3 3 0 0,-6 1 4 16,0 8-2-16,-4 0 4 15,1 0-9-15,-5 8 7 0,0 5 4 16,0 3-7-16,0 1 4 16,0 3-5-16,0 1 4 0,0-2 2 15,0-2 1-15,4-1 0 0,4 0 1 16,3-4 0-16,6-2 0 15,7-3-5-15,1-7 3 0,2 0 1 16,2 0-1 0,4-5 2-16,-5-2-7 0,1-5 1 15,-1-5 2-15,-3-3 2 16,-1 1-1-16,1-8-1 0,-2-1 1 16,2 0-2-16,-2-1-7 15,8-2 2-15,-6-3-3 0,2 6 6 16,-2 8 3-16,-6 4-4 15,-2 0 7-15,-6 7-7 0,-2 9 6 16,0 0-1-16,-9 0-4 16,0 0 7-16,0 0-5 0,0 0-1 15,0 0 1-15,0 0-1 0,0 0 4 16,0 0-1 0,0 0-8-16,0 0-3 0,0 0-11 15,0 0-4-15,-13 0-9 16,0 0 4-16,-4 0 13 0,3 0 4 15,-7 12 11-15,-1 1 7 0,5 0 0 16,-5 3 7-16,1-1-3 16,5 1 5-16,5 5-3 0,2-1 8 15,9 5-6-15,0-1 3 16,0-3 7-16,14-1-5 0,4-4 0 16,12 1-13-16,4 0 2 15,9-1 0-15,1-4-6 0,5-1-1 16,0-11-5-1,-5 7 9-15,-1-7-3 0,0 0 1 16,-12 0-4-16,-1 0 4 16,-1-7-2-16,-6-4 1 0,1-6-2 15,-3-6-5-15,1-6 3 16,-4-5-1-16,3-3-1 0,0-6-1 16,-2-7-3-16,6-2-2 15,-1-3 7-15,4 3 4 0,1 2 1 16,-4 6-3-16,-6 3 2 15,2 10 5-15,-4 5-2 16,-4 10-4-16,-10 4-1 0,-3 12-2 16,0 0 5-16,0 16 2 15,-16 12 2-15,-9 10 1 0,1 6-2 16,-1 5-4-16,-4 5 3 16,4-1-3-16,3-5 6 0,5 1 8 15,5-4-10-15,12-4 5 16,0-5 6-16,0-8 4 15,12-2-9-15,8-6-5 0,4-9-3 16,4-2-4-16,7-9 6 16,-4 0-4-16,3 0 0 15,-3-9 4-15,6-2-2 0,2-2-2 16,7 1 0-16,-1 0 0 16,0 0-6-16,-5 3 2 0,-4 9 1 15,-3 0-1-15,-9 0 2 16,-7 17 2-16,-9-1-1 15,-5-4 3-15,-3 1-2 0,0-2 8 16,-11 3 20-16,-3-2 5 16,3-12-8-16,-5 7-10 0,-4 1-5 15,-6-8-5-15,0 0-1 16,-8 0-17-16,-2 0-51 0,4 0-60 16,7-12-82-1,5-3-61-15</inkml:trace>
  <inkml:trace contextRef="#ctx0" brushRef="#br0" timeOffset="89135.2621">29510 5239 138 0,'0'0'212'0,"9"8"-50"16,-5 5-56-16,4-2-37 15,0 5-18-15,6 5-17 0,-3 3-4 16,-5 5-12-16,3-1-4 15,-1 5-5-15,-8-4 1 0,0-5 16 16,0 0-5-16,0-8 8 16,0-5 0-16,0-11 0 15,-8 0 6-15,8 0 20 16,0 0-14-16,0 0-17 0,8-15-10 16,9-9-20-16,8-5-6 15,3-4-39-15,9 1-35 0,3-5-55 16,5 1-77-16,0-4-72 15</inkml:trace>
  <inkml:trace contextRef="#ctx0" brushRef="#br0" timeOffset="89722.9466">28597 5197 33 0,'-8'-3'74'0,"8"-1"98"16,0 4 40-16,0 0-40 0,0 0-40 15,0 0-37-15,0 0-14 16,0 0 7-16,0-5 1 0,0-2-17 16,3 7-14-16,14-5-25 15,11 0-17-15,9-2-9 0,11 2-16 16,8 2-64 0,6-1-100-16,0-1-113 0,-6-2-105 15</inkml:trace>
  <inkml:trace contextRef="#ctx0" brushRef="#br0" timeOffset="90020.1257">30308 5531 514 0,'0'0'384'16,"-9"-8"-104"-16,9 0-117 0,0 1-59 15,0-2-23-15,0 6-45 16,0-2-28-16,0 5-113 15,0 0-178-15,0 0-158 0</inkml:trace>
  <inkml:trace contextRef="#ctx0" brushRef="#br0" timeOffset="92735.7544">9212 8764 14 0,'0'-4'26'0,"0"4"16"15,0 0 54 1,0 0 35-16,8 0 6 0,1 0-57 16,4 0-35-16,-5 0-20 0,1 0-13 15,-6 0 1-15,1 0-1 16,-1 0 18-16,-3 0 4 0,0 0 11 16,0 0 0-16,0 0 7 0,0 0-1 15,0 0 2-15,0 0 0 16,0 0-2-16,0 0-5 0,0 0-13 15,0 0-7-15,0 0-8 0,0 0 2 16,0 0-9-16,0 0 6 16,0 0-6-16,0 0 0 0,0 0 1 15,0 0-7 1,0 0-3-16,0 0-4 16,0 0 3-16,-10 0-5 0,-4 0 5 15,-2 11-1-15,-4 1-3 0,0-2-3 16,0-3 11-16,0 1-6 15,-2 5 4-15,3-1-2 0,3 4-6 16,0-4 1-16,-1 5 0 0,5-5 7 16,0 0-2-16,12 0-1 15,-8-5 0-15,8 3-5 0,0 2 7 16,0-5-1-16,0 3 2 0,0-3-3 16,0-7 6-16,3 12-4 15,5-12 0-15,-3 9 2 16,3-9 5-16,3 0-4 0,3 0 6 15,-3 0-1-15,0 0-2 0,3 0 0 16,-6 0-5-16,-1 0-3 16,2 0 5-16,-1 0-2 0,0 0-1 15,0 0-2-15,1 0 5 16,-1 0-3-16,4 0-6 0,1 0 7 16,-3-5-3-16,4-2-4 0,2 2 4 15,1-1 1-15,-2-4 1 16,-3 3-1-16,-4 2 2 0,0 0-2 15,-3-2 9-15,-2 2-1 16,-3-2-3-16,6 2-1 0,-3-3-4 16,5 0 4-16,-8 0-5 15,4 0 0-15,0 8 2 0,-4-4-6 16,0-1 6-16,0 2-5 0,0-2 6 16,0 1-2-16,0-1-2 15,0 2 3-15,0 3-5 16,0-4 2-16,0 0 1 15,0-5 7-15,0 6-3 0,0-1-6 16,0-1 5-16,0 2-8 0,0-6 9 16,0 5-5-16,0-4 1 15,0 1 0-15,0-3-4 16,0 6 6-16,-8 1-2 0,0-2-3 16,8 1 1-16,-12 1 5 0,12-1-2 15,0 4-5-15,-8 0 8 16,0 0-8-16,8-5 4 0,-8 1 0 15,8 4 1-15,-9-3 1 0,1 3-6 16,8 0 2-16,-7 0 4 16,7 0-7-16,-9 0 4 0,9 0 3 15,-13 0-2-15,2 0-3 16,-3 0 0-16,4 0 2 0,-7 12-5 16,1-1-41-16,-4 6-87 15,-5 3-100-15,-4 5-170 0</inkml:trace>
  <inkml:trace contextRef="#ctx0" brushRef="#br0" timeOffset="96327.7128">11460 8091 278 0,'20'0'281'0,"-4"0"-102"16,-3 0-73-16,-5 0-52 15,-5 0-21-15,-3 0 18 0,0 0 16 16,5 0 2-16,-2 0-2 15,-3 0-10-15,0 0-9 0,0 0-13 16,0 0-9-16,0 0-7 0,6 0-12 16,-6 0-3-16,0 0-8 15,0 0 5-15,0 0 0 16,0 0-4-16,0 13-2 16,0-1 6-16,0 0-1 15,0 0 0-15,0-3-3 0,0-2 5 16,0 6-1-1,0-4 4-15,0-1-9 0,0 4 1 16,0 1 8-16,-9-1-4 0,9 4-3 16,-12-1 5-16,12-1-6 15,-12-2-2-15,-1 4 6 0,2-4 0 16,11 0 6-16,-9-4-7 16,9-8 2-16,-8 0-2 15,8 0 5-15,0 0 0 0,0 0-7 16,0 0 7-1,0 0-3-15,0 0 2 0,-8 0-1 16,8 0-2-16,-8-4 3 16,0-4-4-16,8-4 3 15,-13 0-3-15,5-5 1 0,8 0-8 16,-9-2 10-16,9-2 1 0,-8-2-1 16,8 1-3-16,0-2-3 15,0 0 6-15,0 3 5 0,0 0 2 16,0 1-2-16,0 5-2 15,0-2 4-15,0-3-9 0,0 4 3 16,0 4 2-16,0-1-3 0,0-3 2 16,5 7-1-16,-5 2 6 15,0-2-1-15,0 9-2 0,0-3-6 16,0-2 3-16,0 1-3 16,0 4-4-16,0 0 6 15,0 0 0-15,0 0-4 0,0 0-5 16,0 0 7-16,0 0 4 15,0 0-4 1,0 0-2-16,0 0 7 0,0 0-9 16,0 0 6-1,0-4 0 1,0 4 4-16,0-4-2 16,3-5 0-16,-3 2-8 0,0 0 3 15,0-3 6-15,0 3-6 16,0-2-3-16,0 5 3 0,0 0 1 15,0 4 2-15,0 0-12 16,0 0 16-16,0 0-10 0,0 0-2 16,0 0-1-16,0 0 0 15,0 0 8-15,0 0-4 16,0 11-6-16,0-11 10 0,0 13-4 16,0-3 6-16,0-10-2 15,0 7-2-15,0-7 3 0,0 0-1 16,0 0 0-16,0 0-1 15,0 0 5-15,0 0 1 0,0 0 12 16,6 0 18-16,-6 0 3 16,3 0-6-16,2-7-9 15,3-8 0-15,-5 4-5 0,4-6-4 16,2-1-11-16,-1-4 9 0,0-2-18 16,1-5 1-16,-1 5 8 15,-3 3 1-15,3 4-12 0,-5 10 0 16,2-1 3-16,-1 8 0 15,-4 0-5-15,0 0 6 0,0 0-4 16,0 13 9-16,0 11-8 0,-9 9 5 16,9 3 1-16,-8 0-1 15,8 5 0-15,-8 122-3 32,8-134 1-17,0-6 7-15,-25 60-6 31,17-64-1-31,8-2 0 0,-9 23 10 32,9-40-12-32,0 9 10 15,0-9-8 1,0 0 3-16,0 0 6 0,0 0-4 16,0 0-4-16,0 7 1 0,0-7 2 15,0 0-1-15,0 0-2 16,0 0-2-16,0 0-3 15,0 0 4 1,0 0 0-16,0 0 5 0,0 12-3 16,0 0-1-1,6-12 4-15,2 13-4 0,-5-4 7 16,5-2-8-16,-3-7 1 0,-1 9-4 16,1-1 5-16,3 0 1 15,16 8 6 16,-20-16-12-31,3 0 14 0,1 0-12 16,-8 0 6-16,0 0-2 0,0 0 1 16,0 0-5-16,0 0 1 15,0 0 6-15,0 0-2 32,0 0 0-32,0 0-5 0,0 0 5 15,0 0 1-15,6 0-3 16,2 0 0-16,0-4 4 15,4-4-2-15,0-9-3 16,0 2-1-16,1-6 3 0,-2-3-1 16,6-1-3-16,3 1 10 0,0 5-7 15,0-3-5-15,1 6 3 16,0 4 3-16,-1-1-5 16,-9 4 1-16,3 6 6 0,-7 3-8 15,-3 0 3-15,-4 0 0 16,4 0 2-16,-4 0-7 0,0 0 2 15,0 0 8-15,0 0-8 0,0-4 2 16,0 4-7-16,0 0-11 16,0 0-21-16,0 0-42 0,0 0-57 15,0 0-44-15,0 0-5 0,0 0-27 16,-15 7-95-16</inkml:trace>
  <inkml:trace contextRef="#ctx0" brushRef="#br0" timeOffset="100802.2386">24009 4311 16 0,'-16'0'7'0,"1"0"5"15,-1 0 11-15,-2 0 34 16,-2 7 51-16,7 1 38 16,13-8-33-16,-6 9-40 0,6-9-35 15,0 0-13-15,0 0 1 0,0 0 2 16,0 0 5-16,0 0-1 16,3 0-2-16,0 0 0 0,2 0-1 15,-2 0-5-15,-3 0-1 16,0 0-2-16,0 0 0 0,0 0 0 15,0 0-4-15,9 0-9 0,-1-4-1 16,5-1 9-16,0 2-4 16,3-2 8-16,4 1-4 0,-1-4-5 15,7 3 0-15,-3-2-8 0,2 3-2 16,1-4 6-16,0 4 2 16,4-1 1-16,-7-3-2 15,-3 4-2-15,-3-1-2 0,-4 2 4 16,-6 3-2-16,2 0-7 15,-4 0-2-15,-5 0-29 0,0 0-26 16,0 0-46-16,-21 0-35 0,-1 0-71 16,3 0-51-16</inkml:trace>
  <inkml:trace contextRef="#ctx0" brushRef="#br0" timeOffset="101695.018">23320 6036 182 0,'0'9'249'0,"0"-9"-55"16,0 6-24-16,0-6-24 0,0 10-18 15,0-10-12-15,0 0-8 0,0 0-34 16,0 12-25-16,8 5-5 16,-2 2 20-16,7 5 7 0,4 5-23 15,4 4 5-15,1 0 10 0,3 3-4 16,4 1-14-16,-1-5-18 15,-3-4-22-15,1 1 5 0,-7-4-9 16,1-9-8-16,-3-4-49 0,-5 0-109 16,-4 1-84-16,-2-6-29 15,-6-7-2-15,0 0-28 0,0 0 41 16</inkml:trace>
  <inkml:trace contextRef="#ctx0" brushRef="#br0" timeOffset="101919.1461">23733 6195 156 0,'0'-12'275'0,"0"4"-37"16,0 0-38-16,0 3-65 0,0 5-51 15,0 0-28-15,0 0-8 16,0 13 1-16,-7 7 14 0,-7 8 30 16,3 13-8-16,0 4-4 0,-3 4-16 15,2 4-22-15,-5-1-21 16,-2 3-6-16,-1-3-6 15,-6 0-12-15,3-3-27 0,-1-5-105 16,-1-1-80-16,1-12-42 0,7-4-47 16,9 0-26-16</inkml:trace>
  <inkml:trace contextRef="#ctx0" brushRef="#br0" timeOffset="102252.4897">24103 6443 161 0,'0'0'253'0,"0"0"-86"15,-17 12-58-15,5 5-40 16,-2 7-23-16,-8 5-9 0,6 4-12 16,0-2-5-16,3 2-9 0,6 0-1 15,7-5-5-15,0-3-5 16,0-4 2-16,7-7 3 0,1 1 2 15,0-8-2-15,9-7-3 0,3 0 6 16,0-5-7-16,0-7 0 16,6-5 2-16,-5-2 12 0,-6-6-8 15,-4-4 6-15,-6 1-3 0,-5-1-5 16,-8 2 16-16,-8 1-13 16,-4 8-15-16,-5 1-27 0,1 5-32 15,-1 2-38-15,9 10-43 16,3 0-69-16,13-2 1 0</inkml:trace>
  <inkml:trace contextRef="#ctx0" brushRef="#br0" timeOffset="102652.1037">24473 6443 169 0,'-12'17'230'0,"-4"-2"-79"0,-1 6-53 0,3 1-39 15,0-3-28-15,2 2-2 16,3-3-18-16,9 4 6 16,0-5-8-16,0-2-2 0,0 1-4 15,5 1 3-15,3 0-6 0,4-5-4 16,7-12-4-16,3 8-7 16,2-8-2-16,0 0-3 0,1 0 7 15,-5-13 3-15,-3-3 9 0,0-4 3 16,-3-1 9-16,-1-4 8 15,-1 1 3-15,0 1-4 0,2 2-7 16,-5 5 2-16,-1 3 6 0,-2 1-12 16,-3 5-6-16,2 7-4 15,-5 0 14-15,0 7 31 16,0 10 13-16,0 3 1 0,-14 8-6 16,6 0-17-16,8 1-13 0,-6-1-4 15,6 1-10-15,0-4-5 16,0-5 0-16,6 1-17 0,11-4-60 15,4-5-93-15,3-12-119 0</inkml:trace>
  <inkml:trace contextRef="#ctx0" brushRef="#br0" timeOffset="103620.0861">25992 6434 102 0,'0'-3'223'0,"6"-2"7"15,-3 2-37-15,2-2-38 16,-2 2-46-16,2-1-32 0,-2 4-20 15,0 0-16-15,-3 0-9 16,0 7-11-16,0 9 0 0,4 5 11 16,-4 8-7-16,0 12 2 0,0 4-11 15,-7 0-5-15,-1-5-4 16,0 1-4-16,-1-6 5 0,9-1-7 16,0-10 0-16,0-8 5 0,0-5 1 15,0-1 6-15,0-10-5 16,9 0 4-16,4 0-7 0,2-10-2 15,5 3 1-15,5-9-4 16,-5 0-2-16,-1-3-2 0,2 2-18 16,1 0-9-16,-8 5-18 0,3 8 3 15,-1 4 4-15,-3 0 4 16,0 0 16-16,-1 12 16 0,-1-1 1 16,6 6 2-16,0-5 0 0,0 0 3 15,5-3 7-15,3-1 3 16,2-8 0-16,3 0-2 0,-1 0 11 15,2 0-2-15,3-8-5 0,0-3-3 16,5-6-2-16,-7 0 0 16,1-4 6-16,-1 2-3 15,-4-6-1-15,-2 0-4 0,-4-3-2 16,-1-4-12-16,-4 4-34 0,-4 0-47 16,-5 2-51-16,1 6-37 15,-6 4-60-15,0-6-35 0</inkml:trace>
  <inkml:trace contextRef="#ctx0" brushRef="#br0" timeOffset="103819.3156">27047 6496 252 0,'-9'22'255'0,"-5"-3"-78"15,3 2-78-15,-2-3-44 0,0 7-11 16,5 1-8-16,8-2 9 15,0-4-10-15,0 1-18 0,0-5-11 16,8 0 3-16,5 1-12 16,0 0-32-16,-2-5-57 0,3-12-66 15,-8 0-98-15,2-10 15 0</inkml:trace>
  <inkml:trace contextRef="#ctx0" brushRef="#br0" timeOffset="103985.2381">27160 6195 218 0,'6'-17'320'0,"2"1"-66"0,-5 9-70 15,3-2-85-15,2 9-51 16,0 0-25-16,4 0-36 0,0 16-71 16,5 9-77-16,-1 4-97 0,1 0-42 15</inkml:trace>
  <inkml:trace contextRef="#ctx0" brushRef="#br0" timeOffset="104535.005">27447 6743 91 0,'8'15'156'0,"-3"-15"79"0,1 0-46 16,2 0-37-16,6 0-43 15,2-15-25-15,5-4-28 0,-1-5-17 16,3-5-16-16,7-8-9 15,-4-4-7-15,0 1-5 0,2-5-2 16,-3-3 4-16,0-6-1 0,-2 2-6 16,2 3 6-16,-4 5-2 15,-10 11 4-15,-2 4-5 0,-9 13-9 16,0 8 9-16,0 8-4 16,-17 15 4-16,-4 13 0 15,2 15 0-15,-6 9-1 0,4 10 3 16,2-3 2-16,2 3-4 0,6 0 7 15,-2-10-4-15,13-7 5 16,0-4-3-16,-8-8 10 0,8-9 1 16,0-7 27-16,0-10 24 15,0-7-7-15,12 0-13 0,5-7-14 16,6-15-22-16,7-6-4 0,2-12-2 16,5-6 1-16,2-7-1 15,-2-7-1-15,3-6-7 0,2-6 6 16,-3-6-6-16,4 1 3 15,-7 9 4-15,-7 5 2 16,-9 17 9-16,-6 16-7 0,-5 9-12 16,-5 14-3-16,-4 19 19 15,-13 19 46-15,-5 18 41 0,-6 16 15 16,-5 18 18-16,-4 2-23 16,9 0-109-16,-6-4 0 0,7-4 0 15,7-8 0-15,-2-3 0 16,7-9 0-16,4-9 0 0,7-6 0 15,0-11-89-15,7-9-463 0,13-22-127 16</inkml:trace>
  <inkml:trace contextRef="#ctx0" brushRef="#br0" timeOffset="105503.2874">29251 6696 66 0,'5'0'151'0,"3"0"72"0,-8 0-81 16,0 12-44-16,0 4-15 15,0 13-24-15,-13 4-2 0,-4 2 1 16,2 2-9-16,-2 1-4 16,1-3-12-16,-1-7 1 15,5-2-10-15,12-11-7 0,-12-1-5 16,12-2 2-16,0-12 2 0,0 0-5 15,0 0 11-15,0 0 12 16,0 0 26-16,0 0-2 0,0-5-21 16,0-11-3-16,0-9-24 15,12-7-1-15,5-13-4 0,3-12-5 16,8-3-6-16,9-11 0 16,7 2 4-16,5-1-3 0,5 12-7 15,-7 3 4-15,-4 15 2 16,-12 15-1-16,-2 14-3 0,-10 11 3 15,-7 19 8-15,-7 18-6 16,-5 11 6-16,-13 9-1 16,-2 10 7-16,-5-2 1 0,3-2-3 15,0-1-4-15,6-5 5 16,3-7-5-16,8-6 5 0,0-7-12 16,0-9-33-16,0-8-92 15,0-6-97-15,0-7-80 0,0-7-20 16</inkml:trace>
  <inkml:trace contextRef="#ctx0" brushRef="#br0" timeOffset="105651.7604">29279 6866 75 0,'0'-11'241'0,"0"2"38"16,0 1-72-16,0 0-73 15,11-1-59-15,15 2-26 0,10-6-21 16,18 5-20-16,6 1-13 15,13-2-62-15,1 4-121 0,-1-2-126 16</inkml:trace>
  <inkml:trace contextRef="#ctx0" brushRef="#br0" timeOffset="106102.2404">30100 6692 77 0,'-13'11'241'0,"2"6"-42"15,0-1-76-15,-3 13-41 16,2 7-17-16,3 9 8 0,-2 9 10 16,0 2 2-16,2 4-19 15,9-1 0-15,0-4-12 0,-8-2 6 16,8-8-12-16,0-5-19 16,0-2-13-16,0-10-5 15,0-11-3-15,0-5 2 0,0-5 15 16,0-7 23-16,0 0 20 15,0 0-14-15,0-7-24 0,0-15-11 16,0-5-13-16,0-9-4 16,8-14-5-16,4-7-3 0,3-12-5 15,7-7-10-15,6-10 0 16,8-4-3-16,4 0 1 0,6 10 12 16,-2 10 2-16,-3 13 0 15,-9 17 2-15,-7 11-1 0,-9 13 5 16,-5 8-4-16,1 8 6 15,-7 24 2-15,-5 10 7 16,0 6 5-16,-13 3 14 16,-2 7 2-16,-1-1-11 0,-5-6-10 15,-2 3-3-15,1-5 2 16,-1-5-36-16,-5-6-91 0,-5-6-110 16,4-8-55-16,1-9-62 15</inkml:trace>
  <inkml:trace contextRef="#ctx0" brushRef="#br0" timeOffset="106585.2711">30667 6671 148 0,'14'0'268'16,"-6"0"-68"-16,-4 9-52 15,-4 7-52-15,0 3-18 0,0 7 29 16,0 3-10-16,0 2-22 15,0 6-29-15,0-1-15 0,0 5-2 16,-8 3-5-16,-1-3 13 16,9 0-8-16,-12 1 10 0,12-7 8 15,-8-6-12-15,2-5-13 16,6-4-2-16,-8-7-14 0,8-13 0 16,0 8 0-16,0-8 4 15,0 0 0-15,0 0 7 0,0 0-6 16,0-12-7-16,0-5-3 15,8-7 4-15,-2-9-1 16,5-7-6-16,7-8-9 16,4-10-6-16,-3-7-3 0,9-4 0 15,4-5-8-15,4 2 7 16,2 2-5-16,2 14 13 0,-2 7 2 16,-12 13 5-16,0 7-2 15,-6 8-2-15,-4 8 10 0,-4 13-6 16,-4 8 4-16,-3 13 0 15,-5 13 15-15,-8 7 3 0,-14 5-3 16,-5 8-1-16,-6-4-3 16,-6 1-10-16,-10-1-4 15,-2-10-32-15,7-3-90 0,4-9-82 16,9-6-46-16,0-15-78 16</inkml:trace>
  <inkml:trace contextRef="#ctx0" brushRef="#br0" timeOffset="107702.6806">21186 4631 42 0,'0'12'110'0,"0"-2"118"15,0-10-68-15,0 0-44 0,9 0-18 16,3 0-23-16,8 0 12 0,8 0 0 16,6-10-7-16,2 3-32 15,9-1-13-15,-2 4-13 0,5-5-9 16,6 5-4-16,3 1 1 15,4 3-5-15,-1-5-8 0,5 1 9 16,0-4-7-16,-3 4 1 0,0-3-5 16,-10 2-12-16,-7-2-36 15,-5 2-56-15,-7 0-54 0,-9-2-63 16,-8-3-58-16</inkml:trace>
  <inkml:trace contextRef="#ctx0" brushRef="#br0" timeOffset="107968.6715">22162 4396 99 0,'0'-10'207'0,"0"7"38"15,0 0-46-15,0-2-50 16,0 5-60-16,0 0-42 0,0 0-21 16,0 0-15-16,9 0-8 15,2 0-1-15,4 8 1 0,10 5 0 16,3-1-3-16,5 5 2 0,-1-2 0 15,-4 1-2-15,-2-4-5 16,-6 1 3-16,-4 0 2 16,-4-1-3-16,-12 0 4 0,0 4 7 15,-17 3-1-15,-14 8-5 16,-11 1-21-16,-7 0-75 0,-2 1-80 16,3-5-121-16</inkml:trace>
  <inkml:trace contextRef="#ctx0" brushRef="#br0" timeOffset="108470.6803">21890 6618 107 0,'0'0'276'0,"7"0"-33"16,4 0-42-16,7 0-41 0,3 0-44 15,5 0-26-15,8-3-14 16,6-2-10-16,5-4-2 0,8 6-1 15,7-2-20-15,10 1-12 16,-2 4-15-16,6-3-9 0,-1-2-5 16,-5 0-1-16,3 3-7 15,-11 2-11-15,-6-4-26 0,-10-1-44 16,-9-2-59-16,-10-3-54 0,-12-1-16 16,-9-5-45-16,-4-4-14 15</inkml:trace>
  <inkml:trace contextRef="#ctx0" brushRef="#br0" timeOffset="108735.2814">22666 6313 80 0,'0'-4'152'0,"0"0"88"0,0 0-35 16,0 4-55-16,0 0-68 16,0 0-43-16,0 0-26 0,0 8 0 15,3 8 19-15,5 8 23 16,9 2-2-16,-3 2-14 0,12 3-8 15,2 7 12-15,5-6 14 0,2 1-1 16,4 0-4-16,-4-5-11 16,2 1-10-16,-4-5-5 0,-10 0-5 15,-1 1-2-15,-5-1 2 0,-14 0-14 16,-3 0 5-16,-12 5-13 16,-5 0-54-16,-7-1-130 0,-4 0-111 15,-4-6-115-15</inkml:trace>
  <inkml:trace contextRef="#ctx0" brushRef="#br0" timeOffset="110485.3437">31108 6968 66 0,'-12'0'187'15,"4"0"34"-15,0 0-38 16,8 0-7-16,-14 0-16 0,14 0-15 15,0 0-14-15,0 0-18 16,0-9-3-16,9-7-31 0,4-2-49 16,2-11-3-16,1-5-11 15,5-2 4-15,-5-4 6 0,4-3-2 16,1 0-8-16,0-11-8 16,-3 1-7-16,4-3-1 0,2-1 3 15,0 0-1-15,-4 5-2 16,1 2 0-16,-5 9 1 15,-2 8-6-15,-6 9 2 16,-2 7 3-16,-2 6-4 0,-4 6-5 16,0 5-1-16,0 16 2 15,0 13 5-15,-15 9 7 0,-5 10-4 16,-6 9-2-16,-2-1 4 16,4 1 1-16,0-2 1 0,2-8-6 15,8-1 4-15,2-5-8 16,3-9 9-16,9-3-1 0,0-5-4 15,0-8-3-15,4-4-2 16,4-4 2-16,9-8-4 16,-3 0-20-16,3 0-5 0,4-12-16 15,3-5-15-15,1 3-8 16,4-8-8-16,-1 6 25 16,0-1 6-16,-7 6 13 0,-7 2 13 15,0 6 8-15,-2 3 6 16,0 0 7-16,6 12-5 0,-4 4 8 15,3-4 0-15,4-1 3 16,-2 1-6-16,6-2 5 0,3-10-2 16,6 0-14-16,-3 0 0 15,6-10-1-15,0-2-1 0,0-4 2 16,-6 1 8-16,-2-5 5 16,-4-2 2-16,-6 3 0 15,-6-2 10-15,-5 4 2 0,0 5-6 16,-8-1-1-16,0 11-8 15,0 2-1-15,0 12 5 0,0 12 6 16,-8 9 1-16,0 7 3 16,8 13 0-16,-9 4-8 15,9 5 10-15,0 3 0 0,0 0 8 16,0 0-4-16,0-1 7 16,0 2-1-16,0-6-11 0,-7-3-4 15,-6 0-1-15,1-3 5 16,-4-9-6-16,-4-14 7 15,-6-2 15-15,0-4 27 0,-4-9 21 16,4-16 22-16,1 0 61 16,-1-16-22-16,11-11-21 0,15-19-79 15,0-8-38-15,15-6 0 16,19-13 0-16,9-5 0 0,13-4 0 16,12-3-186-16,-3 4-203 15,0 3-129-15</inkml:trace>
  <inkml:trace contextRef="#ctx0" brushRef="#br0" timeOffset="111985.7568">23701 8596 64 0,'0'9'216'0,"-8"-1"12"0,8-8-58 16,0 8-38-16,0-8-33 16,0 0-8-16,0 0 0 0,0 0 10 15,0 0 9-15,0 0-14 0,0 0-23 16,0 0-27-16,3-4-20 16,5-5-9-16,-3-3-3 0,4 1-8 15,-1-9-5-15,-1-6 0 0,7 2 5 16,-3-8-9-16,2 0 3 15,-1-6-2-15,-1-2 2 16,2 0 1-16,-1-6-10 0,-3-2 7 16,0-1-4-16,-1-1 0 0,-7 6 0 15,4 3 3-15,-2 9-4 16,-3 4 3-16,0 3-4 0,0 0 4 16,0 9-2-16,0 4 3 0,-9 0 0 15,1 5 4-15,8 2-9 16,-14 5 0-16,14 0 4 0,-12 0-1 15,12 0 7-15,-13 7-1 16,13 6 1-16,0 3 1 16,0 0-2-16,0 1 0 0,0 4 0 15,9-6-4-15,7 0 6 0,6 3 0 16,1-6-1-16,1-12-6 16,0 12-3-16,1-4 6 0,-4 5-11 15,-5-6-2-15,-4 6 3 0,-12 7-5 16,0 1 11-16,-9 3-1 15,-7 5 1-15,-5 4 0 0,-4-2 2 16,7 2-1-16,1-4 5 0,4 0-6 16,13-6-5-16,0-2 4 0,0-4-2 15,13-5 4-15,4-5 1 16,6-7 0-16,11 0-2 0,6 0-3 16,0-2-10-16,-1-8-6 15,9-7-2-15,0-2-8 0,0-1-1 16,-2-1-16-16,-3-4 2 15,-5 6 5-15,-7-3 17 0,-6 6 6 16,-6 3 8-16,-6 7 0 0,-1 1 7 16,-4 5-4-16,-3 0 9 15,-1 0-3-15,-4 0 2 0,0 0-3 16,0 11 8-16,0 6-2 0,0 0 5 16,0 4-3-16,0 3-2 15,-12 1-1-15,-2-2-2 0,3 3 8 16,-3-2-8-16,-4 0 4 0,1-3-1 15,1-5 2-15,4 0 6 16,1-3 4-16,-2-6 13 16,0-7 8-16,13 0 6 0,-8 0-8 15,0-4-1-15,8-9-12 0,0-2-21 16,0-10-30-16,5-8-30 0,2-3-41 16,10-4-46-16,4-5-82 15,-3-8-44-15</inkml:trace>
  <inkml:trace contextRef="#ctx0" brushRef="#br0" timeOffset="113652.4731">24891 7563 59 0,'9'12'138'15,"-5"8"78"-15,-4 9-67 0,0 5-56 16,0 1-36-16,-9 10-13 15,-3 12 0-15,1 4-6 0,-6 4-11 16,1 0-6-16,3-3-12 0,2-2 1 16,11-7-1-16,0-3-4 15,0-10 4-15,0-4-2 0,0-7-2 16,0-5 4-16,0-3-1 0,7-9-1 16,1 0-4-16,6-12-3 15,-3 0 5-15,-3 0-4 16,4 0 0-16,4-8-7 0,1-4-8 15,3-4-5-15,3-5-5 0,7-3-5 16,2-10-8-16,1-1 2 16,-1-2 15-16,0 5 4 0,-2-1 7 15,-4 8 3-15,0 5 6 0,-4 3-3 16,-13 6 3-16,5 11-1 16,-6 0 5-16,0 0 2 0,0 11-5 15,-3 6 8-15,-1-1-1 0,0 5 3 16,-1-1-5-16,-3-4 5 15,0-4-10-15,5 1 2 16,-5-13 4-16,0 9-8 0,0-9 2 16,0 0 1-16,0 0-4 0,0 0 4 15,0 0-1-15,0 0-5 16,0 0-1-16,3-5-15 0,0-2-5 16,-3-7-4-16,0-6 6 15,0-1 5-15,0 1 12 0,0 3 1 16,0 2-9-16,-14 7 5 0,-3 3 6 15,-3 5-2-15,-8 8 11 16,-1 9-1-16,-2 6 5 0,-3 6 1 16,6 4 5-16,8 1-2 0,3-2 1 15,5-3-2-15,12-1-3 16,0-4-3-16,8-4 0 16,0-3 2-16,8-6-1 0,4-11-5 15,9 0-6-15,1 0 8 0,-3-11-4 16,6-1 1-16,-2-5-6 15,-1-3-1-15,-3-5-8 0,-3 0-10 16,-3 6-5-16,-4-2 4 0,-6 5 11 16,-3 4 1-16,-8 12 6 15,0 0 7-15,-8 17 3 16,2 2 0-16,-2 6 1 0,8-1 9 16,0 0-7-16,0 1 2 15,0-4 2-15,8-9 3 16,3-1-1-16,1-11 3 0,4 0-5 15,5-3 2-15,2-9-5 0,2-5-2 16,0-3-5-16,-2-4 2 16,-1-5-2-16,1 1 1 0,-3-5 5 15,-3 4-7-15,-4 1 4 0,-1-6-4 16,-3 3-4-16,-6-6 2 16,2 0-5-16,-5 1-2 0,0-1-5 15,0 2-4-15,0 0 4 16,0 4 7-16,0 2-2 0,0 9 9 15,0 8 0-15,0 3 4 0,-8 2 2 16,8 2 2-16,-9 5 1 16,9 0-2-16,0 17-1 15,-12 2 1-15,12 10 5 0,-8 8-4 16,8 4-4-16,-8 4 1 0,8 0 4 16,0-2-1-16,0-1 6 15,0-2-10-15,0-8 2 0,-9 1-2 16,9-4-4-16,0-8 8 0,0-3-2 15,0-1-1-15,0-5 4 16,0 1-4-16,9-4 0 0,-1-9-3 16,3 0 2-16,2 0-4 15,3 0 5-15,1-12-5 16,-2 0 1-16,2-5 0 0,-4 1-2 16,4 4-1-16,-8 0 3 0,4 3-4 15,-9 5-5-15,-4 4 9 16,0 0-4-16,0 20 5 0,0 3-5 15,0 4 0-15,0 1 4 0,5-4 0 16,3 1-3-16,0-5 5 16,1-8 1-16,1-4 0 0,6-8-4 15,1 0 4-15,9 0-1 0,2-12-1 16,0-4-4-16,6-5 5 16,1 1-1-16,6-4-4 0,0 0 2 15,-5-5-3-15,1 8-3 16,-9 5 0-16,-3 4-1 0,-6 0-2 15,-1 7 6-15,-7 5-2 16,-5 0 3-16,-6 13 0 0,0-1 1 16,0 3 1-16,0-2 4 0,0 0-1 15,0-6 3-15,-14 1-1 16,6 1 4-16,-5-2-3 0,1-7 1 16,-3 0-3-16,1 0-1 0,3 0 1 15,-1 0-1-15,12-2-12 16,0-8-6-1,0-2-1-15,12-8 2 0,4 1 0 16,4-5-1-16,6-3-1 0,2 8 6 16,0-2 2-16,1 9 5 15,-10 4-1-15,-2 3 0 0,-5 5 5 16,-4 0 1-16,-8 17-3 0,0 0 1 16,0 3 7-16,0 1 3 15,0-1-1-15,0-4-1 0,0-5 3 16,0 2-2-16,0-4 0 0,0-9 4 15,5 6-2-15,7-6 1 16,2 0-11-16,11-6-1 0,9-6-3 16,-3 0-1-16,7-1 8 0,2 1-6 15,-2 4-2-15,-7-1 4 16,1 9 1-16,-4 0-2 16,-3 0-1-16,1 0 7 0,-6 0-5 15,-9 9 0-15,1-9-6 16,-3 12-19-16,-9-12-26 0,0 0-39 15,0 0-54-15,-17 0-94 0</inkml:trace>
  <inkml:trace contextRef="#ctx0" brushRef="#br0" timeOffset="113843.0245">26151 8036 154 0,'-29'0'276'0,"9"0"-45"16,4 7-60-16,4-7-51 16,12 0-32-16,0 0-33 0,0 0-25 15,0 0-17-15,12 0-9 0,4 0-13 16,1 0-61-16,-2 0-88 16,-7 0-68-16,-8 0-61 0</inkml:trace>
  <inkml:trace contextRef="#ctx0" brushRef="#br0" timeOffset="114043.199">25571 7975 81 0,'0'0'216'15,"0"0"17"-15,8 0-80 0,3-5-50 16,14 1-36-16,4 0-18 0,2 0-15 15,6 4-18-15,-1 0-16 16,-7 0-39-16,-6 0-54 0,-6 0-66 16,-9-4-88-16</inkml:trace>
  <inkml:trace contextRef="#ctx0" brushRef="#br0" timeOffset="114287.1399">24875 7876 492 0,'-31'0'320'0,"2"0"-85"16,4 0-91-16,8 0-56 0,6 0-24 16,11 0-15-16,0 0-20 15,0 0-16-15,8 0-11 16,7 0 3-16,10 10-4 0,9-10-38 15,0 7-53-15,8-7-83 16,-3 0-44-16,7 0-77 0,-1 0-336 16</inkml:trace>
  <inkml:trace contextRef="#ctx0" brushRef="#br0" timeOffset="115085.7238">28272 8149 237 0,'0'-4'270'0,"0"-1"-81"15,0 2-57-15,0 3-39 0,-9 0-10 16,9 0 8-16,-8 0-6 16,8 0-26-16,0 0-24 0,0 0-22 15,0 0-10-15,0 12 2 16,0 0 3-16,-11 5-4 15,2 7 0-15,1 4-2 0,8 0 6 16,-12-3-6-16,12 0-2 16,-9-5 0-16,9-3 2 0,0-5-1 15,0-1 3-15,0 2-2 16,0-13-1-16,0 8-10 0,3-8 4 16,7 0-2-16,2 0-4 0,6 0-6 15,-1-4-20-15,5-8-8 16,2-4-13-16,4-1-6 15,5 1 2-15,1 3 9 0,-7 1 12 16,-2 5 3-16,-3 7 18 16,3 0 10-16,-3 0-2 0,-7 7 8 15,2 5 3-15,-6 1-4 16,3-1 8-16,-7 1-7 0,1-1 6 16,6-5 19-16,-6-7 8 15,0 0 12-15,-1 0 15 0,1 0 3 16,4-7-10-16,2-9-3 0,-3-1-18 15,2-3 3-15,-1-1 4 16,-1-3-19-16,-3 0-6 0,5-2-7 16,0-1-17-16,-4-3-46 15,0 2-64-15,-1-4-62 16,-3-1-102-16,-5-4-2 0</inkml:trace>
  <inkml:trace contextRef="#ctx0" brushRef="#br0" timeOffset="116135.7589">28954 7624 333 0,'0'34'197'0,"0"1"-81"15,0 10-50-15,0 8-17 0,-12 4 4 16,3 4 9-16,1-4-9 15,8 0-14-15,-11-4 20 0,11-4-4 16,-9-8-16-16,9-9-4 16,0-4-8-16,-8-8-15 0,8-8 0 15,-8-2-4-15,8-10-2 0,0 0 2 16,0 0-5-16,0 0 7 16,0 0-8-16,8-10-7 0,9-2-4 15,2-8-4-15,10-4-2 16,2-5-11-16,3 1-5 0,-3 3 9 15,4 1 7-15,-11 8 6 16,-7 7 1-16,-6 9 5 16,-2 0-3-16,-9 12 7 0,0 4 0 15,-9 5 0-15,9 4-6 16,-11 3 8-16,11-3 0 0,0-5-2 16,0 1 1-16,0-6-3 15,0 1 2-15,6-3 7 0,2 0-6 16,6-5 3-16,-2-8-5 15,0 12 0-15,1-12 6 0,-2 0-10 16,1 8 4-16,0-8 2 16,-4 0 0-16,1 0 1 0,4 0-11 15,-1 0 6-15,-1 0 0 16,10-8-4-16,-1 0-16 16,-4-4-19-16,0-1-5 0,1-2 2 15,-1-2 8-15,-3-4 15 16,-5-2 7-16,0 2 6 0,-5 1 19 15,1 3-3-15,-4 5-1 16,0 0-2-16,0-5 4 0,0 0-94 16,0 2 85-16,0 2 23 15,0 5-4-15,0 1-12 0,-12 7-9 16,1 0 8 0,-2 0-6-16,-3 15 1 15,2 5-2-15,3 5 4 0,3 4 4 16,8-5 2-16,0 1 3 15,0 0-3-15,0-1 4 0,0-5 9 16,8-3-7-16,3 1-4 16,3-5 4-16,2-12-3 0,5 0-7 15,7 0 1-15,4 0-1 16,4 0-2-16,7-7-11 0,-9-5 4 16,3-5-2-16,-1-5-9 0,1-1 1 15,0-5 4-15,-3-1-3 16,-3 1 0-16,-2 3-5 15,-7 8 1-15,-5 6 0 16,-4 7 5-16,-9 4 8 0,-4 12 5 16,0 4-4-16,-12 5 2 15,-1 3-2-15,4 0 9 0,9-2-9 16,-9-6 4-16,9-4 0 16,0-12 3-16,0 7 4 0,0-7-2 15,0 0 0-15,0 0-3 16,0 0 2-16,9-7-5 0,8-5 0 15,5-4 0-15,7-6 0 16,-1 3 3-16,1-2-3 0,4-1 6 16,-6 2 0-16,3 5 0 15,-5 2 1-15,1 5 3 16,-9 8-12-16,-6 0 6 0,1 13-4 16,1 7 0-16,-5 0 4 15,-8 9-2-15,4 0-1 0,5-5-21 16,2-1-67-16,-3-1-154 15</inkml:trace>
  <inkml:trace contextRef="#ctx0" brushRef="#br0" timeOffset="117371.8579">31100 8161 20 0,'0'-7'48'16,"0"-2"53"-16,0-3 35 15,-12-1 13-15,-1-3-62 0,1 0-34 16,0-1-28-16,-5 1-10 15,1 4-10-15,-1 0 0 0,-2 4 1 16,-7 8 1-16,3 0 7 16,-6 0 4-16,-2 17 6 0,-2 6 3 15,4 2-3-15,1 3-8 16,2 1 9-16,10-1-1 0,4-3 0 16,12-5-4-16,0-3 1 15,0-1-3-15,0-4 11 16,4 0-1-16,9-12-12 15,8 0-2-15,3 0-8 0,4 0 1 16,4-12-7-16,-1 0 2 16,4-4-1-16,-4-1 0 0,3-3 1 15,-6-5-2-15,0 6 1 16,-3 2-2-16,-5 0 7 0,-3 5-16 16,-9 3 3-16,-5 9 4 15,-3 0 5-15,0 17-4 0,-8 4 2 16,-4-2 2-16,1 8-9 15,-3-8 7-15,14 2 0 16,-8-5 0-16,8-1 2 0,0-1-1 16,0-7 1-16,0 1 1 15,0-8 3-15,0 0-4 0,8 0 1 16,6 0-3-16,2-8 3 16,3-4-2-16,6 0-2 0,0-4-3 15,3-1 1-15,4-6-16 16,1-3-4-16,-1 2-11 15,4-1-6-15,1 1-2 0,-1 4 4 16,2 4 3-16,-10 8 15 16,-4-1 5-16,-3 6 9 15,-10 3 3-15,-2 0 4 0,-9 8 7 16,0 4-4-16,0 4 11 16,-9 4 4-16,1 0-6 0,8-3 7 15,-6-1-7-15,6 1 1 16,0-5 3-16,0-12-5 0,0 8 0 15,0-8 2-15,0 9-11 16,0-9 4-16,3 0-3 0,5 0 0 16,-1 0-2-16,6 0-1 15,-2-5 3-15,7-2-6 0,-1-7 0 16,2-1 3 0,1-6-5-16,6-1 1 0,2 2 4 15,-1 0-4-15,-1 4 3 16,-8 1 0-16,-5 6-4 0,0 9 1 15,-9 0 1-15,-4 17 3 16,0 3 3-16,0 0 1 16,0 3 2-16,0-1-1 15,0-1-5-15,0-2 4 0,0-2-3 16,8-5-2-16,5-3 2 16,-2-9-23-16,6 0-47 0,3 0-43 15,0 0-81-15,2-9-29 16,-3-3-103-16</inkml:trace>
  <inkml:trace contextRef="#ctx0" brushRef="#br0" timeOffset="117566.9664">32104 8019 110 0,'0'0'208'0,"0"0"-7"16,0 0-64-16,-9 0-56 15,9 0-41-15,-8 0-5 0,8 12-7 16,0-3-10-16,0 3-4 15,0-1-9-15,8 6-2 0,4-1 4 16,-1-1-7-16,3-1-5 16,-2-2-32-16,-1-12-52 15,6 0-64-15,-1 0-70 0,0 0 36 16</inkml:trace>
  <inkml:trace contextRef="#ctx0" brushRef="#br0" timeOffset="117804.5431">32466 7945 66 0,'0'-12'108'0,"-14"8"91"0,-2 4-34 15,0 0-41-15,-1 0-39 16,-2 0-29-16,-2 16-4 16,-4 9 15-16,-3 7 1 15,-1 9-8-15,-2 4 0 0,-7 7 12 16,-2 10 9-16,0-1-9 15,-2 4-21-15,2-4-23 0,1 4-11 16,-4-4-11-16,4 1-29 0,2-10-115 16,4-2-152-16,1-9-149 15</inkml:trace>
  <inkml:trace contextRef="#ctx0" brushRef="#br0" timeOffset="118819.8152">23901 9748 75 0,'-13'0'156'15,"13"0"41"-15,0 0-55 0,-8 8-42 16,8-8-29-16,0 8-26 15,0-8-1-15,0 13 18 0,0 3 19 16,4 1 4-16,0 1 9 0,5 5-14 16,-1-2-11-16,-2 2-16 15,-6-4-17-15,5-2-6 16,-5-5-11-16,0 2-4 0,3-14-6 16,-3 7-10-16,0-7 9 0,0 0 0 15,0 0-2-15,0 0-4 16,5 0-1-16,-1-12-4 0,4-5-3 15,0-7 6-15,6-4-3 0,1-4 1 16,5-9-6-16,4 0-5 16,5-4-8-16,2 7 7 0,4 7 10 15,-7 3-3-15,-4 7-2 0,-3 4 5 16,-7 5-3-16,0 12 7 16,-6 9 2-16,0 11 2 0,-8 4-6 15,0 9 9-15,0 5-2 16,0 2-8-16,0 0 0 0,-8-4 6 15,8-2-10-15,0-11-14 0,0-2-59 16,8-10-47-16,9-3-43 16,4-8-3-16,7-8-44 0,0-7 14 15,6-4 28-15,1-10 66 0</inkml:trace>
  <inkml:trace contextRef="#ctx0" brushRef="#br0" timeOffset="119103.1397">24563 9672 12 0,'26'-29'35'0,"0"4"48"0,-4 8 86 16,-8 5 35-16,-2 0-60 0,-3 8-59 15,-1 4-36-15,-8 0-21 16,0 16-5-16,0 5-2 0,0-1-6 16,0 1-1-16,0 0-1 0,9-2-1 15,-1-2 1-15,3-1 0 16,1-4-3-16,1 0-2 0,4-12-4 16,-2 0-4-16,-1 0 1 0,-3 0 4 15,0-4 1-15,3-4-5 16,-7-8 6-16,-3-3-1 0,0-7-3 15,-4-3 3-15,0-3-10 0,0 0 5 16,-15 3-3-16,-7 7-2 16,2 7-1-16,1 2-16 0,-2 11-14 15,-1 2-21-15,8 0-20 16,6 12-12-16,8 0-35 0,0-1-29 16,13-11 7-16,5 0 20 0</inkml:trace>
  <inkml:trace contextRef="#ctx0" brushRef="#br0" timeOffset="119786.0154">25135 9570 36 0,'25'0'72'0,"-5"0"58"0,-4 0 63 15,-3 0-40-15,-5 0-40 16,-2 0-40-16,-1-5-28 16,-2-2-21-16,3-3-10 0,-6 3 2 15,0-3-8-15,0 10-4 0,-9 0-4 16,-2 0-2-16,-10 0 2 15,-4 17 0-15,3 8 0 0,-3 0-3 16,-1 0 3-16,6-2 6 0,4-2 0 16,4-2 1-16,12-2 2 15,0-5 2-15,0 1 7 0,0-5-6 16,4-8 6-16,9 0 1 0,7 0-5 16,-1 0 5-16,7-8 0 0,2-5-6 15,-4-1-5-15,1-9 4 16,-3 3-9-16,4-8-1 15,-1-4 4-15,-5-6-9 0,-1-2 4 0,7-7-4 16,-6-8 3-16,0-2-10 16,5 0-2-16,-5 1 0 15,0 3 6-15,0 7 2 0,-7 12-1 16,-4 9 2-16,-1 8 0 0,-8 5-2 16,0 12 3-16,-13 12 2 15,-4 8 0-15,-3 13 4 0,0 11 0 16,4 9-2-16,-1 0 3 0,5 4-3 15,12 0 4-15,0-3 1 16,0-8 5-16,0-8 3 16,8-1 1-16,9-8-4 0,3-5 2 15,0-7-4-15,0-1 2 0,5-16-10 16,3 0 0-16,-3 0 0 16,4-5-1-16,-1-6-5 0,-4-6-2 15,-3-3-22-15,-1-5-18 0,0-4-7 16,-3 1 9-16,-5 4 15 15,-7 0 3-15,-5 7 20 0,0 5-6 16,-9 8 12-16,-4 4 12 0,-4 0 9 16,2 12 5-16,1 1 4 15,14 7 18-15,0 1 1 0,0-6 3 16,0 5 25-16,14 2 6 16,6-3 1-16,5-2-5 0,6-5-20 15,7-12-23-15,1 0-21 16,10 0-6-16,1 0-3 0,-2 0-5 15,-3 0-29-15,-4-8-51 0,-5-1-99 16,-8-3-123-16,-8 0-128 16</inkml:trace>
  <inkml:trace contextRef="#ctx0" brushRef="#br0" timeOffset="121104.0827">27183 8991 29 0,'0'-8'81'16,"0"4"94"-16,0 1 32 0,0 3-60 16,0 0-53-16,0 0-36 15,0 7-4-15,0 14-2 16,-9 8-1-16,1 11 18 0,2 5 1 15,-3 7-24-15,0 9 1 0,1 0-8 16,0 0 9-16,8-8 3 16,-8-3-4-16,8-14 2 0,0-3-16 15,0-10 3-15,0-6 25 0,0-9 14 16,0-8 7-16,0 0-11 16,0 0-29-16,0-13-23 0,8-11-10 15,4-4-8-15,5-7-12 0,2-6-7 16,6-1-7-16,4 1-12 15,2-4-5-15,12 1-3 16,-9 7 12-16,5 9 10 0,-8 3 8 16,-2 13 2-16,-12 8 5 0,-6 4 2 15,-3 22 3-15,-8 6 5 16,0 8-6-16,0 13 4 0,-8 4 7 16,8-1-6-16,-8-2-4 0,8-4 11 15,0-8-6-15,8-6-4 16,3 2 5-16,6-10 0 15,9-2 4-15,5-11-6 0,6-11-5 16,7 0-13-16,5 0-13 0,1-11-23 16,-7-6 0-16,-1-8 12 15,-2-3 3-15,-3-6 6 0,-6-1 15 16,-5-3 9-16,-7 7 5 16,-7 2 5-16,-7 4-6 0,-5 8-1 15,-13 5 2-15,-10 12-4 0,-11 0 12 16,0 17-5-16,-9 3 1 15,7 9-1-15,-1 0 2 0,6 0-2 16,2-6-1-16,12 1 7 16,6-3-6-16,11-4 7 15,0-5-1-15,3-5-5 0,14-7 2 0,2 0-1 16,10-7-5-16,4-5-10 16,4-2 0-16,-6-5-4 15,4-3-7-15,-8 9-6 0,-3-4-3 16,-3 0 9-16,-6 8 8 15,-3 6 3-15,-4 3 5 0,-8 0 2 16,0 0-1-16,0 16 3 0,0 0 2 16,5 4 6-16,4-3-4 15,3-2-3-15,-1-2 7 0,6-6-4 16,3-7 3-16,4 0 2 16,5 0-5-16,-1 0 1 0,6-12 0 15,-3-4 0-15,7-3 5 16,-7-2-10-16,-1 1 6 15,-7-5-2-15,-3 0 4 0,-3 1-3 16,-9-1-3-16,-8 1 10 0,0 0-9 16,0 3 9-16,-12 2-3 15,-1 3 10-15,13 3-10 0,0 4-3 16,0 9 1-16,0 0-8 16,8 0 7-16,13 13-1 0,4 4 4 15,7 7-11-15,1 5 9 0,3-1 1 16,-4 0-7-16,-4 1 9 15,-6 0 14-15,-2-1 31 16,-8 2 14-16,-4-4 37 0,-3-6 18 16,-5 2-4-16,0-10-23 15,0 0-46-15,0-5-11 0,-8 2-18 16,0-1-31-16,-1-8-114 16,9 8-155-16,0-8-106 0,-8 0-82 15</inkml:trace>
  <inkml:trace contextRef="#ctx0" brushRef="#br0" timeOffset="124603.2856">29596 9439 15 0,'0'0'50'0,"0"8"70"15,0-8 81-15,0 0-45 0,0 0-44 16,0 0-33-16,0 0-24 16,0 0-6-16,0 0 7 0,0 0-2 15,0 0-9-15,0 0-9 16,0 0-15-16,0 0-6 0,0 0 2 15,0 0-8-15,0 9 2 16,0-9-8-16,0 0 0 16,0 0-2-16,0 0 4 0,0 0-1 15,0 0-2-15,0 0 5 16,0 0-6-16,0 0-3 16,0 0 3-16,0 0-4 15,0 0 2-15,0 0 3 16,0 0-1-16,0 0 0 15,-9-5 3-15,9-2-4 16,-8-5-1-16,8-5 7 16,-9 0-6-16,9 0-3 0,0-3 2 15,0 1 6-15,0-5-7 0,0-2 10 16,0 2 6 0,0-4-8-16,0-1 2 0,0 1-1 15,0-1 4-15,0 5 1 0,0 4 4 16,0 8-9-16,0-1-3 15,0 9-8-15,0 4 0 0,0 0 3 16,0 17 1-16,0 3 0 16,0 9 5-16,0 7-1 0,0 4 8 15,-6 5-3-15,6 0 1 16,-8-5-1-16,8 1-2 0,0-3-6 16,0-7 3-16,0-4 1 15,0-14 0-15,0 0-7 0,0-4 2 16,0-9 5-16,0 0 0 15,0 0 18-15,0 0 7 16,0 0-5-16,5-12-9 0,4-5-15 16,8-6 5-16,9-6-6 15,2-9-5-15,9 2-1 0,4-1-5 16,3 1 3-16,4 4-9 16,-3 7 9-16,-4 8 1 0,-6 13-5 15,-10 4 4-15,-4 21 2 16,-13 7 6-16,-8 8 0 0,-11 9 0 15,-7 4 1-15,-10-3-1 16,-4-5 4-16,-6-10-1 0,-2-3 2 16,0-7-5-16,7-4 0 15,6-10-8-15,5-7-42 16,11 0-57-16,11-7-45 0,8-10-29 16,17-7-52-16,10-4-14 15</inkml:trace>
  <inkml:trace contextRef="#ctx0" brushRef="#br0" timeOffset="126704.2152">30396 9370 137 0,'-9'8'218'0,"-2"-8"-16"0,-1 8-41 16,1-8-45-16,11 0-37 15,-8 0-16-15,8-5-8 0,0 2-10 16,0-5-21-16,0-1-14 15,0 1-6-15,0 1-5 0,0-2 3 16,0 2-2-16,0-3 0 16,0 8-5-16,0 2-6 0,-14 0 7 15,-6 0-4-15,-8 0 8 16,-13 19-8-16,-3 2 3 0,-10 7 8 16,0 4-5-16,12 6 4 15,2-2 2-15,10-3 2 0,14-5 1 16,3-4 1-16,13-3 5 15,13-5-2-15,16-16-6 16,6 0 0-16,12 0-1 0,0-13-6 16,2-2 2-16,0-6-3 15,-9-3 7-15,-2-4 2 0,-7 5-6 16,-5-7 0-16,-8 5 0 16,-5 5 3-16,-5 3-5 0,-8 0-6 15,0 10 8-15,0 7-3 16,0 0-3-16,-13 7 6 0,-2 10-4 15,-1 3-2-15,4 1 8 16,-1 0 2-16,13-5-5 16,0 0 3-16,0 0 1 0,0-4 8 15,4-4-2-15,5 5 0 16,3-6-5-16,4-7 1 0,-1 0-2 16,7 0-7-16,1 0 7 15,-3 0-2-15,2 0-9 0,-7 0 2 16,2 0-1-16,-1 0-5 15,4 0-2-15,1-12-1 16,0-4 0-16,2-3-1 0,2-6-11 16,2-4 6-16,3-3-7 15,2-5-5-15,4 1-3 0,-2-2 0 16,-3 10 4-16,-2 9 4 16,-7 2 7-16,-6 12 7 15,-15 5 7-15,-1 13 5 0,0-1 3 16,-9 4-4-16,-4 5 5 15,1 0-3-15,4-6 9 0,8 1-2 16,-9-4 3-16,9-3 1 16,0-9-1-16,0 8 6 0,0-8-4 15,0 0-2-15,0 0-6 16,0 0-1-16,0 0 0 0,9 0 1 16,-1-4-5-16,1 0 0 15,-6 4 4-15,5 0-2 16,-3 0-2-16,-2-4-1 0,2 4 3 15,-4-5 0-15,-1 2 1 16,0 3-2-16,6 0 2 16,2 0-1-1,0 0-1-15,0 0 1 0,2 0 2 16,-2 0 1-16,-5 0-3 16,3 0-5-16,-1 0 8 0,-5 0-7 15,0 8 7-15,0-8-2 16,0 0-3-1,0 0 3 1,0 8-1-16,0-8 3 16,0 0-7-16,0 0 8 15,0 0-2-15,0 0 1 16,0 0-5-16,0 0 7 0,0 0-7 16,0 0-4-1,0 0 7-15,0 0-5 16,0 0 6-16,0 0-1 15,0 0-2-15,0 0-2 0,0 0 0 16,0 0 7 0,0 0-2-16,0 0-1 15,0 0 2-15,0-8-1 16,0 0-6-16,0-1 4 16,0 2-2-16,0-2 3 0,0 2 3 15,4-6-5-15,-4 4 1 16,0-3-2-16,0 0 1 0,0 0 0 15,5-4 6-15,-2-5-3 16,2-3-2-16,-2-5 11 0,2 0-1 16,4-2-2-16,-9-6 3 15,4 1-9-15,4-5 0 0,0 4 2 16,1 1-1-16,-6 3-2 16,2 5 3-16,-5 7 4 0,0 5-11 15,0 7 1-15,-14 9-3 16,-1 17 5-16,-10 12 8 0,-6 11-4 15,-3 10 5-15,3 6-6 16,1 1-2-16,9 3 4 16,7-3 3-16,14-7-4 0,0-5 0 15,0-4 5-15,14-6 0 16,7-2-3-16,9-4-4 0,5-8-1 16,4-9-2-16,4 0-2 15,-4-12-2-15,3 0-13 0,-5 0-6 16,-5 0-7-16,-2 0 0 15,-8 0 8-15,-1 0 6 0,-4 0 7 16,-3-8 1-16,8-5 3 16,2-2 2-16,3-11 2 15,2-2 2-15,5-1 2 0,-2 0-1 16,1-2 4-16,-5-1 3 16,-8 3 3-16,-3 8-2 0,-6 4-1 15,-6 3 0-15,-5-1-4 16,0 8-1-16,-11 7-5 0,-7 0 4 15,-3 12 0-15,-5 9 4 16,-4 3 0-16,-2 5-3 0,-1 7 2 16,4 1-2-16,6-4-2 15,2-5 4-15,5 1-5 0,8 0 0 16,8-10 4-16,0 3-3 16,0-10-4-16,8-12 1 15,4 0 1-15,5 0 1 16,5 0-4-16,3-9 3 0,4-4-2 15,-1-3-2-15,1-4 6 0,1-4-7 16,-3-5 3-16,3 1-5 16,-7 0 8-16,2-5-12 0,-5 5-6 15,0 2 0-15,0 6 0 16,-8 8 2-16,1 3 2 0,-4 2 9 16,-6 7-4-16,-3 0 8 15,0 12 4-15,0 4 4 0,-9 1 1 16,-3-1 1-1,1 0-7-15,-3 0-1 0,3 0 0 0,11 0 0 16,0-4 2 0,0-12 2-16,0 10-3 0,0-10 3 15,5 0-4-15,1 0 2 0,3 0-4 16,3 0-1-16,4-10 1 16,6 3-1-16,-4-5-5 0,3-4-1 15,0-1-2-15,2 1-6 16,3 4 0-16,-5 3-3 0,-1 9 8 15,-8 0 0-15,-1 0 9 16,-6 0 2-16,-5 17 0 16,0 0 1-16,0 3 1 0,0-1 3 15,-13-3 2-15,13 1 1 16,0-1 4-16,0-3 0 0,0-13 8 16,0 0 3-16,8 0-2 15,9 0-7-15,3 0-10 0,5 0-2 16,4-5-1-16,-1-3 1 15,0 1 2-15,1-2-3 0,-7 2-5 16,0 3 4-16,-5 4-3 16,-5 0-1-16,-1 0-12 0,1 11-18 15,-4 1-25-15,-3 0-42 16,-2 1-84-16,-3-13-20 16</inkml:trace>
  <inkml:trace contextRef="#ctx0" brushRef="#br0" timeOffset="127128.1079">32307 9195 47 0,'0'-17'84'0,"0"9"61"0,-13 4 21 16,-4 4-61-16,-3 0-41 15,0 17-18-15,-5 4-6 0,5-2 2 16,0 6-9-16,3 3-14 0,6 0-3 15,11 5-8 1,0-4-3-16,0-1 1 0,0-4-3 16,11-3 1-16,6-9-10 0,3-3-15 15,5-9-32-15,3 0-25 16,0-9-16-16,6 2-47 0,-8-10 6 16,4 0 32-16,-1 1 25 15,2-4 33-15,3-5 15 0,-7 2 21 16,-2 1 42-16,0 7 43 15,-6-1 28-15,-2 3 19 16,1 5-12-16,-7 4-37 0,-8 4-11 16,-3 0-15-16,0 17-1 15,0 3-10-15,-11 3 0 0,-2 2-16 16,13 0-5-16,-8-2-10 0,8 2 3 16,0-4-9-16,0-1-4 15,0-7-16-15,0 0-52 0,0-6-49 16,0-7-101-16,0 0-181 15</inkml:trace>
  <inkml:trace contextRef="#ctx0" brushRef="#br0" timeOffset="127319.2441">32681 9019 61 0,'-9'-13'178'0,"1"6"38"15,8-1-82-15,-8 8-67 16,8 0-35-16,0 0-29 0,0 0-22 16,0 0-46-16,0 0-87 0,0 0-39 15</inkml:trace>
  <inkml:trace contextRef="#ctx0" brushRef="#br0" timeOffset="128035.9177">32724 9064 32 0,'0'21'83'0,"0"4"92"16,0-2-6-16,-8 5-69 16,1-2-45-16,-2 3-25 0,9-5-12 15,-8 1-2-15,8-1-3 16,-8-5-4-16,8-1-2 0,0-7-2 16,0 1-6-16,0 0 3 0,5-12 0 15,1 0-3-15,2 0 1 16,1 0-2-16,3-8 0 0,5 1-1 15,4-6 0-15,-2 0-1 16,3 1 4-16,0-4-4 0,7-8 1 16,-1 0-1-16,0-1 1 15,-2 5 1-15,-6-1 3 0,1 1 3 16,-6 4 5-16,-3 0 0 16,2 5 4-16,-3-2-2 0,-3 1 7 15,1 3 7-15,-4 1-6 0,-5-1-1 16,1-3 1-16,4 0-5 15,-2 5-3-15,2-3 10 0,-5 3 8 16,0-3-3-16,0 10-5 0,0 0-9 16,-8 0-1-16,-3 0 7 15,-6 13-6-15,1 3-4 0,-1 1 0 16,5 0-7-16,12-1 5 16,0 1 1-16,0-1-5 15,12-4-1-15,10 0-1 0,3-12-1 16,-3 7-4-16,7-7 6 0,-1 0 1 15,1 0-4-15,-4 0 1 16,-9 0 4-16,-4 0-1 0,-4 0 2 16,0 0-3-16,-3 0 1 0,-5 0-6 15,0 12 11-15,0 10 1 16,0 6 1-16,0 5 3 0,0 8-7 16,0 4 4-16,-10 6 3 0,10 7 4 15,-8 4 7-15,8 2 14 16,-11 1 4-16,2 6-2 0,1-3-9 15,-3 1-6-15,-2-4 5 16,1-8 6-16,-1-4 11 0,0-5 8 16,-1-7 12-16,2-8 12 15,-1-8-9-15,0-5-4 0,5-8 8 16,8-12-12-16,-11 0-6 0,2-16-14 16,-2-12 1-16,3-13-21 15,8-12-21-15,0-13 0 0,3-8 0 16,13-6 0-16,7-6 0 0,11 1-60 15,6 4-165-15,2 7-70 16,-3 10-51-16,-2 10-70 16</inkml:trace>
  <inkml:trace contextRef="#ctx0" brushRef="#br0" timeOffset="129153.1354">24323 11068 42 0,'4'0'122'0,"1"-5"114"0,-2 1-26 15,2 0-45-15,-2 0-28 16,-3 4-30-16,0 0-13 0,0-5-6 16,0 5-4-16,0 0-21 0,0 0-18 15,5 0-14-15,-2 0-7 0,6 13 12 16,2 3 0-16,-3 9 4 16,1 8-2-16,-1 3-22 0,0 1-6 15,2-1 6-15,-7 2-4 0,-3-7-4 16,3-3-4-16,0-7-1 0,-3-4 3 15,0-5-7-15,0-12 5 16,0 8 1-16,0-8-1 0,0 0 0 16,0 0-3-16,0 0 4 15,0-8-13-15,0-8 5 0,0-8 6 16,0-5-3-16,0-3-5 0,0-9-1 16,0 0-2-16,0-4 2 0,0-4 4 15,0-4-13-15,5 1 9 16,-2-1 1-16,5 4 7 0,-2 8-8 15,-3 5 8-15,-3 8 0 0,5 3 1 16,-2 8 8-16,2 5-2 16,-1 0 6-16,0 4 3 0,4-1-3 15,0 2-5-15,8-2-4 16,9 1-2-16,7 0 1 0,4-6 0 16,10 3-18-16,-2-1 2 0,5 0-30 15,-3 4-45-15,-3 0-37 16,-5 1-52-16,-7 2-26 0,-5 5-7 15,-9 0-16-15,-16 0-12 0,-1 0 44 16</inkml:trace>
  <inkml:trace contextRef="#ctx0" brushRef="#br0" timeOffset="129339.0996">24518 10913 57 0,'-13'32'131'0,"4"1"95"16,9-9-58-16,-6-3-48 15,6-9-28-15,0-4-25 0,0-8-5 16,3 12 14-16,9-12 4 0,12 0-26 16,5 0-19-16,7 0-19 15,10-9-5-15,-2 2-23 0,5-1-53 16,-3 0-65-16,-7-1-45 0,-2-3-66 16,-1 0-19-16</inkml:trace>
  <inkml:trace contextRef="#ctx0" brushRef="#br0" timeOffset="130536.2931">25424 11011 33 0,'8'-9'67'0,"0"2"60"0,-1-3 58 16,-2 3-48-16,-5-5-43 15,0 0-45-15,0-1-25 0,-7-3-14 16,-6 4-8-16,2 4 1 16,-7-1-3-16,2 9 3 0,-1 0 0 0,3 9-3 15,-12 3 12-15,-2 9 9 16,0 3-4-16,-1 4-1 16,1 5-6-16,3-1 4 0,4-4-6 15,5-2 2-15,5-7 0 0,11-2 2 16,0-5 4-16,0 0-1 0,8-12-4 15,6 0 1-15,8 0-4 16,7 0-3-16,2-8-5 0,3-8-4 16,-3-1 9-16,-2 1-4 0,-4 1-8 15,-5-2 1-15,-4 5-2 16,-3-1 8-16,-5 4-7 0,0 6 7 16,-3 3-9-16,-2 0 5 15,-3 0 2-15,0 12 9 0,0 5-11 16,0 3 3-16,0 0 0 0,0 6 2 15,0-7 2-15,7-3 3 16,9 0 2-16,6-9-5 0,2-7-1 16,3 0 2-16,8 0-2 0,-4-2-2 15,6-10-7-15,-1-1-7 0,1-1-6 16,-6-3-15-16,3 0-9 16,-6 0 9-16,-3-4-6 0,-4 1 13 15,-5 0 7-15,-1 0 11 0,7-5 10 16,-7 0-4-16,7-3 6 15,-3 5 1-15,1-3-3 16,1 6 3-16,-2 8 0 0,-7 5-1 16,1-2-4-16,-5 9 8 0,-3 0-1 15,-1 0-1-15,-4 0 5 0,0 0-2 16,0 0 7-16,0 0-9 16,0 0 0-16,-13 9-5 0,4-9-1 15,-2 7-4-15,-1-7 5 0,1 0 0 16,-7 12 4-16,-3 0 4 15,-2 5 13-15,-5 3 17 0,-1 9 5 16,4 2-10-16,1 7-4 16,3-2-5-16,9 5 4 0,12-3-7 15,0-3-1-15,3-2 5 0,11-4-4 16,7-10-1-16,6-2-3 16,7-17-6-16,6 0-8 0,4 0 2 15,8-8-3-15,2-4-10 0,0 0-5 16,-3-4-13-16,2-1-9 0,-2-4-5 15,-12 2-15-15,-4-2-1 16,-2-8 3-16,-4-4 11 0,-4-4 16 16,-5-2 13-16,-3-11 2 0,0-7-4 15,-1-8 2-15,-1-7-1 16,1-6 3-16,2 6 2 0,-4 2 12 16,3 9 12-16,-1 15 17 15,-3 11-4-15,-9 10-6 0,-4 17-2 16,0 8-6-16,0 20 4 0,0 12 2 15,0 13 4-15,-8 8-3 16,-1 4-8-16,9 0-4 0,-8 4-4 16,0-3 0-16,8-6 3 0,0-3-2 15,0-8 7-15,0-4 0 16,0-10 0-16,0-6-2 0,11-4 10 16,3-5-11-16,-2-12-1 0,8 0-3 15,5 0-8-15,4-12 2 0,2-5-8 16,11-4-6-16,0 2 1 15,4-6-9-15,-1 5 7 16,-5 3 9-16,2 5 2 0,-8 12 1 16,-4 0 7-16,-1 12-4 0,-9 5 0 15,-8 7 4-15,-4 4 2 16,-8-4 7-16,0 2 21 0,-12-7 30 16,-1-2 17-16,1-5 13 0,-2-4-21 15,0-8-17-15,2 0-25 16,-5 0-26-16,3 0-25 0,-3-12-50 15,4-8-70-15,13-4-48 0,0-5-29 16,13-7-53-16,4-6 32 16</inkml:trace>
  <inkml:trace contextRef="#ctx0" brushRef="#br0" timeOffset="131385.9815">27455 10632 77 0,'0'21'215'0,"0"-5"13"0,5-4-64 16,-2 0-45-16,5 0-25 0,4 0-2 16,1 0 11-16,2 2-29 15,2-2-25-15,0 0-17 0,-6 1-17 16,1-2-15-16,1 1 9 0,-4-1-1 16,-1-2-1-16,-5-1-1 15,3 1 1-15,-6-9 4 16,3 8 2-16,-3-8 8 0,0 0 1 15,0 0 6-15,0 0 2 0,5 0-2 16,-5 0 0-16,0 0-11 16,3 0-9-16,-3 0 7 0,0 0-4 15,0 0 4-15,3 0 1 0,0 0 1 16,2 0 7-16,-2 0 14 16,-3 0-1-16,0 0 8 0,0 0 5 15,0 0 3-15,0 0-16 0,0-5-14 16,6 2-5-16,-2-6-9 15,4 6-6-15,0-6-5 16,6 4 9-16,-5-2-9 0,-1 7 4 16,6 0-8-16,-3-4 7 0,3 1-1 15,-10-2-2-15,-1 5-1 16,2 0 0-16,-5 0-2 0,0 0 4 16,0 0-3-1,0 0-7-15,0 0 7 16,0 0 2-16,0 0-7 0,0 0 7 15,0 0 10-15,0 0-4 0,0 0 0 16,0 0-6 0,0 0 11-16,0 0-3 15,0 0-9-15,3 0 2 0,2 0-1 16,-2 0-3-16,0 0-1 0,-3 0 0 16,0 0 3-16,0 0-5 15,0 0 3-15,0 0 6 0,0 0 0 16,0 0 3-16,0 0-5 0,0 0 5 15,0 0-13 1,0 0 5-16,0 0 6 0,0 12-1 16,0 4-1-16,0 1-1 0,-6 3 6 15,-2 1-2-15,-4-2-2 16,3-2 0-16,9-4 5 16,-13-5-2-16,13-8 10 0,-8 7-4 15,8-7 1-15,0 0 12 0,0 0-5 16,0 0 4-16,-9 0 1 15,9 0-8-15,-8 0 11 0,8-7-19 16,0-6-7-16,0-3 0 0,0-9 0 16,0-2 0-16,5-7 0 15,4-3 0-15,2-3 0 0,6-1 0 16,3-4 0-16,5 0 0 0,4 5 0 16,-1 3 0-16,-3 9 0 15,-2 4-137-15,-1 3-127 0,-11 4-85 16,-7 5-55-16,-4 5-16 0</inkml:trace>
  <inkml:trace contextRef="#ctx0" brushRef="#br0" timeOffset="131683.1119">26303 10819 235 0,'-14'0'327'15,"14"0"-30"-15,0 0-62 0,0 0-64 16,0 0-38-16,0 0-11 0,9 0-1 15,10 0-3-15,18-12-19 16,16 0-19-16,12-3-44 0,12-2-26 16,4 0-61-16,-7 0-157 0,-10 2-138 15,-8 2-118-15</inkml:trace>
  <inkml:trace contextRef="#ctx0" brushRef="#br0" timeOffset="132636.0639">28739 10460 447 0,'-29'-7'373'0,"6"-2"-21"0,1 1-45 16,7 1-38-16,2-2-25 0,6 5-189 15,10 4-55 17,6 0 0-32,6 13 0 15,10-1 0-15,6 0 0 0,11 0 0 16,11 0 0-16,4 0 0 0,3 0 0 16,8-3 0-16,-3-1 0 15,3 0 0-15,-8 1 0 0,-8-1 0 16,-11 0 0-16,-4-1 0 15,-9 2 0-15,-9-9 0 16,-2 8 0-16,-8-8 0 0,-5 0 0 16,-4 9 0-1,0-2 0 1,0 5 0-16,-16 10 0 0,-6 1 0 16,-5 10 0-16,-6 7 0 15,-3 6 0-15,-9-2 0 0,0 5 0 16,2-4 0-16,-8 0 0 15,8-5 0-15,3 1 0 0,2-9 0 16,6-3 0-16,4-5 0 16,7-2 0-16,8-10 0 15,1-5 0-15,16-7 0 47,9 0-249-47,3-12-256 16,8-12-61-16</inkml:trace>
  <inkml:trace contextRef="#ctx0" brushRef="#br0" timeOffset="133736.0758">30177 10392 65 0,'0'-7'212'15,"-8"-2"77"-15,0 1-9 16,8-4-43-16,0 0-82 0,0 0-49 16,0-2-7-16,0 6 16 15,0 1 11-15,0 2-23 16,0 1-29-16,0 4-23 0,0 0-32 15,0 0-18-15,0 0-4 16,0 21 5-16,0 8 4 0,0 7-4 16,-9 9 6-16,-2 0 3 15,3-1-5-15,8-3 4 0,0 0 14 16,0-9-1-16,0-7-13 16,-9-2 6-16,9-6-16 0,0-5 0 15,0 0 0-15,0-3 0 16,0-18 0 15,0-7 0-15,0-4 0-16,0-8 0 15,0-10 0-15,9-2 0 0,-1-9 0 16,-2-4 0-16,3 0 0 16,-1 1 0-16,-3 2 0 0,-2 10 0 15,2 9 0-15,-5 2 0 16,0 7 0-16,0 11 0 0,0-1 0 15,0 3 0-15,0 5 0 16,-13 0 0-16,1 4 0 0,-2 12 0 16,-12 9 0-16,1 3 0 15,-3 10 0-15,4-3 0 0,0 1 0 16,-1 2 0-16,8-5-300 16,5-1-65-16,1-9-49 15,11-3-23-15</inkml:trace>
  <inkml:trace contextRef="#ctx0" brushRef="#br0" timeOffset="134243.2773">30124 10786 94 0,'-12'0'229'0,"-4"0"10"15,-1 0-66-15,-6 0-70 0,2-6-35 16,-3 6-1-16,4-5 15 15,4 5 7-15,3-3-17 0,5 3-12 16,8-5-9-16,0 5-6 16,0 0 3-16,0 0 9 15,0 0-1-15,0 0 5 0,0 0 10 16,0 0 10-16,3 0 3 16,6 0 5-16,0 0 6 0,-1 0-62 15,8 0-33-15,7-4 0 16,6-4 0-16,2 4 0 0,3-1 0 15,-3-3 0-15,3 4 0 16,-1-4 0-16,-2 3 0 0,4 1 0 16,-7 1 0-16,4-1 0 0,-1-1 0 15,-1-2 0-15,-7 2 0 16,-3 0 0-16,-3 2 0 16,-4 3 0-16,-9 0-36 0,-4 0-281 15,0 0-48-15,0 0-33 16,0-4-13-16</inkml:trace>
  <inkml:trace contextRef="#ctx0" brushRef="#br0" timeOffset="134503.3437">30964 10669 657 0,'-25'0'683'16,"8"0"-44"-16,-1 0-571 0,5 0-68 15,22 0 0 17,3 0 0-32,6 0 0 15,-4 0 0-15,-2 0 0 0,-4 0 0 16,-8 0-407-16,-11 0-372 15</inkml:trace>
  <inkml:trace contextRef="#ctx0" brushRef="#br0" timeOffset="138337.2791">11630 9586 17 0,'0'-4'38'0,"0"-1"41"16,0-2 74-16,0 2 31 16,0 0-35-16,0 5-31 0,0 0-29 15,0 0-27-15,0-2-9 0,0 2-12 16,0 0-6-16,0-5-6 16,0 5-2-16,0 0 5 0,0-5-3 15,0 1 8-15,0 4 2 16,0 0-2-16,0 0 3 0,0 0-3 15,0 0-4-15,-9-3-3 16,9 3-8-16,0-5-6 0,-8-3-9 16,8 5-5-16,-6-2-1 15,-2 1 0-15,-1 1 3 0,1-2-3 16,0 0-1-16,-4 5 0 0,0 0-3 16,4-2 6-16,0-3-3 15,-6 1 7-15,7 4 6 16,7-2-2-16,-12-3-1 0,12 0 9 15,-8 5 10-15,8 0 10 16,0 0 8-16,0 0 5 16,0 0-13-16,0 0-3 0,0 0-2 15,0 0-6-15,0 0-9 16,0 0-1-16,0 0-4 0,0 0-8 16,8 0-4-16,-4 16 5 0,4 4 3 15,4 5 9-15,5 11-1 16,-3 5 10-16,8 13 5 0,-1 2 20 15,1 6-39-15,4 3-14 0,2-1 0 16,0-2 0-16,4 2 0 16,7-2 0-16,-4-5 0 15,1 0 0-15,2-3 0 0,-6-6 0 0,1-3 0 16,-1-5 0-16,-4-4 0 16,1-3 0-16,-4-4 0 15,-1-5 0-15,1 1 0 0,-6-9 0 16,-2-1 0-16,-1 0 0 0,-3-8 0 15,-2 0 0-15,0 3 0 16,3-10 0-16,-6 11 0 0,0-11 0 16,-3 8 0-16,-18 1-198 31,-3 2-260-31,-9-4-88 16</inkml:trace>
  <inkml:trace contextRef="#ctx0" brushRef="#br0" timeOffset="139419.54">12374 11083 33 0,'0'-3'60'0,"0"3"39"16,0 0 60-16,0-5-1 15,0 2-33-15,0-1-29 0,0 4-12 16,0 0-7-16,0 0-2 0,0 0 7 16,0 0-7-16,0 0-18 0,0 0-16 15,0 0-12-15,0 0-5 16,0 15 0-16,0 6 21 0,0 3 4 16,0 5-6-16,0 3-23 0,0 4 1 15,0-2-15-15,0-5 3 0,0-1-9 16,0-1-8-16,0-2-51 15,0-4-72-15,0-4-60 16,0-2-54-16,0-6-65 0,0-9 42 16</inkml:trace>
  <inkml:trace contextRef="#ctx0" brushRef="#br0" timeOffset="139803.2289">12707 11109 31 0,'0'0'70'0,"0"0"55"16,0 0 51-16,-13 7-43 16,1 2-42-16,1-1-29 0,-1 4-14 15,-2 0-10-15,6 4 12 0,8 0-9 16,-6 1-16-16,6 0 1 15,0-1-7-15,11-1-12 0,6 2-4 16,6-5 0-16,5 1-2 0,2-1 3 16,-3 5-4-16,3-3 1 0,-3 7 12 15,-2 4 14-15,-4 3-1 16,-5 1 0-16,-5 4 4 16,-11-5 35-16,0 1-9 0,0-5-17 15,-7-4-1-15,-5 0-10 0,-4-3-11 16,-5-5-9-16,-4-3-6 15,1-9-27-15,-1 0-61 0,2-5-52 16,3-11-44-16,3-9-19 0,4-7-36 16,7-4 30-16</inkml:trace>
  <inkml:trace contextRef="#ctx0" brushRef="#br0" timeOffset="139951.7201">12707 11083 167 0,'-8'-3'265'0,"8"-2"0"15,0 5-44-15,0-3-49 16,0 3-58-16,0-4-47 0,8-1-36 16,12-3-18-16,9-1-6 0,7-2-42 15,10 2-92-15,2 2-96 16,-9-5-94-16,0 3 12 0</inkml:trace>
  <inkml:trace contextRef="#ctx0" brushRef="#br0" timeOffset="141119.5153">12694 10775 109 0,'-12'-3'156'16,"-3"-2"35"-16,-7 5-41 15,3 0-38-15,-1 0-31 0,-1 0-23 16,-4 0-13-16,1 0-1 0,-3 0 6 15,-3 0 2-15,3 13-3 16,-3-2-19-16,2 1-1 0,0-1-12 16,-1 3 12-16,4-2-2 0,1 0 2 15,0 5-11-15,-1 2-3 0,-2 2-3 16,-3 3 12-16,3 0-2 16,-6 4 7-16,1 1 11 0,4 3-1 15,-2 2-5-15,3-5-2 0,-3 0 2 16,5-1-11-16,7-5-2 15,-4-2-14-15,5-1 9 16,7 1-5-16,2-1-11 0,8 1 10 16,-8-2 1-16,8 7 1 0,0-3-8 15,0 6 3-15,0-5 3 0,8 5 9 16,0 4-5-16,2 0 4 16,7-2 1-16,0 1-1 0,0 2 2 15,-2-5-9-15,6 0 5 0,-4-1 8 16,2-4 15-16,5-1 11 15,1-1 2-15,4-3 6 0,-1-2-58 16,1 0 0-16,-1 0 0 16,5-6 0-16,2-11 0 0,3 12 0 15,-2-12 0-15,5 8 0 0,-1-8 0 16,2 7 0-16,-2-7 0 16,0 0 0-16,2 0 0 0,-2 0 0 15,-1 0 0-15,4-3 0 0,-7 3 0 16,-4-4 0-16,1 0 0 15,-1-3 0-15,1-2 0 0,-1 5 0 16,1 0 0-16,-5 1 0 0,1-2 0 16,-6 1 0-16,3-4 0 15,-4 8 0-15,3-5 0 0,-3-3 0 16,-3 4 0-16,2 1 0 16,-4-6 0-16,-2 1 0 0,2-1 0 15,-1 2 0-15,-1-3 0 16,-2-2 0-16,0 0 0 0,-5 1 0 15,0-6 0-15,1 6 0 0,-3-1 0 16,2-5 0-16,-3 0 0 16,3-2 0-16,-8-3 0 0,0-2 0 15,0-1 0-15,0 2 0 0,0-2 0 16,0 1 0-16,0 0 0 0,0-1 0 16,0 1 0-16,0-2 0 15,0 2 0-15,-8 0 0 0,0 0 0 16,8 4 0-16,-11 0 0 0,11 3 0 15,-13 1 0-15,1-1 0 16,2 5 0-16,2 0 0 16,0 0 0-16,-3-1 0 0,-1 1 0 15,-4 0 0-15,-1-5 0 0,5 5 0 16,0 0 0-16,-1 0 0 0,1 0 0 16,0 0 0-16,-4-1 0 15,-1 1 0-15,0 0 0 0,3 4 0 16,2-1 0-16,-5 2 0 0,0-5 0 15,3 0 0-15,-4 2 0 0,2 3 0 16,-1-2 0-16,1 2 0 16,0-2 0-16,0 1 0 15,-4 0 0-15,-2 0 0 0,3 4 0 16,-5 0 0-16,-1 0 0 0,-3 4 0 16,-1 0 0-16,-7 0-171 15,-4 0-170-15,-10 0-23 0,1 0-65 16,-7 0 61-16</inkml:trace>
  <inkml:trace contextRef="#ctx0" brushRef="#br0" timeOffset="143071.0759">22462 12341 192 0,'9'0'256'0,"-3"0"-46"15,-1 0-56-15,-5 0-45 16,0 0-15-16,0 0 1 0,0 0 3 15,0 0 14-15,0 0-2 0,3 0-6 16,-3 0-14-16,0 0-23 16,0-3-12-16,0-2-18 0,0 5-3 15,0 0-5-15,0 0-17 0,-8 0 5 16,-2-4-11-16,-6 4-6 16,-2 0 4-16,2 0-4 0,-4 0 0 15,-5 0 2-15,-4 0-1 16,5 0 4-16,1 0-4 0,5 0-3 15,2 0 1-15,4 0 5 0,1 0-8 16,3 0 4 0,-1 0-2-16,9 0-1 15,0 0 6-15,0 0-4 16,0 0-5-16,0 0 16 16,0 0-11-1,5 0 6-15,7 0 11 16,2 0 3-16,8 9 9 0,7-9-1 15,7 0 2-15,13 0-6 0,8 0-14 16,4 0-9-16,4 0 0 16,3 0 0-16,0 0 0 0,3-9 0 15,-3 5 0-15,5 0 0 0,-4-4 0 16,-7-1 0-16,-5 2 0 16,-8 2 0-16,-8-2 0 0,-9 2 0 15,-2 0 0-15,-8-2 0 16,3 2 0-16,1 3 0 0,-8 2 0 15,3-5 0-15,3 0 0 16,-4 0-71-16,1 5-77 0,0-2-43 16,-4-2-38-16,-3-1-22 0,0 2-21 15,-7-1-42-15,-3-6 41 16</inkml:trace>
  <inkml:trace contextRef="#ctx0" brushRef="#br0" timeOffset="143437.3143">23416 11950 110 0,'-23'-4'247'0,"6"1"5"0,0 3-45 16,5 0-53-16,12-5-48 15,-8 5-22-15,8 0-23 0,0 0-14 16,0 0-9-16,0 0-9 0,8 0 0 16,9 12 4-16,12 4 5 15,2 1-5-15,6 0-4 0,-1 2-9 16,7 7-11-16,-9-3-4 0,8 5 6 16,-6 1-8-16,-7 0 21 15,-6-5-2-15,-1 2 1 16,-11-2 16-16,-1-1 55 0,-10 1 10 15,0 2 5-15,-18-2-39 0,-7 1-53 16,-6 3-17-16,-6 5 0 16,-3-1-76-16,0-3-192 0,-2-1-133 15,6-3-92-15</inkml:trace>
  <inkml:trace contextRef="#ctx0" brushRef="#br0" timeOffset="144603.5488">24505 12007 214 0,'0'0'243'0,"0"0"-54"16,0 0-49-16,0 0-24 16,0 0-16-16,0 0 0 0,0 0-4 15,0 0-4-15,0 0-8 0,0 0-12 16,0 0-12-16,0 0-26 15,0 0-11-15,0 0-1 0,0 0-6 16,0 0 6-16,0 0 4 16,0 0 1-16,0 0-4 0,0 0-9 15,0 0-10-15,0 0 1 16,0 9-9-16,0-1 6 16,0 9-1-16,0-1-4 0,0 3 3 15,0 6 1-15,-12 7 0 16,1 1-1-16,-2 1 2 0,5-2 0 15,0-1 2-15,0 3-8 0,8-6 8 16,-9-3-9-16,9-5 4 16,0 0 1-16,0-4 2 0,0-4-8 15,3 0 7-15,6 1-3 0,-4 0-4 16,3-13 0-16,0 7-9 16,0-7 8-16,5 0 4 15,-2 0-2-15,6-7-8 0,-2-6 5 16,7-7-4-16,-2-4 10 0,-1-5-5 15,7-3-8-15,-1-2-5 16,2 5 6-16,-2 0-11 0,-2 1 5 16,-2 10 5-16,-4 1 8 0,-5 5 2 15,-3 12-4-15,-3 0 1 16,-1 0 3-16,-5 7-4 0,0 10 9 16,0 4-1-16,0 3 1 0,0 4 0 15,0 1 0-15,3-1-3 16,5-3 7-16,1-5-5 0,-1-4 3 15,4-1-2-15,2 0 0 16,-6-3 0-16,0-5 0 0,4-7 3 16,-1 0-2-16,1 0 9 0,1 0-7 15,-1 0 4-15,-4 0 5 16,-1 0 11-16,1-7 0 0,5-5 1 16,0-5-9-16,-1-4-3 0,-2-4 22 15,-4-3-5-15,5-5-2 16,-3 2-13-16,1-7-2 0,-1-2-5 15,1-5 1-15,-1 0-8 0,1 5 0 16,-6-2 4-16,2 11-6 16,-2 5 2-16,2 6 0 15,-5 8-13-15,0 5-12 0,0 2-30 16,0 5-51-16,0 8-61 0,0 12-43 16,-8 5-39-16,8-5-73 15,-8 1 33-15</inkml:trace>
  <inkml:trace contextRef="#ctx0" brushRef="#br0" timeOffset="144847.824">25383 12121 70 0,'0'0'211'0,"0"12"19"0,-13 2-80 15,7 5-65-15,-8 3-41 16,3 6 1-16,-1 0-6 0,3 3 2 16,9-2 0-16,0 0 4 0,0 0-17 15,0-5-17-15,0-4-1 16,0-3-10-16,0-5-35 0,0-4-66 16,0-8-72-16,0-8-128 0</inkml:trace>
  <inkml:trace contextRef="#ctx0" brushRef="#br0" timeOffset="145021.4062">25455 11881 418 0,'-8'-13'317'0,"8"6"-88"0,0 7-93 15,-7-4-74-15,7 4-50 16,0 0-42-16,0 0-66 0,0 11-77 15,0 2-109-15,0 9-307 0</inkml:trace>
  <inkml:trace contextRef="#ctx0" brushRef="#br0" timeOffset="145670.1652">25602 12304 50 0,'0'14'126'0,"5"-14"87"0,-2 0-34 16,2 0-59-16,2 0-55 16,7 0-29-16,2-5-12 0,-1-4-11 15,5-3-1-15,2-5-8 0,-2-2-2 16,-1-5 1-16,2-4 1 16,1-5-4-16,-8 0-3 15,-2-4 3-15,1-7 2 0,0-6-2 16,-2-3-2-16,2 2 2 15,-1 1 2-15,-4 5-1 0,0 13 6 16,-8 4 4-16,0 6-9 0,0 14-3 16,0 8 7-16,-16 0 7 15,-1 25 5-15,2 8 3 0,-2 8-7 16,-5 3-4-16,6 5 3 0,1 4-7 16,-1-5 10-16,3 3-8 15,0-4 2-15,13-6 10 16,0-3 0-16,0-10 4 0,0-9 8 0,0-3 6 15,0-4 2-15,0 0-6 16,8-12 0-16,6 0-7 16,2 0-8-16,2 0-4 0,-1-7-12 15,8-10 4-15,1 1-3 0,-3-7 2 16,2-6-7-16,-5-7 1 16,2-2-1-16,-7-6 8 0,1-2-4 15,-4-7-9-15,2 2 2 0,-3-3 1 16,-4 6 4-16,-2 2 0 15,-2 15-1-15,-3 2-1 0,0 9 8 16,0 3-3-16,0 10 0 16,0 7 0-1,0 17 8-15,-12 6 12 0,1 12 27 16,-6 15 3-16,1 3 11 0,4 4 0 16,0-1-9-16,1-3 2 15,3 2-23-15,8-13-15 0,0 1-7 16,0-7-6-16,0-7-3 0,0-1 2 15,3-7-17-15,5-7-67 16,3 1-105-16,6-15-109 0,3 0-106 16,2-5-13-16</inkml:trace>
  <inkml:trace contextRef="#ctx0" brushRef="#br0" timeOffset="147003.2847">27393 12246 83 0,'-7'10'132'0,"-1"-3"50"0,-4 3-70 16,-1-3-50-16,-4 3-29 16,2-10-17-16,-1 11-4 0,-5 1 6 15,4-12 9-15,6 8-2 0,11-8 7 16,0 0 11-16,0 0 18 16,0 0 2-16,0 0 0 0,0 0-20 15,0 0-3-15,0 0-7 16,0-8-2-16,0-1-3 0,8-3 1 15,4-5 6-15,-4-2 0 16,4-2-7-16,2-7 2 0,-3-1-8 16,1-7-20-16,4-10 6 15,1-2-3-15,0 0 2 0,-2 2-4 16,1 2-3-16,1 2-2 0,-5 11 5 16,-3 7 21-16,-6 7-1 15,-3 0-1-15,0 10 10 0,0-1-3 16,0 4 2-16,0-1-7 15,0 5-9-15,0 0 7 0,0 0-10 16,0 0 0-16,0 0-5 0,0 0-14 16,0 0 11-16,0 12-3 15,0 5-1-15,0-1 3 16,0 9 2-16,8 0-9 0,8 3-7 16,4-3 1-16,6-6-11 0,2 2-8 15,0-5 1-15,-2-4-3 16,-12 0 8-16,-3 0 6 0,-1 0 1 15,-10 0 6-15,0 5 9 16,0 0-6-16,-18-2 3 0,4 2-6 16,5-1 0-16,9 1-20 0,0-5-8 15,6 0-5-15,5 0-9 16,9-12-2-16,9 0-10 16,7 0 18-16,1 0 5 0,-1 0 9 15,1-4 17-15,-6-4 1 16,4-1 8-16,-8-3 2 0,-3 0-2 15,-3-4 9-15,-6-4-3 0,2-5 3 16,-9-4 3-16,1-7 0 16,-9-1 1-16,0 1 0 0,0 7 3 15,0 5-1-15,0 8-8 16,0 0 0-16,0 4-6 0,0 3 0 16,0 9 3-1,-14 13 2-15,3 3 1 16,-1 4 13-16,0 5-4 0,0 0 3 0,-1 3 6 15,5 0 3 1,-4 4-2-16,1 1 11 0,11 0 2 16,0 0 9-16,0-5-11 0,3 1-7 15,9-5 6-15,4 0 2 16,5-7-14-16,2-6-5 0,10 1-8 16,9-12-12-16,1 9-36 15,5-9-79-15,8 0-83 0,-4-12-73 16,0-4-35-16</inkml:trace>
  <inkml:trace contextRef="#ctx0" brushRef="#br0" timeOffset="150637.4912">28755 11975 41 0,'9'-9'69'0,"-3"2"21"0,7-2 9 16,-4 2-8-16,-1 7-29 16,-4-5-23-16,-4-2-16 15,0 2-6-15,0 1-8 0,0 0-1 16,0 1-3-16,-18-2 5 15,2 0 0-15,-2 5 2 0,-3 0 0 16,3 0-2-16,0 0 2 0,-3 0 1 16,0 0 5-16,-2 13 5 15,-2 0 4-15,0 2 7 0,0 2-6 16,2 0 4-16,2 3 9 16,5-1 0-16,-1 7-2 0,6-3-8 15,3 5-3-15,8 1 0 16,0 5-1-16,0-5-2 0,0-1 2 15,8-4-3-15,3-3 2 16,6-7-10-16,4 3-6 16,3-5 0-16,4-12-5 0,4 0-3 15,1 0-6-15,5 0 1 0,1-3-8 16,6-6-8-16,0-3-3 16,-5 0-13-16,1-5 1 0,-3-2 2 15,-3-6-4-15,3-7 1 16,2-5 5-16,0-8-15 0,5-3-9 15,0-2 0-15,0-2 11 16,-1 7 24-16,-8 12 8 16,-7 9 11-16,-9 8 3 0,-4 16 4 15,-8 0 4-15,-8 20 4 16,0 9 6-16,0 0-3 0,-16 2 3 16,0-2-2-16,4-1 0 15,4 0 1-15,8-6 4 0,-10-6-8 16,2-5 1-16,8-11 1 15,0 0 2-15,0 0-6 0,0 0-7 16,0 0-9-16,5-3-5 16,3-5-1-16,1-4-9 15,-1-5-10-15,-4 0-8 0,-4-3-2 16,0 0 8-16,0 3 12 16,-16 6 5-16,-5 2 2 0,-2 9 8 15,-11 0 3-15,-2 16 9 16,-10 5 4-16,7 8 1 0,2-1 1 15,9 6 2-15,7-6-2 0,5 0 6 16,7-4 1-16,9-5-1 16,4-2-7-16,9-4-3 0,13-13-9 15,0 0 6-15,8 0-9 16,2-8 0-16,1-4 2 0,-1 0-8 16,-4-5 0-16,-2 0 4 15,-7 1-3-15,-2 0-5 16,-5 4-2-16,-4-1-5 0,-4 7 3 15,-5 6 7-15,-3 0 2 16,0 0 4-16,0 14-1 0,-8 3 0 16,2-1 6-16,6 0-3 15,0 1 6-15,0 0 7 0,0-5 2 16,0 0-2-16,0-12 1 16,6 0-5-16,7 0 4 0,4 0-7 15,4 0-5-15,3 0 3 16,-1 0 0-16,-2-5 0 15,1 2-5-15,-6-1-4 0,-7-1 6 16,5 5-1-16,-6 0-1 16,-4 0 9-16,1-5 5 0,-5 3 3 0,0-7 7 15,0 6-2 1,0-6-15-16,9 1-2 0,-6-1-4 16,2 9-3-16,-5-3 4 15,3-2-1-15,0 1-1 0,-3-1-1 16,3-3 2-16,2-3 0 0,4-1 1 15,-1-4-3-15,0 0-3 16,1-6 4-16,-1 3 1 0,4-6-1 16,0-4-3-1,-1 1 8-15,2-4-10 0,0-9 6 0,-2 0-4 16,6-8 4 0,-1-3-4-16,-4 2 3 0,4 2 1 15,-3 3-1-15,0 5-1 16,-5 11-7-16,1 4-8 0,-8 9-5 15,4 4 13-15,-5 4-3 0,0 8 6 16,0 0 1-16,-12 16 5 16,-4 8-3-16,-5 14 1 0,-4 5 1 15,3 11-7-15,0 7 9 16,1-1 1-16,5 2 2 0,4 0 0 16,12-9-5-1,0-6 0-15,0-6 4 0,0-13-2 16,5-2 0-16,7-6 8 15,4-9-8-15,5 3-6 0,4-14-1 16,2 0-5-16,3 0-14 16,1-14-5-16,6 0-19 0,-1-3 8 15,1-9 7-15,-6-2 18 16,7-4-13-16,-2-1 9 0,-2 0-5 16,-3 5 15-16,2 4-8 15,-7 8 3-15,-12 4 7 0,-2 3 3 16,1 9 4-16,-9 0 7 15,-4 0 0-15,0 13-2 16,0 0 0-16,0-6-3 0,0-7 2 16,0 13-4-16,0-6 2 15,0-7-1 1,0 0-2-16,0 0-6 16,0 0-5-16,0 0 4 15,-9 0-4-15,-2 0 0 16,-3 0 8-16,5 0-1 0,-9 11 5 15,-2 2 7-15,-4 9 0 16,-1 6 9-16,4 4 0 0,2 5 4 16,2-1-7-16,6 1 7 15,11-6-3-15,0-2-3 16,0-3 0-16,8-2-1 0,3-7-2 16,9-5-8-16,6-6 4 15,-1-6-4-15,6 0 0 0,3 0-3 16,-3 0 0-16,-2-6 2 15,-4-2 1-15,3-8 2 0,1-1-3 16,-7-4 1-16,7 1-1 16,1-9-1-16,-7 1 1 0,-2 3-1 15,-2 1 1-15,-2 4-1 16,-6 4-1-16,-2 8-4 0,-9 3 1 16,0 5 2-16,0 0-2 15,0 13 3-15,-12 3 3 16,-1 4-1-16,1 4 1 0,1 1 0 15,-1-2 4-15,3-1-2 16,9-2 6-16,0-4 0 16,0 1 0-16,0-10 2 0,0-7-7 15,4 0-3-15,9 0 5 16,8 0-5-16,1 0-2 0,4-7-1 16,2-5 0-16,-3-5 1 15,-1 0 3-15,0-4-8 0,0-2 2 16,-3-1-3-16,5-5 4 15,-9 1-13-15,5-1-5 0,-1 4 7 16,-5 5 2-16,-4 9-1 16,-4 1 5-16,-8 10 3 15,0 13 3-15,0 7-2 0,-13 8 2 16,1 6 4-16,1-1 1 16,-2-1 3-16,5-1 3 0,8-2-2 15,0-7 3-15,0-3 4 16,0-2 0-16,0-5 7 0,8-3-8 15,5-9 0-15,3 0 0 16,4 0-6-16,4 0-2 0,1-9 0 16,2-3-3-16,8-5-3 15,-4-2 5-15,-2-7 3 0,-2-5 1 16,-2-2-7-16,0-8 4 16,-1-4-9-16,-4-8 7 15,0-8-7-15,5-3-5 0,0-11 1 16,-1 3-3-16,6-3 1 15,-3 7 2-15,-3 7 1 16,-1 8 5-16,-1 7 0 0,-6 14-3 16,-3 13 4-16,-5 2-6 15,-5 5-1-15,-3 12 7 0,0 0-4 16,-11 17 3-16,-10 11-3 16,-4 7 11-16,-6 15-6 0,-3 7 8 15,3 13-4-15,-3 3 1 16,3-3 6-16,2-2-6 0,4-3 8 15,6-4-2-15,2-8-4 16,5-4-4-16,12-8 6 16,0-8-2-16,12-4-4 0,5-10-3 15,5-4 0-15,12-2 0 16,3-13-6-16,3 0 4 0,4 0-2 16,2-8-6-16,2-3 1 15,0-11-1-15,3 2-3 0,0-9 1 16,-2 1-4-16,-1 0 3 15,2 3 0-15,-5 5-2 16,-5 5-3-16,-8 3 10 0,-7 2-5 16,-9 10 8-16,-4 0 0 0,-4 10 0 15,-8 2 2-15,0 3 4 16,0 5-4-16,0-4-1 16,0 1 2-16,0-5 0 0,0-4-1 15,0 1 1-15,-8-9 4 16,8 7 0-16,0-7 0 0,0 0 4 15,0 0-5-15,0 0 5 16,0 0-7-16,0-3 2 0,0-6-2 16,0-6 1-1,8-2-3-15,-8-3-5 0,0-1-3 0,0 2-3 16,0-3-4 0,-13 6 4-16,3 4 2 0,-11 9 5 15,0 3 3-15,-7 7-2 16,-5 14 6-16,-2 6 3 0,-11 14 5 15,2 4-2-15,1 0 10 16,9 0-5-16,4-5-5 0,7 0-4 16,6-1 4-16,9-11 3 15,8-5 7-15,0-6 4 0,13-5 5 16,4-12-15-16,5 0-1 16,7 0-3-16,-1-12-8 15,1-5 6-15,-1 1-11 0,5-3 0 16,-1-6 7-16,-4-5-3 15,-3 2 1-15,1 4 0 0,-6 8-5 16,-5 4-1-16,-3-1 2 16,-7 10 0-16,-5 3-1 0,0 20 3 15,0 4 4 1,-9 5 3-16,9-1 2 0,0-3 2 16,0 0 4-16,0-1 8 15,0-3 9-15,4-7 5 0,9 1 5 16,3-15 4-16,4 0 0 15,5 0-6-15,-1-5-15 16,1-7-2-16,-1-5-3 0,5 1 4 16,-6-8-21-16,3-4 6 15,-1-10-3-15,-3-3-2 0,3-6-16 16,-1-11 6-16,4-12-13 16,6-3-4-16,2-9-17 0,5-4 5 15,-1 6 11-15,-7 6 14 16,-5 10 4-16,-3 10 6 0,-5 10-6 15,-5 6 9-15,-2 10-2 16,-4 5 1-16,-1 6 0 0,-8 5-4 16,4 7-5-16,-4 5 6 0,0 9 7 15,-8 11-1-15,-10 8 0 16,-1 10 7-16,-9 10-2 0,-1 5 0 16,1 7 3-16,-5 1-1 15,1 2 10-15,3-4 5 16,4-2-4-16,5-3-8 0,1-5-5 15,6-9-3-15,13-2 5 16,0-6-8-16,8-4 9 0,5-8-9 16,6-3-2-16,9-4 1 15,10-13 1-15,-2 0-2 0,-2 0-2 16,-3 0-3-16,-2 0 10 16,-1 0-6-16,-3-8-2 0,-2-1 3 15,-1 1-4-15,-7-1 6 16,1 2-9-16,-3-5 2 15,0-5 5-15,-2 0 0 0,3-3-4 16,-4-4-1-16,3 0 7 16,-1-1-4-16,-4 1 2 0,1 0-5 15,-1-1 3-15,-8 9 1 16,0 4-7-16,0 0 4 0,0 2-1 16,0 8 0-16,-12 2 5 15,-5 0 2-15,-4 14 9 16,-3 8 21-16,0 2 0 0,-5 5-1 15,1 3 10-15,4 4 10 16,2 2-2-16,11 2-12 16,11-4 4-16,0 2-1 0,3-7 1 15,13 2-4-15,13-4-18 16,8-6 2-16,8-1-17 0,4-5 5 16,3-5-18-16,2-6-17 15,3-6-33-15,0 0-80 0,-9 0-59 16,-3-6-66-16,-9-6-46 0,-11-10-70 15</inkml:trace>
  <inkml:trace contextRef="#ctx0" brushRef="#br0" timeOffset="150870.9138">31954 11596 626 0,'-71'-12'365'0,"18"4"-155"0,13 0-83 16,15 0-29-16,13-1 45 15,12 1-28-15,21 1-43 0,20 3-37 16,16 4-20-16,16 0-4 16,7 0-13-16,2 0-34 0,-4 0-100 15,-12 0-137-15,-7 0-112 16,-14 0-90-16</inkml:trace>
  <inkml:trace contextRef="#ctx0" brushRef="#br0" timeOffset="152704.3003">23712 13681 61 0,'0'-9'107'16,"0"2"97"-16,0 2 4 16,0-2-25-16,-8-1-26 0,8-1-51 15,0 1-25-15,0-1-14 16,0 5-2-16,5 4-12 0,-2 0-11 16,6 0 19-16,-1 13 1 15,4 4-7-15,-3 7-1 0,-1 5 12 16,0 3-15-16,-3 4-12 0,2 1-21 15,-2-4-7-15,-2 1-3 16,-3-7-5-16,0-3-10 0,3-5-16 16,2-2-72-16,-5-5-91 0,4-12-71 15,-4 0-14-15,4-3-53 16,1-13 42-16</inkml:trace>
  <inkml:trace contextRef="#ctx0" brushRef="#br0" timeOffset="153203.6919">23747 13563 62 0,'-14'-7'102'16,"2"-3"70"-16,3 7 1 16,1-1-36-16,8-5-26 0,0 5-32 15,0-4-20-15,0 5-22 0,0-2-11 16,14-4-7-16,5 6 6 15,10-5 3-15,3 0 0 0,7 8-5 16,-5 0 2-16,3 0-12 16,-9 0-7-16,-2 16 2 0,-10 12-3 15,-4 4 3-15,-12 6-6 0,0 2 8 16,-12 0 5-16,-4 2-2 16,-5-2 0-16,-1-8-2 0,4-3 1 15,5-8 0-15,5-8-4 16,8-1-1-16,0-12-4 0,8 0 0 15,9 0-3-15,6 0 0 16,11 0 0-16,2 0-3 0,0-9 4 16,1 9-8-16,-5 0 4 0,-2 0-2 15,-12 9 1-15,-5 3-3 16,-4 8 12-16,-9-1-7 0,0 3 0 16,-14 2 3-16,-11 0 2 15,-2 1 6-15,-6-1 0 0,-3-4 10 16,-4 1 20-16,0-4-7 0,-2-5 9 15,6-12-6-15,2 0-10 16,7 0-9-16,6 0-14 0,6 0-13 16,-2-8-56-16,9-6-49 0,8-5-44 15,0-5-35 1,0-5-43-16,8-13-44 0</inkml:trace>
  <inkml:trace contextRef="#ctx0" brushRef="#br0" timeOffset="153736.6611">24583 13465 109 0,'6'0'255'16,"-1"0"-45"-16,-5 8-76 0,0 5-50 15,0 7-19-15,-8 4 19 16,-3 14 15-16,3 2 3 0,-4 5-18 16,12 0-20-16,-8 3-25 15,8 1-4-15,0-4-8 0,0-4-3 16,0-11-9-16,0-1-11 0,0-3-2 16,0-9 5-16,0-6-6 15,0-2 0-15,0-9-2 0,0 8 1 16,0-8-2-16,0 0 4 15,0 0-10-15,-9-8 4 16,9-5-3-16,-9-8-10 0,9-3-6 16,0-10-6-16,-11 0-3 15,11-12-4-15,-13-2 5 0,1-5 2 16,1-5 14-16,2 5 13 16,1 9-1-16,-1 8 5 0,9 12 3 15,-8 4 12-15,8 7-2 0,0 0-1 16,0 5 3-16,0 8 7 15,0 0-3-15,13 0-5 0,3-3 17 16,8 3-16-16,4-5-5 0,10 5-6 16,-2-4-6-16,6-1 2 0,-3 2-10 15,-3 3-30-15,2-4-34 16,-6-1-56-16,-7 2-40 16,-10 3-22-16,-1 0-48 0,-11-4 8 15,-3-1 64-15</inkml:trace>
  <inkml:trace contextRef="#ctx0" brushRef="#br0" timeOffset="153955.2989">24456 13689 36 0,'-17'17'87'0,"9"-5"99"16,8 0 27-16,-8-12-45 15,8 0-45-15,0 0-35 16,0 0-12-16,8 8 1 0,9-8 8 0,4 8-4 15,6-8-15-15,3 0-24 16,2 0-18-16,4 0-18 16,2 0-2-16,-7 0-10 0,3 0-40 15,-6 0-68-15,-3 0-60 0,-2 0-46 16,-6-8-78-16,-6 0-205 16</inkml:trace>
  <inkml:trace contextRef="#ctx0" brushRef="#br0" timeOffset="156087.6393">25980 13730 22 0,'0'8'60'15,"4"0"56"-15,0-8 59 0,0 9-22 16,-4-9-30-16,0 0-36 15,0 0-22-15,0 0-13 0,6 0-15 16,2-9-3-16,-5 1 5 0,5 0-16 16,-1-4 0-16,1 0-7 15,0-1-9-15,1-4-2 16,-5 1-4-16,5 1-1 0,-9-6-1 16,0 0 6-16,0 5-3 0,0 1-3 15,0 1-8-15,-9 6 16 16,-4 1-7-16,2-3-2 0,-4 10-1 15,-1 0 2-15,-6 13 7 16,-2 4-2-16,-1 7 8 0,-4 4 7 16,5 10-7-16,4-2-2 0,4 5 1 15,3-5-3-15,5 1-4 16,8-4 1-16,0 1 8 0,0-11 2 16,8-7 4-16,5-4-12 15,8-5 1-15,2-7-1 0,6 0-2 16,4-7-3-16,-5-5 1 15,1 0-2-15,-6-4 0 0,2-5 0 16,-4-3-3-16,-2-5-1 16,-3 0 1-16,1-3 5 0,-5 1 0 15,2-8-8-15,-3 3 3 0,-3 4-2 16,1 3 1-16,-9 6 4 16,0 6 2-16,0 4-10 15,0 9 9-15,0 4-7 0,0 8 8 16,0 8-5-16,-14 10 4 0,14-2 7 15,0 4-4-15,0 1-1 16,0-1 8-16,0-3 8 0,14-4-3 16,1-5 7-16,7-4-2 0,-3-12-9 15,4 0-5-15,8 0 2 16,-5 0-5-16,8-5-8 0,-3-2 2 16,2-6 1-16,1 1 0 15,-6-5 6-15,1-3-5 0,-4-4 1 16,-7-5 1-16,3-3-1 0,-3-6-5 15,-9-2 6-15,5-5-7 16,-3-3 0-16,2-5 0 16,-4-4-4-16,-1 0 0 0,-1 3 3 15,2 6 3-15,-4 4 7 0,-2 10-9 16,-3 6 3-16,0 9 1 16,0 6-4-16,0 8-1 0,0 5 3 15,0 25 8-15,-12 8 2 0,-4 16-1 16,-2 6 10-16,2 16 4 15,-1 11 15-15,-1 5 29 0,-3 13 23 16,3 0 2-16,4 7 3 0,-3-10-17 16,9-5-20-16,8-5-18 15,0-14-7-15,0-8-6 16,5-7-3-16,7-12-2 0,4-11 11 16,-1-7-17-16,10-8-14 0,3-11 0 15,0-9 0-15,6 0 0 16,-6-12 0-16,1-9 0 0,-4-3 0 15,-2-8-6-15,-7-14-71 0,2-7-15 16,-10-8-6-16,1-7 11 16,-9-7 13-16,0 7 28 0,-9 8 25 15,-4 9 8-15,0 12 6 16,1 10 0-16,5 8 1 0,7 6 6 16,-8 3 0-16,8 3 4 15,0 5 27-15,0 4-2 0,8 0 4 16,7-4 5-16,7-5 4 15,4-2-13-15,8-1-12 0,-3-5-9 16,7-4 0-16,-6 2 0 0,0-2-5 16,1-2 1-16,-10-7-6 15,3 2-9-15,-9-1 12 0,-1 1-4 16,-4-1-1-16,-4-4 2 0,-5 5-2 16,-3-1 3-16,0 1-3 15,0-1-1-15,0 10-5 0,0 2 3 16,0 1-12-16,0 8 7 0,0-1 0 15,0 6 4-15,0 3 2 16,0 0 1-16,0 15 5 16,-8 13 3-16,-4 15-1 0,6 4 4 15,-2 6 0-15,-1 4 10 0,9 5-1 16,0-4-8-16,0-3 6 16,0-5 11-16,9-5-4 0,-1-9 9 15,1-2-2-15,8-11 0 0,5-3-3 16,1-12-6-16,5-8-3 15,6 0-2-15,-3-11-11 0,-2-6 0 16,4-3-5-16,-5-9 2 16,1-3-8-16,-1-6-1 15,1-2-5-15,-9 0 0 0,-4 2 9 16,-4 6-7-16,-4 7 5 0,1 6-14 16,-6 7 8-16,-3 2 8 15,0 10 1-15,0 10 3 0,0 6 8 16,-7-1-3-16,7 6-3 0,-8 4 5 15,8-5 14-15,0 0-10 16,0-4 8-16,8 1 0 0,-1-5 12 16,7 0 11-16,2-12-7 15,4 0-13-15,0 0 1 0,6 0-18 16,-4-4 9-16,3-4-9 16,-1 1-6-16,-4-5 2 15,1-1-2-15,-5 0 0 0,0-2 7 16,-4-2-15-16,-4-3 13 0,0 3-8 15,1 0 7-15,-9 5 4 16,0 0 6-16,0 5-10 0,4-3-6 16,-4 7 5-16,5 3-3 0,-5 0-7 15,3 0-19-15,5 0 1 16,9 8-28-16,2 4-13 0,6 5-16 16,4-5 8-16,-6 4 35 0,3 1 14 15,-10 2 11-15,-4 2 6 16,-4 0 8-16,0-6 3 15,-5-1 7-15,3-3-6 0,-3-3 5 16,2-8-3-16,-1 0-3 16,0 9-9-16,3-9-40 0,2 0-95 15,7 0-62-15,1-9-13 16,-2-3-54-16,2-4-11 0</inkml:trace>
  <inkml:trace contextRef="#ctx0" brushRef="#br0" timeOffset="156419.9601">26902 13331 128 0,'-13'0'222'16,"5"0"6"-16,8 0-41 0,-6 0-66 16,6 0-46-16,0-3-16 0,0-7-10 15,6-2-22-15,10 0-13 16,14 0-9-16,5 0-1 0,11 0-8 15,3 0-15-15,3-1-56 16,2 1-41-16,-6 4-43 0,-8-4-54 16,-3 3-34-16</inkml:trace>
  <inkml:trace contextRef="#ctx0" brushRef="#br0" timeOffset="156986.7533">27090 13054 31 0,'0'-7'66'16,"0"2"73"-16,5-4 73 0,-2 7-48 15,2-8-56-15,-2 2-52 0,-3-1-26 16,0 7 2-16,0-7 5 16,0 9 0-16,0-3 2 0,0 3-11 15,0-5 3-15,0 1-7 0,0 4 1 16,0 0-3-16,0 0-10 15,0 0-4-15,0 0 4 16,0 0 4-16,0 12 14 0,0 4 31 16,0 6 2-16,0 1 3 0,0 6-17 15,-11 0-19-15,2-1-21 16,9-5-4-16,-13 4-14 0,13-4-69 16,0-7-118-16,0-4-119 0,0 0-89 15</inkml:trace>
  <inkml:trace contextRef="#ctx0" brushRef="#br0" timeOffset="157703.4399">28726 13290 346 0,'-16'12'236'0,"5"1"-94"0,2 0-64 15,9 4-35-15,0-4-3 16,0 4 16-16,0-1-2 0,9 1-3 16,5 0-24-16,12-5-10 15,2-12-3-15,9 0-10 0,2 0-2 16,4 0-7-16,1-5 2 0,2-7-4 15,-7 0-8-15,-2-5 5 16,-9 1-8-16,-7-1-2 0,-10-1-8 16,-11-4-8-16,0 3 15 15,-19-2 6-15,-10 4 9 16,-3 5 0-16,-8 9 0 0,-6 3 7 16,-3 0 13-16,4 7 7 15,1 10 2-15,6 3 7 0,11 5-4 16,10 7 8-16,9 1-11 0,8 0 0 15,8 3-3-15,13-7-4 16,10-6-7-16,15 2-3 0,11-5-3 16,8-8-20-16,8-12-50 15,1 0-57-15,-5 0-58 0,-12-8-45 16,-4-3-34-16</inkml:trace>
  <inkml:trace contextRef="#ctx0" brushRef="#br0" timeOffset="157971.4751">29496 13241 50 0,'3'-5'150'16,"-3"5"100"-16,0 0-69 0,0 13-85 15,0 3-45-15,0 9-27 16,8 8-6-16,-2 2 1 0,8 3-2 16,-2 3-6-16,5 0 2 15,2-4 2-15,2-2 7 0,0-6 2 16,-1-5-7-16,0-3-4 15,-3-9 17-15,-5 0 11 16,-4-12 28-16,-5 0-5 0,6-3-9 16,-1-14-23-16,0-3-18 15,1-9-7-15,-2-4-10 16,9-3-43-16,1-9-91 0,-1 0-67 16,4-7-81-16,5-1-4 0</inkml:trace>
  <inkml:trace contextRef="#ctx0" brushRef="#br0" timeOffset="159036.7135">30019 13229 83 0,'-8'20'167'16,"8"-4"49"-16,-12-3-57 0,12-1-52 16,0-12-33-16,0 0-20 15,9 0-8-15,2 0-8 0,5 0-15 16,0 0-9-16,9-8-9 15,-1-4 0-15,6 0-5 0,-8-5-10 16,3 1-2-16,-8-1-10 16,-10 1-6-16,-7 5 7 0,0-7 4 15,0 11 9-15,-16 3 2 16,-5 4 14-16,-2 0 4 16,-2 16 10-16,-4 1-5 0,7 2 10 15,5 6 0-15,4 4-7 16,4 3-1-16,9-4 3 0,0 5 8 15,13-4 1-15,4-6 2 16,6-1-2-16,2-6-1 0,4 1-11 16,-1-10-2-16,1 1-7 15,-1-8-2-15,-4 0 1 0,0 0 12 16,-2 0-3-16,-2 0-4 16,-5-8 1-16,2-8 1 0,-1-1-8 15,-1-2-1-15,-2-8-1 16,-1-1-6-16,1-2 5 0,-1-8-5 15,0 1-4 1,-4 2 4-16,-5 2 4 0,2 4 1 16,-5 5-4-16,0 7-1 15,0 5-3-15,3 4-10 0,6 3-27 16,0 5 5-16,2 0-9 16,6 17-17-16,2 4-14 0,6-2-4 15,-4 2 22-15,-5 1 23 16,-2-4 15-16,-8 3 13 0,-6-4 1 15,0-5 12-15,0 0 19 16,0-12 12-16,0 8 1 16,0-8-11-16,0 0-19 0,0 0-14 15,13 0-21-15,8-5-34 16,2-3-17-16,10-8-10 0,-1 0 4 16,1 1 31-16,-1-2 34 15,-4-3 18-15,-2 2 19 0,-9 7 18 16,-6 3-3-16,2 8-17 15,-6 0-8-15,-4 0 2 0,2 8-1 16,-1 3-1-16,0 7-4 16,4-2 2-16,5 0 1 0,1-4 3 15,8-1-7-15,3-11-4 16,-1 0 3-16,4 0-1 16,-3 0-4-16,3 0-4 0,-4-3-1 15,-2-5-8-15,-6-4-1 16,-1-4 4-16,-4 0 8 0,-1-2 10 15,-6-1 14-15,-4 3 16 16,0 3 14-16,0 5-15 0,0 8-22 16,0 0-4-16,0 0 0 15,0 21 7-15,0 7 0 0,0 13-1 16,0 11 3-16,0 14 3 16,0 2 7-16,0 7 14 0,0 0 0 15,0 3 5-15,0 4-5 16,0-4-3-16,0-6-19 0,0-4-11 15,0-1 12 1,0-10 16-16,0-11-17 0,0-15 1 16,-14-7 25-16,6-7 9 15,-1-9-6-15,-5-8 8 0,-2-12-2 16,-1-9-14-16,-2-10-10 16,3-19 5-16,2-7 7 0,6-7 4 15,8-19-19-15,5-5-27 16,12-2-59-16,11 0-71 0,4 10-88 15,7 5-67-15,0 11-73 16,-13 10-41-16</inkml:trace>
  <inkml:trace contextRef="#ctx0" brushRef="#br0" timeOffset="160699.5483">24518 15708 73 0,'0'12'148'0,"0"-12"66"0,-8 13-51 16,8-5-50-16,-9-8-35 0,9 7-22 16,0-7-12-16,0 0 6 0,0 0 11 15,0 0 2-15,0 0 7 16,0 0 8-16,0 0-10 16,0 0-10-16,0-7-17 0,0-5-1 15,4-5 5-15,-4 1-18 0,0-4 2 16,0-1-10-16,0-3-9 0,5 1 2 15,3-6-3-15,-5-4-5 16,5-5-4-16,-4-2 2 0,5-2 0 16,-1 3-2-16,0-6-6 0,-3 0 7 15,-5 4-5-15,0 0 7 16,0 4-5-16,0 9 4 16,0 4-2-16,-13 7 0 0,1 5-4 15,0 12 7-15,-1 0-2 0,-4 12-6 16,6 5 5-16,11 4 0 15,0 3 1-15,8-1-6 0,17 6 1 16,15-4-24-16,9-5-18 0,7-3-30 16,1-1-11-16,2 1 10 15,-8-1 16-15,-9 4 20 0,-10 9 25 16,-16 3 5-16,-8 1 15 0,-8-1 6 16,-16 1 11-16,-5 4 0 15,5-6 13-15,4-2-11 0,4-3 7 16,8-7 4-16,17-6-12 15,11-13-10-15,20-9-2 0,12-2-9 16,14-10-7-16,7-3-17 16,4 0-12-16,1-5-23 0,-4-3-25 15,-4-2-9-15,-10 1-4 0,-8 2 8 16,-7-2 27-16,-11-3 22 16,10-39 11-16,-29 14 42 15,-23 36 6 1,0 6 6-16,0-2-3 0,0 9 1 15,-6 0-7-15,6 4-3 0,-9 4-10 16,9-1-2-16,0 5 5 16,0 0-6-16,0 0 3 15,0 0-6 1,0 0 6-16,0 0-7 0,0 0 0 16,0 0-1-16,0 0 5 15,0 0-4-15,0 0 5 16,0 0-1-16,0 0 1 15,0 0-3 1,0 0-5 0,0 0-17-16,0 0-32 15,0 0-32-15,0 0-53 0,0 0-47 16,0 0 9-16</inkml:trace>
  <inkml:trace contextRef="#ctx0" brushRef="#br0" timeOffset="163219.7483">24417 15105 18 0,'-13'0'54'15,"5"0"53"-15,0 0 89 16,-1 0-30-16,9 0-36 0,-8 0-41 16,8 0-28-16,0 0-15 0,0 0-12 15,0 0 5-15,0 0 11 16,3 9 6-16,7-2 6 0,-2 5 12 16,0 2 5-16,0-1-2 0,-2 2-2 15,-3 0 0-15,0 6-12 16,0 0 10-16,-3-1-1 0,0-4-13 15,0 5 5-15,5-5-8 16,-2 4-9-16,2 1-1 0,-2-2-10 16,6 3-5-16,-4-6-19 15,3 1-12-15,0-1 0 0,0-4 0 16,-3 0 0-16,3 0 0 0,-5-4 0 16,0-8 0-16,-3 9 0 0,5-9 0 15,-1 0 0-15,-4 7 0 16,0 2 0-16,0-1 0 15,0 1 0 1,5-9 0 0,-2 8 0-16</inkml:trace>
  <inkml:trace contextRef="#ctx0" brushRef="#br0" timeOffset="163636.905">24513 15525 2047 0,'0'-7'0'0,"0"-3"0"0,0-2 0 15,0-7 0-15,0-3 0 16,-8-7 0-16,-1 1 0 0,9 1 0 16,-6-7 0-16,6 7 0 0,0-3 0 15,0 6 0-15,0 3 0 16,0 1 0-16,0 3 0 0,0 2 0 16,0-2 0-16,0 6 0 0,0-1 0 15,0 2 0-15,3 3 0 16,0-1 0-16,6-5 0 0,-1 5 0 15,0 1 0-15,4-3 0 16,2 6 0-16,-3 1 0 0,-2-2 0 16,-1 1 0-16,3 4 0 15,2 0 0-15,-5 0 0 0,0 0 0 16,6 0 0-16,2 9 0 0,-1-2 0 16,1 6 0-16,5-1 0 15,-7 1 0-15,3-1 0 0,-1 1 0 16,2-1 0-16,-1 4 0 0,-3 0 0 15,-1 3 0-15,-1 7 0 0,0-2 0 16,2-4 0-16,-6 1 0 16,0 0 0-16,-2-5 0 15,3-4 0-15,-1 0 0 0,0 1 0 16,-4-13 0-16,-4 12 0 0,0-4 0 16,0-1 0-16,0 3 0 15,0 2-67-15,0-1-235 0,0 1-43 16,0 5-1-16,-8 0-11 0,-4-5 63 15</inkml:trace>
  <inkml:trace contextRef="#ctx0" brushRef="#br0" timeOffset="164354.4404">25509 15162 52 0,'-12'0'128'0,"0"0"108"16,-1 0-29-16,4 0-53 0,1 0-59 15,0 0-30-15,8 0-5 16,-10 0-1-16,10 9-6 0,-8-2-8 16,-5 5-17-16,0 2 9 15,1 5 7-15,-1 6-4 0,2 3-4 16,0 6-7-16,2-2 4 16,9 6 4-16,0-7 12 0,0-3 2 15,0-2-9-15,0-7-13 0,3-2-1 16,6 0-2-16,2-10-7 15,10-7-3-15,0 0 8 0,4 0-7 16,6-7-8-16,3-6-7 0,-3-3 0 16,1-5-2-16,2 1 0 15,-6-2 0-15,0 4 3 0,-8-7-5 16,-3-4 0-16,-9 0 1 16,1-3 10-16,-9 0-11 15,0-6 7-15,0 2 3 0,0 4 11 16,-13-2-1-16,4 10 8 0,-6 7-3 15,-2 5-15-15,-7 8-6 16,-5 4-8-16,-2 0-1 0,-7 12-8 16,2 5-33-16,2-1-66 0,8 5-44 15,10-4-31-15,16-4-1 16,0-7 9-16,8-6 11 0,10 0-30 16,12 0-2-16,-4 0 33 0</inkml:trace>
  <inkml:trace contextRef="#ctx0" brushRef="#br0" timeOffset="165187.0942">25833 15118 19 0,'34'-4'54'16,"-3"4"48"-16,4-5 58 0,-13 1 4 15,3 4-47-15,-4-3-48 0,-5-6-32 16,-4 6-9-16,-4-2 13 16,0-4 8-16,-4 6 4 0,-4-6-8 15,0 1-14-15,0 3-15 0,-12 2 0 16,-1-5 9-16,3 1 1 15,-3-2 0-15,-4 4-7 0,5 2-12 16,0-1 7-16,4-1-4 0,0 3 1 16,-3-3 7-16,11 5 9 15,-9 0-3-15,9 0-3 16,-8 0-5-16,8 0-6 0,-12 0 9 16,3 16-1-16,9 1 11 15,-13-2-12-15,13 5 4 0,-8 5 5 16,8 3 9-16,-7 1-6 0,7-1-14 15,0-2 7-15,0-2 5 16,0 0 13-16,7-3-6 0,6-1 6 16,-2-3-9-16,2-5-5 0,3 0-13 15,1 0-1-15,-6-4-6 16,6-8-8-16,-5 0 8 0,2 0 0 16,-3 0 1-16,-3 0 29 15,-1 0 14-15,1 0-14 0,-3-12-2 16,3-5 17-16,0-3-7 15,1-9-5-15,-1-3-14 0,-1-6-25 16,5 3 0-16,1-10 0 0,-2-8 0 16,3-4 0-16,1-4 0 15,2-4 0-15,0-6 0 0,-6 3 0 16,-3 3 0-16,0 4-1 0,2 8 1 16,-7 4-3-16,-3 13 3 15,0 7 2-15,0 8-13 16,0 6 4-16,0 11 1 0,0 4 4 0,0 23 2 15,-17 16-3-15,5 12 3 16,1 11 3-16,-3 10-5 16,3 6 2-16,2-2 4 0,9 3-1 15,0-10 0-15,0-3 0 16,9-9 5-16,2-14-4 0,6-5 1 16,3-11-5-16,10-7 0 0,1-3 0 15,7-8 0-15,6-9 0 16,-1 0 0-16,3-9 0 0,-2-8 0 15,2 3 0-15,-10-7-10 0,-2-2-16 16,-8-7-25-16,-4-3-6 16,-10-3-6-16,-9-6 22 15,-3 1 19-15,0 10 9 0,-15 2 0 16,-2 9 5-16,-4 8 5 0,-2 12-6 16,-2 7 15-16,-2 14-8 15,5 3 10-15,6 5 2 0,8 4 1 16,8 0 7-16,8-2 8 0,8-5 3 15,9-7-10-15,11-2-1 16,8-5-7-16,18-12-17 0,8 0-28 16,4-12-90-16,-3 0-112 0,-1-5-101 15,-10-4-91-15</inkml:trace>
  <inkml:trace contextRef="#ctx0" brushRef="#br0" timeOffset="165904.1396">28178 15204 98 0,'-8'0'200'16,"8"7"-13"-16,-8 0-69 0,8-7-53 16,0 10-30-16,0-3 4 15,0-7 21-15,0 9-5 0,0-1-3 16,0-8-7-16,0 9-4 0,0-9 5 15,0 0 2-15,0 0 6 16,0 0 3-16,0 0 5 0,0 0-9 16,0 0-9-16,0-9-18 15,0-8-16-15,0 0-1 0,5-7-8 16,3 1 7-16,1-5-8 16,0-6 4-16,7-2-8 15,2-4 13-15,4-5-12 0,1-5 0 16,5-2-2-16,0-6 7 15,5 10-9-15,-4 7 8 0,-4 9-7 16,-10 11-6-16,-3 13 13 16,-4 16 4-16,-3 21 9 0,-5 16 7 15,0 12 16-15,0 3-1 16,0 1 3-16,0 1-4 0,4-6-19 16,4-7-1-16,0-4-10 0,4-12-1 15,-1-10-1-15,2-1-20 16,-4-6-47-16,-1-8-93 0,-1-8-82 15,-7 0-39-15,0 0-49 16,-7-12 64-16</inkml:trace>
  <inkml:trace contextRef="#ctx0" brushRef="#br0" timeOffset="166072.3452">28048 15024 283 0,'-32'-5'366'0,"7"5"-20"16,9-3-103-16,16-1-113 0,0-3-57 15,11-2-41-15,23-4-17 16,11 1-10-16,17 3-5 0,12 2-51 16,16-1-86-16,9 4-81 15,-2 4-51-15,-4-5-45 0,-12 2-186 16</inkml:trace>
  <inkml:trace contextRef="#ctx0" brushRef="#br0" timeOffset="167120.3328">29075 14893 29 0,'8'-7'71'0,"-3"-5"69"16,0 0 54-16,-5-5-50 0,0 0-65 15,0 6-38-15,-18 2-21 16,-2 6 7-16,-3 3 27 0,-7 12 16 16,4 4 11-16,-8 8-7 15,3 5 0-15,-4 3-11 16,7 0-11-16,9 1-3 0,2 0 0 15,17-5 9-15,0-4-2 16,0-2 3-16,12-7 7 0,7-2-16 16,11-13-6-16,8 0-16 0,1 0-17 15,4-9 0-15,0-3-6 16,-4-9 2-16,-2-4-5 0,-4 2-4 16,-1-9 11-16,-7-5-3 15,-5-8 0-15,0-7-5 0,-3-10 6 16,0-2-1-16,-6-3-12 15,-3 4 7-15,0 5 0 16,1 9 0-16,-5 13-1 0,-4 7-12 16,0 13-1-16,0 11 6 15,0 5 5-15,0 24 6 0,-8 9-2 16,-2 8-6-16,10 8 0 16,0-1 8-16,0 2-12 0,10-1-17 15,2-5-56-15,4-2-38 16,3-7-27-16,6-6 2 0,4-5 13 15,4-4 22-15,-1-3 33 16,4-8 31-16,1-9 20 0,-5 8 22 16,-2-8 11-16,-2 0 13 15,0-8 8-15,-4-1 9 16,1-4 6-16,-8 1-10 0,-2-4-8 16,-2-4-19-16,-1-1 2 15,-4 2-11-15,-3-2 3 0,-5 5-1 16,0 4 1-16,0 4 1 15,-13 8 4-15,-8 0 7 0,-4 12 1 16,-3 9 12-16,-4 5 4 16,4 8-10-16,4-1 1 0,7-5-7 15,5-4 0-15,12 0 5 16,0-8 0-16,0-4 5 16,12 3 16-16,9-15-14 15,6 0-10-15,10-15-9 0,1 1-3 16,-3-12 4-16,4 3-8 15,-8-6 4-15,-6-4-4 0,-7-4 0 16,4-6 0-16,-6-6 1 16,0-9 0-16,-5-7-6 0,-6-5-3 15,-5-3 2-15,0 0-7 16,0 4 4-16,0 4 2 0,0 13 5 16,0 14-5-16,0 9-1 15,0 13 2-15,0 16 8 0,0 12 11 16,-8 21-1-16,0 17 3 15,0 10-8-15,0 13-6 16,8 5 4-16,0 3-1 0,0-3 2 16,0-6-1-16,8-6 3 15,8-9-3-15,9-12-4 0,4-9-3 16,7-12 4-16,4-12-7 16,5-12-5-16,3 0-19 0,6-12-20 15,-2-7-15-15,5-7 1 16,-1-3-4-16,-3 3 15 0,-7 5 28 15,-10 0 16-15,-11 9 6 16,-10 9 5-16,-1 3 13 16,-6 12-2-16,-8 8 1 0,0 8 3 15,0 4-7-15,3 2-4 16,-3-3-3-16,5 3-2 16,4-6-1-16,-6-7-34 0,3-7-53 15,7-4-73-15,-4-10-107 16,-5 0 9-16</inkml:trace>
  <inkml:trace contextRef="#ctx0" brushRef="#br0" timeOffset="167303.6898">30526 14580 450 0,'-20'-28'383'0,"4"2"-60"15,0 8-59-15,3 1-43 0,4 6-63 16,-2 1-91-16,3 3-50 15,8 7-86-15,-9 0-110 0,3 0-111 16,-7 0-83-16,0 0-50 16</inkml:trace>
  <inkml:trace contextRef="#ctx0" brushRef="#br0" timeOffset="168103.6522">30628 13969 67 0,'14'-7'201'16,"-6"7"16"-16,-8 16-81 15,1 12-51-15,-1 13-28 0,0 12 8 16,5 8 5-16,-2 4 5 16,2 3-15-16,-2 3-30 0,6-2-1 15,0 0-8-15,3-7-7 16,1-5-7-16,3-14-1 0,-4-5-3 15,-1-5-2-15,7-9 2 16,1-7-1-16,1-9-1 0,5-8 0 16,4-5-1-1,-1-3-6-15,6-4 4 0,0-9-6 16,4-3-4-16,2-1-15 16,-2 0-1-16,-7 1-7 0,-2 5 8 15,-5 5 11-15,-9 7 4 16,-2 7 9-16,-8 0-1 0,-5 17 4 15,0 2 3-15,0 6-3 16,0-1 0-16,4 0 0 0,0-3 0 16,4-4 1-16,5-1 0 15,-1-3-4-15,8-13 1 0,4 0-1 16,8 0 3-16,9-9-3 16,3-4-8-16,7-3-26 15,-4 3-17-15,2-3-13 0,-3 4 4 16,-10 4 16-16,-4 8 20 15,-7 0 14-15,-10 0 6 0,-3 13 3 16,-12 3 7-16,0 1 0 16,0-2 3-16,-12 2 15 0,2 0 7 15,-7-2 4-15,-5-3-10 16,2-12 2-16,0 7-10 0,1-7-3 16,2 0-5-16,9 0-3 15,8-2-12-15,4-10-12 0,8-8 4 16,13-1-11-16,6-4-16 15,11-4-9-15,2-3-40 16,4 0-9-16,8-1-19 16,-2 0 41-16,-5 5 51 0,-8 7 52 15,-5 9 82-15,-9 12 60 16,-5 0-22-16,-10 7-52 0,1 7-37 16,-6 2-14-16,1 4 16 0,-3-3 25 15,4-2 6-15,2 2 12 16,9-5-22-16,5-12-7 0,11 0-8 15,5 0-25-15,-1 0-13 16,8 0-16-16,-3 0-1 16,-3-2-7-16,-10 2-9 0,-2 0-7 15,-16 11-15-15,-1 5-44 16,-13 0-56-16,-9 4-31 0,-6 1-22 16,-10-1-49-16,0-8-20 15</inkml:trace>
  <inkml:trace contextRef="#ctx0" brushRef="#br0" timeOffset="168312.6965">31450 14508 400 0,'-25'-21'385'0,"8"4"-80"0,4 5-99 16,13 0-56-16,4 3 7 15,5 2 24-15,8 2-28 0,3 5-67 16,0 0-62-16,-4 0-58 16,-3 0-144-16,-13 0-131 0,0 0-92 15,-26 0-73-15</inkml:trace>
  <inkml:trace contextRef="#ctx0" brushRef="#br0" timeOffset="168554.4566">30271 14340 418 0,'-8'-8'333'0,"8"4"-67"16,0-1-74-16,0 2-47 15,0-6-7-15,0 1-11 0,8-1-37 16,4 2-47-16,4 0-20 15,8-2-18-15,6 1-40 0,1 3-108 16,6 2-109-16,3 3-78 16,2-3-59-16</inkml:trace>
  <inkml:trace contextRef="#ctx0" brushRef="#br0" timeOffset="168856.5442">32477 14430 916 0,'45'0'605'0,"-10"0"-165"16,4 0-354-16,-8-8-86 15,-2-1 0-15,-4 4 0 0,-6 3 0 16,-3 2 0-16,-3 0 0 16,-5 0 0-16,-4 0 0 0,-4 0-485 15,0 0-143-15</inkml:trace>
  <inkml:trace contextRef="#ctx0" brushRef="#br1" timeOffset="182804.1531">13829 11463 16 0,'0'0'22'15,"0"0"2"-15,0-8-13 0,0-1-11 16,4 1-6-16,0 0 0 0,-1-1 6 15,5 1 13-15,-3 1 11 16,-2-2 19-16,5 1 27 0,1 4 30 16,-1-1 33-16,0 2-33 0,1-1-17 15,-2-1-6-15,6-3-6 0,-5 4 2 16,1-3-1-16,2-3 6 16,1 3-7-16,-3 3-7 15,-1-4-4-15,-3-1 0 0,1 3-13 16,0-3-7-16,-3 1 6 0,-3 0-8 15,0-1-3-15,0 6-21 0,0-2-3 16,0-4-3-16,0 6 2 16,0 3-5-16,0 0-3 0,0 0-1 15,0 0 4-15,0 0-13 0,0 0 6 16,-12 0-5-16,-4 0 5 16,-5 0-1-16,1 0 7 0,-1 12-9 15,-3 0 0-15,-4 5 7 0,0-1-2 16,-1 1-3-16,1-3 1 0,7 3-3 15,0 0 8-15,1-1 1 16,6 4-6-16,-4 1 3 16,7-5-6-16,2 1 6 0,9 2 1 15,0 2 2-15,0-4-6 0,0 2 3 16,0 2 1-16,0-2 2 16,4 2-3-16,4 1 1 0,4 2 4 15,2-4-2-15,0-4 6 0,3 0 1 16,3 1-4-16,2-1-2 15,-4-4 0-15,3 0-6 0,-4-3 9 16,-1-9-6-16,3 8 2 16,3-8-1-16,-2 0-1 0,3 0 3 15,2 0 1-15,0 0 5 16,4-8-5-16,-1-1 2 0,1 2 4 16,-1-5-7-16,1-3-7 0,-2 1 6 15,1-2-3-15,1 0-2 16,-9-1 2-16,0 0 0 0,-7 1-1 15,-1-4 1-15,-3-6 0 0,-1 3-1 16,-8 3 5-16,0-6-4 16,0 7 2-16,0-2-7 0,0 1 5 15,0 0-1-15,-11-1-2 0,1 1-1 16,2 4 7-16,0-1-3 16,-4 0-3-16,4 3 5 0,-5 0-1 15,4 8-9-15,-2-7 5 16,-4 4 0-16,1 1 2 0,3 1 3 15,-3 2-6-15,0 5 0 0,-4 0-28 16,-1 0-67-16,-4 12-76 16,-16 9-79-16,-4 3-110 0</inkml:trace>
  <inkml:trace contextRef="#ctx0" brushRef="#br1" timeOffset="183972.4128">9531 8585 13 0,'0'0'27'0,"0"-5"24"0,0 2 31 15,0-1 34-15,0-4 27 16,3 4-37-16,-3-1-40 0,0 5-23 16,0 0-16-16,0-5-9 0,0 2 4 15,0-1-8-15,0-1-1 16,0 2 0-16,0-2-7 0,0 1 12 16,0 4-8-16,0 0 0 15,0 0 0-15,0 0-1 16,0 0-2-16,0 0 1 0,0 0-6 15,0 0 0-15,0 0-5 0,0 0 4 16,-12 0-5 0,-4 17 7-16,-4 0 5 15,0 7 3-15,-5 4 2 16,-3 9-3-16,-9-1 4 0,-4 10 9 16,0-2 9-16,-3 1 6 0,-4-1-6 15,-2-3-6-15,-4 1-16 16,7-7-1-16,1 1-3 0,11-7 1 15,5-8-4-15,11-5-3 16,7-3 2-16,0-1 3 0,12-4-3 16,0-8-1-16,0 12-4 15,0-4 8-15,0 1-13 0,0-2-26 16,0-7-47-16,0 12-44 0,0-2-46 16,-17-10-99-16</inkml:trace>
  <inkml:trace contextRef="#ctx0" brushRef="#br1" timeOffset="184854.1503">8306 8681 42 0,'0'-2'94'0,"0"-3"68"16,0-4-3-16,0 6-65 0,0-1-43 15,0-1-21-15,0 2-11 0,0 3-6 16,0 0 7-16,0-5 0 15,0 5 5-15,0 0 4 16,0 0-11-16,0 0-2 0,0 0-8 16,0 0-4-16,0 0-3 15,0 0 2-15,0 0-5 16,-8 0 2 0,2 20 0-16,6 6 6 15,-14 3-3-15,6 6 4 0,-3 5-5 16,11 1 3-16,-13 1 2 0,13-1-3 15,-8 0 0-15,8-6 0 16,0-7-2-16,0 1-7 16,0-5 7-16,0-2 1 0,0-5 1 15,0-6-2-15,0-11-1 0,0 7 5 16,0-7 13-16,0 9 2 16,0-9 3-16,0 0 6 0,0 0 2 15,0 0 0-15,0 0-10 0,0 0 0 16,0 0-16-16,0-12 4 15,0 0-11-15,0-1 2 0,0-2-3 16,0-6 2-16,0-3 3 0,0-5-4 16,0-4-2-16,0 0 7 15,0-3-6-15,0 0 4 0,0 3-3 16,0 0 4-16,0 4-5 16,0 6 6-16,0 1-5 15,0 4 2-15,0 4-2 0,0 2 1 16,0-1-2-16,0 6 7 0,-8-2 0 15,8 2-7-15,0-1 3 16,0 3 1-16,-8-4-1 0,8 6-1 16,-12-6-2-16,4 6-1 0,-5 3 0 15,1 0-8-15,-3 0-21 16,-7 0-19-16,-1 15-24 0,-3 2-29 16,1 4-48-16,3-1-104 0</inkml:trace>
  <inkml:trace contextRef="#ctx0" brushRef="#br1" timeOffset="185414.6278">7998 9219 49 0,'0'0'94'0,"0"0"101"0,0 0-11 15,0 0-55-15,0 0-39 16,0 0-37-16,0 0-21 0,5-3 0 16,2-2-2-16,1 1-2 0,1-4-8 15,-1-1-8-15,1 6-1 16,2-6-6-16,0 7-4 16,3-8 3-16,2 2-1 0,1 4-3 0,-1-1 3 15,0-2-1-15,4-2-3 16,0 2 4-16,0 2-7 15,2-1 3-15,2 1 1 0,-5-3 0 16,3-1 1-16,-2 6 0 0,-4-6-1 16,-3 9 2-16,-5 0-4 15,-2 0 3-15,-6 0-2 0,0 0 2 16,0 0-2 0,0 0-2-16,0 0 1 15,0 0-6-15,0-5 2 0,0 5-10 16,0 0-7-16,0 0-7 0,0 0-12 15,0 0-10-15,-11 0-9 16,11 0-26-16,-12 0-86 16,4 0-45-16</inkml:trace>
  <inkml:trace contextRef="#ctx0" brushRef="#br1" timeOffset="186655.5006">17569 5853 20 0,'-14'0'52'16,"-3"0"56"-16,1 12 92 16,-1-4-76-16,2 0-56 0,-2 4-29 15,-3 1-18-15,-5 3 0 16,-8 9 1-16,-8 4-6 16,-6 0 2-16,-2 6-7 0,-5 1-4 15,7 2-5-15,1 3 2 16,1-6-2-16,5 8-1 0,6-3-11 15,6-4-40-15,6-8-91 0,1-7-90 16</inkml:trace>
  <inkml:trace contextRef="#ctx0" brushRef="#br1" timeOffset="187587.611">18021 5850 142 0,'0'-10'183'16,"0"6"-26"-16,0 1-61 0,0-7-39 15,0 10-26-15,0 0-8 0,0-2-1 16,9-2-5-16,-5 4 2 16,7 0-9-16,2-5-7 0,7 1-1 15,5 1 3-15,-1-2-7 16,4 5-2-16,2 0 6 16,-4 0-2-16,-4 17 0 0,-1-1-2 15,-10 9 2-15,-3 3-5 16,-4 4 5-16,-4 9 0 0,-9 0-2 15,-2 4 2-15,-5 0 1 0,-5-5 1 16,1 1-4-16,-4-6 3 16,3-1-4-16,1-6 4 0,0-7 3 15,4-1-2-15,3-8-1 16,5 0-5-16,8-12 7 0,-8 8-3 16,8-8 1-16,0 0-3 0,0 0 5 15,0 0-5 1,0 0 5-16,0 0-6 15,0 0 4-15,0 0 2 16,0 8-2-16,0-8 1 16,0 0-5-1,0 0 1-15,0 0 7 0,0 0-7 16,0 0 3-16,0 0 2 16,0 0 2-16,0 0 8 0,0 0 0 15,0 0-7-15,8 0 2 16,9 0-6-16,8 0-1 0,1 0-1 15,8 0 0-15,3 0 2 0,6 0-2 16,2-3-3-16,0 3 5 16,0 0-4-16,-5 0-12 15,-6 0-26-15,-6 0-32 0,-12-5-85 16,-4-3-76-16</inkml:trace>
  <inkml:trace contextRef="#ctx0" brushRef="#br1" timeOffset="200522.2753">16031 7954 52 0,'0'12'80'16,"-14"5"38"-16,4 2 32 0,-3 2-50 16,-4 4-33-16,0-2-31 0,3 2-15 15,1-1-7-15,1 1 4 16,0 3-1-16,0-3-2 0,4-5 0 15,0-3-6-15,8-1-2 0,-9-4-6 16,9 0 3-16,-8-4-8 16,8 1 4-16,0-9 2 0,0 0 2 15,0 0 3-15,0 0-5 16,0 0 4-16,0 0 0 0,0-9-6 16,3-4 0-16,6-3 0 0,-1-3-2 15,5-9 5-15,3-6-3 16,0-2 0-16,1-2-1 0,-3-1-1 15,3 2 2-15,0 0 1 0,-4 9-4 16,-3 3 6-16,4 9-2 0,-6 4-5 16,-5 5 1-16,2 2-1 15,-5 5 3-15,0 0-2 0,0 12 3 16,0 4-1-16,3 1 1 16,-3 3 3-16,0 0-1 0,5 0-5 15,-5 1 5-15,4 0-1 0,1-6 4 16,-2 1-2-16,-3 4 3 15,4-3 6-15,1 3-1 0,-2 1 1 16,0-4-6-16,2 0-1 0,-1-5-8 16,4 0 7-16,-8-12 1 15,0 6 2-15,5-6-6 0,-5 0 2 16,3 0 3-16,2 0 1 0,-5 0-2 16,0 0 2-16,0 0-2 0,0 0-3 15,0 0 1-15,0 0-1 16,3 0 7-16,3 0 4 15,-3 0-5-15,1-2 2 0,4-11 1 16,6-2-4-16,0-7-1 0,6-2 9 16,1-5-4-16,0-8 3 0,-1-3-4 15,5-1 1-15,-1 0-9 16,-5 1 3-16,3 0 0 0,-3 7 4 16,-3 5-8-16,-3 6 5 0,-4 7-6 15,-1-1-3-15,-5 6-8 16,-3 3-14-16,0 2-26 0,0 5-23 15,0 0-37-15,0 0-66 0,0 0-52 16</inkml:trace>
  <inkml:trace contextRef="#ctx0" brushRef="#br1" timeOffset="200938.6417">16664 7836 56 0,'0'12'106'0,"0"0"54"16,-11 4-11-16,-1 1-55 0,-2 3-43 15,3 5-24-15,-6 3-15 0,4 1-4 16,3-1-6-16,-4-3-2 15,14-2-1-15,-8-3 3 0,8-3 2 16,0-5-1-16,0-4 3 0,0-8 0 16,8 0 4-16,6 0-2 0,1 0-2 15,2 0-2-15,2-8 7 16,7-4 6-16,-6 0 4 0,-1-4-5 16,-2-4-3-16,-5 0 2 0,-3-1 3 15,-1 0-1-15,-3 1-7 0,-5 0 4 16,0 3-7-16,-13 2-3 15,0-2 1-15,-3 6-3 16,-4 11-7-16,3 0-28 0,1 0-22 16,0 0-25-16,3 0-30 0,13 0-53 15,0 0-9-15</inkml:trace>
  <inkml:trace contextRef="#ctx0" brushRef="#br1" timeOffset="201455.8325">16950 7812 74 0,'0'0'103'0,"0"13"63"16,-14-2-29-16,2 5-62 16,1 3-25-16,-3 8-30 0,6 1-8 15,0 0-4-15,1 1-4 0,7-6 2 16,-12 2-6-16,12-4-3 0,0-5 5 15,0-4-2-15,0-4-2 16,0 0 10-16,7-8-8 16,5 0-2-16,1 0 2 0,-2-8 1 15,6-4-1-15,4-1 3 16,-2-2-2-16,-2 3 0 0,-1-1-3 16,-3 1 0-16,0 3 6 15,-4 2-7-15,-3 2-1 0,-3 5 0 16,2 0 4-16,-2 0 0 0,2 0 0 15,-2 0-2-15,6 8 3 16,0 0 1-16,3-8-1 0,-1 7 1 16,2-7 1-16,-1 0-2 0,1 0 7 15,-2 0 9-15,2 0 2 0,-2 0 5 16,3-2 3-16,-3-7-2 16,2 2 0-16,3-5-1 0,-3-1 8 15,-1 1-3-15,-1-5-2 0,0 2 1 16,-2 2 4-16,0-2-9 15,-1-2-5-15,-4-4 0 16,1 4-14-16,3 6 0 0,-3-6-2 16,-2 1-7-16,3 3-7 0,0-2-21 15,2-1-31-15,-5-1-42 16,5 5-59-16,-3-4-87 0</inkml:trace>
  <inkml:trace contextRef="#ctx0" brushRef="#br1" timeOffset="202088.1128">18030 7812 311 0,'0'0'227'0,"0"0"-80"0,0 0-68 16,0 0-43-16,0 13-17 0,0 5-10 15,-13 8-7-15,6 3 6 16,-2-1-5-16,1 4 2 0,0 0 0 15,8 1-3-15,-8-4 8 0,8-5 2 16,0-4-1-16,0-5-5 0,0-1 5 16,0-14-5-16,0 8 4 15,0-8 5-15,0 0 2 0,0 0 17 16,0 0 3-16,0 0 0 0,0 0 2 16,0-8-10-16,0-9-11 15,0-3-4-15,0-8 5 0,8-9-3 16,3-8-3-16,6-7 4 15,0-5 5-15,6-4 3 0,2-2-17 16,0 4-2-16,2 2-1 0,3 7-6 16,-3 5 2-16,-3 12-1 15,-2 5-2-15,-6 8 2 0,0 4-2 16,-4 7 0-16,-4 9-7 0,0 0 6 16,0 12-1-16,1 9 4 0,-5 6 2 15,-4 15-1-15,0 3 5 16,0 4 6-16,-9 4-12 0,2-4 1 15,7-1 2-15,-13-7 1 0,13 0-6 16,-8-9-1-16,-1-3-6 16,9-1-24-16,-11-7-56 15,11-4-38-15,-11-5-22 0,1-1-25 16,-1-11-40-16,-6 0-3 0</inkml:trace>
  <inkml:trace contextRef="#ctx0" brushRef="#br1" timeOffset="202283.2382">18001 7909 45 0,'0'-4'104'0,"0"-1"84"15,0 5-10-15,0 0-56 0,0 0-46 16,0-2-32-16,12-8-23 0,5 8 0 16,11-8-3-16,4 5-8 15,8-3-6-15,6 5-14 0,-2-5-17 16,1-1-31-16,0 2-16 15,-8-4-55-15,-5-2-7 0,1-4-15 16,-10-4 40-16,3 2-21 0</inkml:trace>
  <inkml:trace contextRef="#ctx0" brushRef="#br1" timeOffset="202688.4233">18534 7693 12 0,'11'-7'22'0,"1"2"15"16,-4 1 20-16,0 0 34 0,-3 4 48 16,-1 0-6-16,0 0-42 0,-4 20-30 15,0 3-29-15,0 11-14 16,0 11-5-16,0 3 1 15,0 7 4-15,-8 1 5 0,8 1-4 16,-8-5 4-16,8-4 0 0,-8-5 3 16,8-11 11-16,0-5-2 0,0-1-3 15,0-7 1-15,0-2-4 16,0-9-2-16,0-8 4 0,-8 0-1 16,8 0-14-16,0-3-2 0,0-9-9 15,0-10-2-15,0-6-2 16,0-4 9-16,8-5-11 0,3-8 3 15,6-4-1-15,4-4-1 0,-2-8-2 16,6 1 2-16,4-6 1 16,-1 1 0-16,0 8 0 0,-4 12 1 15,0 8 10-15,-7 9-9 16,-5 8-2-16,2 3-5 0,-6 13 1 16,-5 4 6-16,-3 12-3 0,0 9 1 15,0 12 22-15,0 7 4 16,-16 5-5-16,-5 0-11 0,1 3-5 15,-5-2 3-15,2-7-8 0,-2-1-22 16,2-6-67-16,-3-3-52 0,1-4-25 16,11-9-37-16,-4-8-38 15,10-8 39-15</inkml:trace>
  <inkml:trace contextRef="#ctx0" brushRef="#br1" timeOffset="203171.6454">19012 7570 70 0,'8'-4'107'0,"-8"4"67"15,0 0-15-15,0 17-54 16,0 3-38-16,0 9-22 0,0 4-6 16,0 7 11-16,0 10-1 0,0-2 1 15,0 5 2-15,0-4-3 16,0 0 0-16,0-5-6 0,0-6-9 15,0-3-12-15,0-7-6 16,0-2-1-16,0-11-6 0,0-1 12 16,0-14-9-16,0 7-6 0,0-7 10 15,0 0-5-15,0 0 0 16,0-5-8-16,0-11-4 0,0-4 3 16,0-9-2-16,0-2 4 0,0-6-6 15,8-8 9-15,6-7-7 16,-4-5 2-16,7-9-1 0,4-4-3 15,3 2-5-15,1-2 6 0,-2 9 1 16,3 4-2-16,-2 13-5 0,-1 7 3 16,-1 9 1-16,-7 11-4 15,-3 0-3-15,-4 9 4 16,0 8 11-16,1 15-9 0,-4 14 1 16,-5 12 5-16,0 9-2 0,-14 2 3 15,-5 5-3-15,-9 5 0 0,-1-6 0 16,-2-1-9-16,-3-12-47 15,6-1-61-15,3-14-52 0,1-3-48 16,8-13-44-16,7-12 53 0</inkml:trace>
  <inkml:trace contextRef="#ctx0" brushRef="#br1" timeOffset="203955.9711">19602 7204 122 0,'0'-13'149'0,"0"5"26"16,0 1-54-16,0-1-44 0,0 8-34 15,0 0-14-15,0 0 8 0,0 12 8 16,0 8-9-16,0 5-5 16,0 7-9-16,0 1-11 0,0 0-4 15,0-2-7-15,0 2 0 0,0-4 5 16,0-5 0-16,0-3-5 15,0-5 9-15,0-5-9 16,0-3 1-16,8-8 9 0,0 0 0 16,0 0-5-16,0-3-2 0,4-8-1 15,4-3-5-15,1-1-1 16,-5 2 2-16,2 1 5 0,-3 4-4 16,0-1 4-16,-2 9-8 0,-1 0 1 15,-4 0 0-15,-4 14 1 0,4 1-2 16,-4 6 4-16,0 2 3 15,0 4 0-15,0-4-5 0,4-3 1 16,0-4 7-16,5 1-2 16,0-4-5-16,-1-13 0 0,2 8 2 15,3-8 6-15,-2 0-10 0,3 0 4 16,1 0-3-16,2-8 5 16,-1-5-2-16,1 1-1 0,-2 0 1 15,2-5 2-15,-6 1 4 0,-2-1-5 16,-1 0 11-16,-4 5 0 15,0 5 3-15,-4-2 0 0,0 9-3 16,0 0-3-16,0 0-2 0,0 0-1 16,0 0 1-16,4 0-9 0,5 16 17 15,-5 11 3-15,0-4-7 16,-4 6 10-16,5 3 6 16,-2 5-5-16,-3 1-4 0,0-3-8 15,0 5 14-15,0 6-10 0,0-1 8 16,0 0 2-16,0 0 1 0,0-1 18 15,0-8 5-15,0 1-10 16,0-4 36-16,0-1-29 0,-12-3-12 16,3-5 7-16,1 1-6 0,8-4-6 15,-11-5-5-15,3-4-5 0,-1-1 1 16,1 1 3-16,-3-12-5 16,-3 10-7-16,7-10-1 0,-7 0 17 15,14 0 13-15,-11 0 14 0,3 0 0 16,-6-10 4-16,8-2-24 15,6-8-33-15,0-8 0 0,0-9 0 16,0-8 0-16,6-8-26 16,8-12-73-16,5-12-72 0,7-8-51 15,-3-1-37-15,6 6-16 0,-4 5-56 16,-9 18 9-16</inkml:trace>
  <inkml:trace contextRef="#ctx0" brushRef="#br1" timeOffset="205009.2791">15810 9418 85 0,'9'-8'252'0,"-1"1"6"15,0 2-62-15,-3 1-60 0,-5 0-50 16,3 0-28-16,2 4-10 0,-1 0-6 16,0 0-1-16,4 0-10 0,0 0-5 15,4 12-7-15,4 0-9 0,5 5 2 16,1 7 1-16,-5 5-7 16,0 7-4-16,0 6-2 15,0-2 5-15,-6 2-10 0,1-7 8 0,-4 3-7 16,-8-7 1-16,0-2 1 15,0-4-4-15,0-9 3 0,0-4-1 16,0 0-2-16,-8-12 9 16,-1 8-1-16,1-8 2 0,2 0-3 15,6-8 5-15,0-9-9 0,0-6 6 16,3-11-6-16,8-10 9 0,11-4-5 16,2-10-10-16,12-8-27 15,7-6-38-15,-1-1-48 0,5 3-36 16,-7 10-31-16,-5 10-55 0,-2 10 22 15</inkml:trace>
  <inkml:trace contextRef="#ctx0" brushRef="#br1" timeOffset="205338.5436">16510 9292 44 0,'5'16'126'0,"-5"2"101"16,0-2-54-16,0 3-51 0,0 1-55 15,0 5-38-15,0 4-13 16,-9-1-9-16,-3 5-1 0,-2-1 0 16,6-2-6-16,8-6-3 0,0-5 3 15,0-2-6-15,0-5 6 0,0-2-6 16,5-10 8-16,4 0-2 16,-1 0-5-16,4-5 7 15,2-7-3-15,-5-5 2 0,4 0 1 16,-4-2-2-16,-1-7 3 0,-5 2-2 15,-3-4 0-15,0-1 5 0,0 1-3 16,-8 3 2-16,-4 5-1 16,-4 4-4-16,0 3 0 0,-5 10-4 15,-2 3-23-15,3 0-22 0,3 0-31 16,4 12-74-16,13-12-36 0,0 0 33 16</inkml:trace>
  <inkml:trace contextRef="#ctx0" brushRef="#br1" timeOffset="207000.1312">16880 9353 48 0,'0'-7'53'0,"0"-6"21"0,0 0 22 16,3 1 19-16,2-4-28 15,-2 0-31-15,2 0-30 0,3-4-16 16,1-1-7-16,2 1 2 0,1-3-5 15,2-6-2-15,-3-3 2 0,6-10 2 16,2-8 0-16,7-6-4 16,-3-9 16-16,6-1 11 0,-8 6-1 15,-3 11 1-15,-4 13-4 16,-6 10-6-16,-5 14-10 0,-3 12 1 16,-11 26-5-16,-6 10 7 0,-7 13 5 15,-6 8 1-15,5 8-3 0,-5-1-4 16,1 5-5-16,1 2-1 15,7-7 2-15,4-2 9 0,6-5 11 16,11-4 0-16,0-5-6 0,0-7 1 16,0-5-8-16,0-2 1 0,8-11-6 15,4-3-3-15,0-7 6 16,5-13-10-16,8 0 4 16,2 0-2-16,2-5-14 0,2-6-3 15,8-6-8-15,-4-1-6 0,2-9-1 16,-1-1 2-16,1-1-1 0,0 1-1 15,-4-1 3-15,-6 0-1 16,-3 1 7-16,-6 1 6 0,-7-7 6 16,1 7 10-16,-7-1 7 0,-5 1 8 15,0 8 15-15,0 4-8 0,0 2-10 16,-13 9-5-16,-2 4-5 16,-6 0 1-16,0 17 3 0,-2 1-2 15,-6 7 4-15,1 7-1 0,3 1 8 16,1 1-5-16,3 1 2 15,4 3-2-15,6-7-1 0,11 2-2 16,0-4 6-16,0-5 2 0,0-3 1 16,5-4-7-16,1-6-1 15,8-11-3-15,2 0-1 0,4 0 0 16,6-4-2-16,-4-3-4 0,7-5 4 16,-1-10-2-16,0-2-2 0,2 0 8 15,-3-5-8-15,-2 1 0 16,-1-5 2-16,-3 5 1 0,-4 0-2 15,-6-1-2-15,2 8-1 0,-8 4-4 16,-5 10 3-16,0 7 3 16,0 0 0-16,-14 12 0 0,-1 9 6 15,-2-2 3-15,1 3-6 16,8 1 0-16,8 5 7 0,-9 1 2 16,9-5 6-16,5 25 25 15,2-49-19-15,31 8 39 16,-18-8-38-1,3-8-7-15,2 1-1 16,0-6-12-16,-1-3 3 0,1-5 2 16,-1-2-2-16,-5-3 0 0,3-2-1 15,-3-4-4-15,2-5-2 0,-1-4 1 16,-1-7 3-16,3-1-5 16,-4-9 3-16,-1 2-5 15,5-6 2-15,-6 5-3 0,3 4 6 16,-2 6-8-16,-4 5 5 0,-5 13 0 15,-8 9 1-15,0 8 0 0,0 8-2 16,0 4 2-16,0 0-2 0,-8 21 6 16,-5 3-1-16,1 13 0 15,1 7 0-15,-2 1 1 0,-3 8-2 16,-1 4 1-16,-2 4 4 0,-2-4-3 16,-1 0-1-16,3 0 2 0,4-9-2 15,2-3 2-15,0-7 5 16,13-7 6-16,0-9 0 0,0-6-2 15,0-9 1-15,0-7-4 16,4 0-3-16,13 0-3 0,3 0-3 16,9-12 3-16,1-5-5 0,1-2-7 15,6-6 2-15,-1 1-5 0,-1 3 5 16,-2 1 0-16,-8 4 0 16,-7 4 0-16,-4 12 1 0,-6 0 2 15,1 7 2-15,-9 10-2 0,3-1-6 16,2 5-1-16,-1-5 7 0,4-3-2 15,1-1 8-15,-1 0-5 0,5-12-3 16,2 0 9-16,1 0-3 16,9 0 2-16,-1-5-2 0,1-2-2 15,4-5 6-15,2-4-8 16,3-1-1-16,-3 0 0 0,-2 5 0 16,1 0 1-16,-7 3-2 0,-3 6 1 15,-7 3 2-15,-6 0-1 0,-7 0 5 16,0 12-5-16,0 0 4 0,-11 5 10 15,-2-1-8-15,-3-3 11 16,-1-2 1-16,3 1 3 0,-8-3-2 16,1-9-4-16,5 8-5 0,4-8-4 15,4 0-5-15,8 0-11 0,0-8-5 16,0-1-2-16,5-3 2 16,7-4-3-16,7-5 1 0,2 1 8 15,4-1-1-15,3-3-7 0,1 0 4 16,2 3 5-16,-1 2 5 15,-4 2 2-15,-1 5 1 0,-4 3 5 16,-4 6 3-16,-1 3 5 0,-8 0 7 16,-8 12 11-16,0 5 11 0,0-2-3 15,0-2 9-15,0 2 6 16,0-1-6-16,0-7-7 0,0-7-16 16,0 0-3-16,0 0-12 0,0 0 0 15,0 0 4-15,0 0-7 0,12 0 0 16,8 0-3-16,5-7-10 15,3-7-5-15,9-1 0 0,0-1 1 16,0 4 8-16,-1-2-1 16,-4 7 0-16,-4 2 7 0,-3 5-2 15,-9 0 5-15,2 0-3 0,-9 0 0 16,-1 9-3-16,1-1 3 0,-9 1-5 16,0-1-11-16,0-1-25 0,0-7-33 15,0 10-38-15,0-10-51 16,0 0-64-16,-12 0 13 0</inkml:trace>
  <inkml:trace contextRef="#ctx0" brushRef="#br1" timeOffset="207216.4913">18298 9016 143 0,'-16'0'221'0,"2"0"-13"16,14 0-55-16,-8 0-45 0,8 0-42 16,0 0-26-16,0 0-16 0,8 0-13 15,6 0-8-15,-3 0-34 0,1 0-68 16,-3-5-75-16,-9 0-76 16,0 5-170-16</inkml:trace>
  <inkml:trace contextRef="#ctx0" brushRef="#br1" timeOffset="207439.7419">18017 8948 62 0,'-16'0'194'0,"3"0"65"15,2 0-50-15,11 0-65 0,0 0-46 16,0 0-31-16,0 0-9 15,3-5-10-15,10 0-19 0,11-2-22 16,4-3-8-16,9 3-32 0,1-1-62 16,-3 0-40-16,-5 0-37 15,-7 0-57-15,-6-1-4 0</inkml:trace>
  <inkml:trace contextRef="#ctx0" brushRef="#br1" timeOffset="207771.6392">16876 9040 124 0,'-12'8'244'15,"12"-8"-16"-15,-8 0-52 0,8 0-54 16,0 0-41-16,0 0-19 16,8 0-2-16,8 0-16 0,8-8-20 15,8 1-14-15,13-7-5 0,12 1-16 16,3 2-32-16,2-1-80 15,-5 0-74-15,-8-4-89 0</inkml:trace>
  <inkml:trace contextRef="#ctx0" brushRef="#br1" timeOffset="209822.2794">11245 11201 118 0,'8'-7'251'0,"-5"-2"11"0,3 6-51 15,-6-1-41-15,0-1-45 0,0 5-15 16,0 0 4-16,0 0 12 15,0 0-14-15,0 0-11 0,0 0-23 16,0 0-33-16,0 0-19 16,0 0-5-16,-9 9-2 0,1 10 19 15,-5 10 22-15,-3 9 0 0,0 14-60 16,-4 8 0-16,-2 10 0 16,7 0 0-16,-2 3 0 0,1-3 0 15,-1-2 0-15,3 1 0 0,1-1 0 16,5 2 0-16,8-4 0 0,0-2 0 15,0-2 0-15,0-1 0 16,8-8 0-16,9 0 0 0,1-4 0 16,12-9 0-16,6 2 0 0,5-11 0 15,4-4 0-15,4 0 0 0,4-8 0 16,-5-2 0-16,-4-5 0 16,-3-12 0-16,-4 9 0 15,-9-9 0-15,-7 0 0 0,-9 0 0 16,-2 0 0-16,-7 0 0 0,-3-9-290 47,0 1-68-32,0-4 15-15,0 0 18 0,0-1 35 16</inkml:trace>
  <inkml:trace contextRef="#ctx0" brushRef="#br1" timeOffset="210154.7844">11744 12341 120 0,'0'-8'249'15,"0"4"19"-15,0 4-44 16,0 0-55-16,0 0-46 0,0 0-37 16,0 0-26-16,0 0-13 0,0 0 3 15,0 0 0-15,8 17-2 16,5 3 2-16,3 4-5 0,0 4 2 15,1 5-8-15,-1 0 0 0,-1-1 11 16,2 1 16-16,0-4-7 16,-3-1 2-16,0 0 11 0,-6-4-47 15,-5-3-25-15,2 0 0 0,-5-10 0 16,0-1 0-16,0-3 0 16,-13 2 0-16,-7 4 0 0,-8-2 0 15,-9 4 0-15,-7 2 0 0,-5 5 0 16,-5 1 0-16,3 0 0 0,2-1 0 15,5 2-361-15,6-3-107 16,5-4-45-16</inkml:trace>
  <inkml:trace contextRef="#ctx0" brushRef="#br1" timeOffset="215955.1292">13541 13429 12 0,'0'0'20'0,"-13"0"7"15,13 0-1-15,0 0-8 0,0 0-12 16,-9 0-10-16,9 0-8 0,0 0-2 16,0 0 1-16,0 0 1 15,0 0 6-15,0 0 3 0,0 0 5 16,0 0 10-16,0 0 11 0,0 0 16 15,0 0 24-15,0 0 35 0,0 8 26 16,0-8-33-16,0 0-41 16,0 0-26-16,0 0-10 0,0 0-8 15,0 0-2-15,0 0 0 0,0 0 6 16,0 0-4-16,0 0 0 16,0 0 6-16,0 0 3 0,0 0 16 15,0 0-1-15,5 0 3 16,-1 0 0-16,0 0-7 0,1 0 0 15,-1 0-1-15,0 0-6 0,0 0 14 16,0 0-2-16,-1 0 0 0,0 0 2 16,-3 0 2-16,0 0 0 15,0-5-7-15,0 2-12 0,0 3-2 16,0 0-3-16,0 0 19 0,0 15 13 16,0 6 15-16,0 4-16 0,-10 0-10 15,10 3-3-15,-8 1-19 16,8-5-4-16,-13-1 4 0,13 3-6 15,0-6-6-15,-9 1-1 16,9-6-6-16,0-1-39 0,0-2-43 16,0-12-38-16,0 11-29 15,0-11-33-15,5 0-55 0,3 0 9 16</inkml:trace>
  <inkml:trace contextRef="#ctx0" brushRef="#br1" timeOffset="216388.457">14011 13347 29 0,'-11'0'58'0,"-3"0"54"0,3 0 72 16,-6 0-20-16,5 0-38 16,-5 0-34-16,6 0-19 0,3 0-19 15,8 9-10-15,-12-2-3 0,12 5-10 16,0-1 6-16,0 3-15 16,0-1-2-16,4 3-12 0,7-1-6 15,5 6 7-15,6 0-7 16,2-1 1-16,1 0-4 0,-6 0-3 15,-2 2 7-15,-5-3 0 0,2 5-3 16,-11 1 7-16,-3-4 10 0,0 3 19 16,0-4 20-16,-8 1 10 15,-5-10-6-15,1 2 3 0,3-1-16 16,0-12-9-16,3 0-17 0,6 0-10 16,0 8-11-16,-13-8-42 15,4 0-84-15,-2-8-80 16,-6-4-39-16,2-4-34 0,-2-8-2 15</inkml:trace>
  <inkml:trace contextRef="#ctx0" brushRef="#br1" timeOffset="216683.2446">13913 13197 57 0,'0'11'108'0,"0"-11"92"0,0 0-17 16,0 0-40-16,0 0-43 0,0 0-20 15,0 0-19-15,0 0-15 16,0 10-6-16,0-10-16 0,0 0-18 15,8 0 1-15,6 0-6 0,2 0-5 16,4 0-17-16,4 0-46 0,0 0-47 16,1 0-52-16,-1 0-76 15,-4 0-197-15</inkml:trace>
  <inkml:trace contextRef="#ctx0" brushRef="#br1" timeOffset="217740.0141">14003 12904 102 0,'-23'0'174'0,"-6"0"22"16,-9 0-46-16,3 0-45 0,-6 7-34 16,0-7-10-16,-3 0 8 15,-2 13 12-15,3-1 2 0,-7 0 17 16,1 2-33-16,1 0-15 0,3 7-5 15,0 3 4-15,0 2-12 0,5 2 0 16,3 0 4-16,4 4-6 16,2 6-3-16,2-3-1 15,6 3 9-15,-3 6-6 0,1-3 8 16,9 3 1-16,1 6-3 0,3-2 5 16,-1 1-10-16,4-3 0 0,9-3 3 15,0 3 3-15,0-5-43 16,0 4 0-16,0-2 0 0,5 2 0 15,4-4 0-15,2-4 0 0,1-1 0 16,5-7 0-16,0 0 0 16,2-1 0-16,2-4 0 0,4 2 0 15,-3-7 0-15,13-3 0 0,1 1 0 16,-1-1 0-16,10-4 0 16,0 0 0-16,6-12 0 15,-4 9 0-15,2-9 0 0,-1 0 0 16,-3 0 0-16,0 0 0 0,-4 0 0 15,-2 0 0-15,3 0 0 0,-6 0 0 16,0 0 0-16,2 0 0 16,-1-4 0-16,-3-1 0 0,5 0 0 15,-4 2 0-15,2-6 0 0,-1 2 0 16,1-2 0-16,-4 2 0 16,-1-5 0-16,-4-1 0 0,0-2 0 15,-2-2 0-15,-3 0 0 0,-1 1 0 16,-2 0 0-16,0-5 0 0,-4 1 0 15,-4 0 0-15,4-1 0 16,-3 2 0-16,-2-7 0 16,3 3 0-16,-3-6 0 0,1 0 0 15,-3-4 0-15,-1 5 0 0,0-3 0 16,0-3 0-16,-4 6 0 16,4 3 0-16,-5 0 0 0,2 1 0 15,-2 1 0-15,-3-2 0 0,0 0 0 16,0 5 0-16,0 0 0 0,0 0 0 15,0-1 0-15,-8-1 0 16,8 3 0-16,-11-2 0 0,4 2 0 16,7-2 0-16,-13 1 0 15,5 4 0-15,8-1 0 0,-13-4 0 16,13 6 0-16,-11-2 0 0,-3 6 0 16,6-6 0-16,-3 1 0 0,-2-1 0 15,5 5 0-15,-3 0 0 16,-3 0 0-16,-2 0 0 0,1-1 0 15,-2 1 0-15,0 0 0 0,1 0 0 16,1 0 0-16,-6-5 0 0,0 6 0 16,-2-7 0-16,-6 7 0 0,1-6 0 15,0 2 0-15,-1 2 0 16,-9 1 0-16,-2 0 0 0,-8 3 0 16,-6 9-312-16,-6 0-251 15,-10 0-17-15</inkml:trace>
  <inkml:trace contextRef="#ctx0" brushRef="#br1" timeOffset="218654.9512">13056 14121 93 0,'5'0'128'15,"-2"0"48"-15,-3 0-38 16,0-5-41-16,5 1-41 0,-5 0-11 16,0 1 3-16,0 3 8 0,0 0-2 15,0-5 2-15,0 5-7 16,0 0-4-16,0 0-3 15,3 0 2-15,-3 0-7 0,0 0 5 16,0 0-7-16,0 0 7 0,0 0-6 16,0 0 4-16,0 0 4 0,0 0 5 15,-11 0 5-15,-3 8 10 16,4-8 0-16,-2 13-2 0,-6-1-3 16,-7 4 5-16,-2 0-1 0,-6 4-7 15,-3 9 14-15,-4 0-31 16,-6 3-39-16,-5 8 0 0,-4 1 0 15,3 5 0-15,-1 3 0 0,0-1 0 16,1 1 0-16,-2-4 0 16,2-1 0-16,3 0 0 0,5-3 0 15,3-8 0-15,4-3 0 16,6-3 0-16,2-3 0 0,4-3 0 16,8-9 0-16,2 0 0 0,3 0 0 15,2-12 0-15,4 8 0 16,-2-8 0-16,-1 9 0 0,-4-9-380 15,-3 0-90-15,-3 0-51 0</inkml:trace>
  <inkml:trace contextRef="#ctx0" brushRef="#br1" timeOffset="219140.1036">11387 15183 167 0,'8'0'254'15,"-8"0"-40"-15,0 0-52 0,0 0-48 16,0 7-29-16,-8 1-9 0,-4 5 7 15,0 4 0-15,-1-1-13 16,13 1-5-16,-12 2-5 0,-1 6-10 16,13 4-5-16,-6 2-12 0,6 7-9 15,0 2-12-15,0-3-1 16,0 1-13-16,0-6 8 0,0-1-6 16,0-4-28-16,0-4-63 15,0-6-68-15,0-6-59 0,0-2-20 16,0-9-46-16,0-4 27 0</inkml:trace>
  <inkml:trace contextRef="#ctx0" brushRef="#br1" timeOffset="219527.2511">11675 15194 43 0,'3'0'107'0,"-3"0"106"15,0 17-9-15,0 0-44 16,0-1-49-16,0 5-44 0,-11-1-10 16,4 0-7-16,7 5 3 0,0-4-10 15,0-7-21-15,0 4-6 0,0-3-7 16,4-2-4-16,7-13 0 16,-2 0-2-16,2 9-3 15,5-9-2-15,2 0 0 0,-3 0-2 0,-2-5-2 16,-2-2-2-16,2-7-2 15,-1 7 4-15,-4 0 5 16,0-2 7-16,-3 1-6 0,-2 3 10 16,2 5-5-16,-5-4-1 15,0 4-6-15,0 0 8 0,0 17 8 16,0-1 12-16,0 5-8 16,0 2-1-16,0 6-9 0,0-5-7 15,3 5 4-15,2-5-1 0,-5-3-5 16,3 0-6-16,1-7-41 15,1 1-64-15,-5-8-57 0,0-7-61 16,0 0-46-16</inkml:trace>
  <inkml:trace contextRef="#ctx0" brushRef="#br1" timeOffset="222364.1839">11496 14874 52 0,'-11'-9'97'0,"-2"6"69"16,1 3 17-16,-4 0-37 0,0 0-40 16,-6 0-29-16,3 0-12 0,3 0 10 15,-5 12 1-15,1-5 2 16,3 5-2-16,-2-4-18 0,2 5-8 16,-4 3-2-16,2 4 14 0,-2 6 4 15,2-2 15-15,-3 0-19 16,2 3-5-16,5 2-29 0,-2 5 18 15,4-1-11-15,1 3 1 16,1-1 2-16,3 3 2 0,-5 3 3 16,5-4-17-16,-5 0 12 0,4 0-2 15,9-6-36-15,-6 2 0 16,6-4 0-16,0-5 0 0,0-3 0 16,0-2 0-16,0 7 0 0,0-7 0 15,0 2 0-15,0-1 0 16,0 0 0-16,0-3 0 0,3 0 0 15,5-2 0-15,-4-2 0 0,1 2 0 16,3 2 0-16,-5-1 0 16,6 1 0-16,-5-6 0 0,5 1 0 15,-5 5 0-15,2-5 0 16,2 0 0-16,6 2 0 0,-6-2 0 16,0 0 0-16,1-12 0 0,-1 12 0 15,-1-12 0-15,-4 8 0 16,2-8 0-16,-1 13 0 0,4-6 0 15,0 1 0-15,0 5 0 0,1-6 0 16,-1 1 0-16,0 1 0 0,-1-1 0 16,7-8 0-16,-6 9 0 15,0-2 0-15,1-7 0 0,-3 9 0 16,3-9 0-16,-5 0 0 0,0 0 0 16,-4 8 0-1,5-1 0 1,-1-7 0-16,0 0 0 15,3 0 0-15,-2 10 0 0,-2-3 0 16,3-7 0-16,-3 8 0 0,5 1 0 16,-5-9 0-16,2 0 0 15,-2 0 0-15,2 8 0 0,-1-8 0 16,1 0 0-16,-1 0 0 16,0 0 0-1,0 8 0-15,0-8 0 0,0 7 0 16,3-7 0-16,6 9 0 15,-2-9 0-15,3 0 0 0,-6 0 0 16,2 0 0-16,4 0 0 16,-6 0 0-16,0 0 0 0,1 0 0 15,-1 0 0-15,0 0 0 0,-5 0 0 16,6 0 0-16,-1 0 0 0,-1 0 0 16,7 0 0-16,2 0 0 15,-4 0 0-15,0 0 0 0,0 0 0 16,1 0 0-16,-2 0 0 0,6 0 0 15,-6 0 0-15,2 0 0 16,0 0 0-16,1 0 0 0,3-4 0 16,-1-1 0-16,-3 2 0 15,3-1 0-15,-4-4 0 0,4 4 0 16,-3 0 0-16,-1-1 0 0,1 1 0 16,-2 1 0-16,2-6 0 15,-6 9 0-15,1-3 0 0,0-2 0 16,1 0 0-16,0 5 0 0,-5 0 0 15,4-3 0-15,-1-1 0 0,2-1 0 16,-1 2 0-16,0-1 0 16,0-1 0-16,-4-2 0 0,1 2 0 15,-2 1 0-15,2 4 0 0,-1 0 0 16,0 0 0-16,3 0 0 16,2-3 0-16,-1-2 0 15,0-4 0-15,1 1 0 0,-1 1 0 16,0-3 0-16,-5 7 0 0,5 0 0 15,-3-6 0-15,-2 6 0 0,2-2 0 16,-2 0 0-16,-3 2 0 16,0 0 0-16,5 3 0 15,-2-5 0-15,2 5 0 0,-1-4 0 16,1 1 0 0,-2-2 0-16,2-4 0 15,-2 6 0-15,5-2 0 16,-3 1 0-16,-1 4 0 0,0-3 0 15,-4-2 0-15,0 0 0 16,0 1 0 0,4 1 0-16,0-1 0 15,-4-1 0-15,5 5 0 16,-5-7 0 0,0 2 0 15,0 1 0-31,0 0 0 0,0 0 0 15,0-1 0-15,3 2 0 16,-3-1 0-16,3-1 0 0,3-3 0 16,-3 8 0-16,-3-3 0 0,0-5 0 15,0 4 0-15,0-5 0 16,0 2 0-16,0-5 0 0,0 2 0 16,0 3 0-16,0-1 0 0,0-1 0 15,0 1 0-15,5 0 0 16,-5 0 0-16,0 0 0 0,0 1 0 15,0-2 0-15,0 1 0 0,0-1 0 16,0 1 0-16,0 5 0 0,0-2 0 16,0 1 0-16,0 1 0 15,0-6 0-15,0 2 0 0,0-3 0 16,0 3 0-16,0-3 0 16,0 3 0-16,0 2 0 0,0-3 0 15,0 0 0-15,0 1 0 0,0 2 0 16,0 2 0-16,0-5 0 15,0 3 0-15,0-2 0 0,0-1 0 16,0 4 0-16,0-1 0 16,0 0 0-16,0 2 0 0,0-1 0 15,0-4 0-15,0-1 0 16,0 5 0-16,0-4 0 0,0 1 0 16,0-3 0-16,-14 3 0 0,14-2 0 15,-6 1 0-15,6 3 0 16,0 2 0-16,0 0 0 15,-9-2 0-15,1 1 0 0,8-4 0 16,-14-1 0-16,8 9 0 16,6-3 0-16,0-5 0 0,0 5 0 15,0-6 0-15,-8 1 0 16,8-1 0-16,-14 1 0 0,14-1 0 16,-8 2 0-16,0-1 0 0,8 4 0 15,-8-1 0-15,8-3 0 16,0 0 0-16,-8 4 0 15,0-4 0-15,8 3 0 16,-11 1 0-16,11-4 0 0,0 1 0 0,0-2 0 16,-9 1 0-16,9-1 0 15,0 2 0-15,-8-6 0 0,8 4 0 16,-13 1 0-16,13-3 0 16,-9 2 0-16,9 2 0 0,0-2 0 15,0 7 0-15,-6-3 0 0,6-3 0 16,0 4 0-16,-9-6 0 15,9 3 0-15,0-1 0 0,-8-1 0 16,8 2 0-16,0-2 0 0,-9 1 0 16,1-4 0-16,0 3 0 0,8 1 0 15,-9 3 0-15,9 2 0 16,0-1 0-16,0 0 0 16,-14 0 0-16,14 1 0 15,0-2 0-15,-8 1 0 31,8-1 0-31,-9-2 0 16,9 2 0-16,-9-2 0 0,9 3 0 16,-8-2 0-16,0 4 0 15,-4-3 0 1,12 0 0-16,-8 3 0 0,0 2 0 31,8-5 0-15,-8 5 0-16,8-4 0 15,0-1 0-15,0 2 0 16,-8 3 0 0,0 0 0-16,-3 0 0 15,2-4 0-15,-4-1 0 16,5 2 0-16,-4-1 0 16,0-1 0-16,12 2 0 0,-9 3 0 15,-2 0 0 1,3 0 0-16,0 0 0 15,-1 0 0-15,1 0 0 16,1 0 0-16,-6 0 0 16,4-5 0-1,1 2 0 1,-1-2 0-16,9 1 0 0,-8 4 0 16,8-4 0-16,-6 0 0 15,6-1 0 1,-8 5 0-16,-5 0 0 15,5 0 0-15,-5 0 0 16,4 0 0 0,9-4 0-16,-6 4 0 15,-7 0 0-15,13-3 0 16,-9 3 0 0,9-5 0-16,-8 5 0 31,1 0 0-31,-1 0 0 0,-1-3 0 15,1 3 0-15,8-4 0 16,-11-1 0-16,11 1 0 16,-9 4 0-16,1 0 0 15</inkml:trace>
  <inkml:trace contextRef="#ctx0" brushRef="#br1" timeOffset="222877.66">11463 14877 2047 0</inkml:trace>
  <inkml:trace contextRef="#ctx0" brushRef="#br1" timeOffset="223055.1741">11468 14877 2047 0,'4'0'0'16,"-13"0"-394"31,-7 13-135-47,-3-2-10 15</inkml:trace>
  <inkml:trace contextRef="#ctx0" brushRef="#br1" timeOffset="224272.1593">14393 14031 21 0,'5'9'67'0,"3"-2"77"0,-1 1 64 16,-4-8-49-16,3 9-55 0,-3-9-38 16,2 7-12-16,-5-7 1 15,3 12-3-15,2-2 6 0,3-10 0 16,1 12-13-16,-6-1 2 0,5 1-11 16,0 0-11-16,2 1 8 0,-4-1 9 15,7 5-2-15,-1-2-7 16,-1-1 13-16,3-2 2 15,2 0-6-15,-4 5 1 0,0-6-12 16,4 1-12-16,-4 4 1 0,5-4 1 16,-2 0 6-16,-2 5-3 15,-1-5 2-15,1 5 6 0,-2-2-12 16,2-1 3-16,3 2-13 0,-4-4-2 16,4 4-1-16,1 1 3 0,0-3 10 15,3 3-5-15,0 4 9 16,0-5-6-16,0 1-4 15,0-1-7-15,1-3 2 0,-4-2-5 0,-1 2-3 16,0 4 2-16,1-5-6 16,-2 0 7-16,2 4 1 15,-1-4 3-15,1-1 5 0,-6 6-2 16,6-5-8-16,-2 0-3 0,7 4 12 16,-8 1 0-16,8 0-3 0,-4 0 0 15,-4-6-2-15,3 1 6 16,-1 0-9-16,0 0 0 0,0 0 9 15,1 0-9-15,-6 2-4 0,2-2 0 16,0 0 0-16,-2 3 0 16,6-2 0-16,-6 3 0 0,2-3 0 15,-1-1 0-15,1 4 0 16,-2-4 0-16,0 1 0 0,3-2 0 16,-2 1 0-16,1-3 0 0,-1-1 0 15,-1 0-13-15,1 4-99 16,-4-4-119-16,0 4-92 0,-8 2-56 15,0-2-54-15</inkml:trace>
  <inkml:trace contextRef="#ctx0" brushRef="#br1" timeOffset="225189.1867">15843 15293 212 0,'-16'-4'270'0,"-1"-5"-25"0,1 5-54 16,4 1-41-16,0 3-24 15,1 0-15-15,-3-5-16 0,14-2-20 16,0 2-19-16,0 5-36 0,0 0-13 16,8 0-6-16,6 0-6 0,7 0-11 15,1 0-19-15,3 0-3 16,4 12-11-16,-4 0-6 0,-5 9 1 16,-4 0 15-16,-8 8 3 15,-8 3 3-15,0 0 13 0,-16 4 6 16,-9 6 7-16,-6 0 3 0,-6-7 2 15,1-2 9-15,1 0 7 16,4-5-2-16,7-4 6 0,3-7-2 16,10-6 4-16,11-3 1 0,0-8-16 15,11 0-13-15,10 0-30 16,10 0-42-16,10-12-40 16,13-4-21-16,3-9-10 0,5-3-9 0,-2-5-2 15,1 2 28-15,-1-2 34 16,0 5 38-16,-3-1 31 0,-7 0 28 15,-5 5 34-15,-13 3 57 16,-7 4 89-16,-9 6 34 0,-9 4-17 16,-7-2-64-16,0 3-46 0,-12 6-25 15,-5 0-7-15,-2 0 0 0,-2 0-15 16,1 18-8-16,-1 2-15 16,2 3-8-16,3 2 0 0,2 1-1 15,14 5 2-15,0 3 1 0,8-3-6 16,10 4-1-16,5-7-3 0,10-5 9 15,4-2-3-15,7-5-2 16,5 0-4-16,2-16 0 16,0 0 4-16,-3 0-7 0,1 0 7 15,-4-12-6-15,-4-3 1 0,-4-6 3 16,-5-4-2-16,-7-4 10 0,-5-2-9 16,-8-6 4-16,-9 3 15 15,-3-2 29-15,0 3 27 0,-15 5 2 16,-2 0 18-16,-8 3-25 0,2 9-30 15,2 4-13-15,0 4-25 16,3 8-35-16,-4 0-66 0,6 0-74 16,0 0-70-16,0 0-57 0,4 0-52 15</inkml:trace>
  <inkml:trace contextRef="#ctx0" brushRef="#br1" timeOffset="226838.5072">16717 15012 35 0,'-19'-12'107'15,"-6"0"90"-15,-4 2 3 0,1 3-46 16,-4 3-46-16,-1-1-21 15,2-2 7-15,-3 2 14 0,1-2 18 16,0 2 0-16,0 2-3 0,1 3-5 16,-1 0-14-16,2-5-9 15,-3 2-15-15,3-2-3 0,2 1 7 16,-4 4-60-16,5 0-24 0,-1 0 0 16,1 0 0-16,-1 9 0 0,1 2 0 15,0 1 0-15,-1 0 0 16,7 4 0-16,-4-4 0 0,1 5 0 15,0 0 0-15,1-5 0 0,0 3 0 16,-1 2 0-16,1 0 0 16,-1 0 0-16,6-1 0 0,-1-1 0 15,-1-1 0-15,2-1 0 16,2-2 0-16,1 5 0 0,-2-5 0 16,7 6 0-16,-1-4 0 0,4-1 0 15,-3 4 0-15,1-4 0 16,2 0 0-16,-3 5 0 0,2-4 0 15,1-1 0-15,-5 3 0 0,1-1 0 16,5 0 0-16,-1 4 0 0,-1-7 0 16,1 6 0-16,8-2 0 15,-8 2 0-15,8-5 0 0,-8 1 0 16,8-1 0-16,-9 1 0 16,9 2 0-16,0-1 0 0,0-1 0 15,0-6 0 1,0 4 0-16,0 1 0 0,0 2 0 15,0 0 0-15,0 3 0 0,0 4 0 16,0-4 0-16,0 3 0 0,9 0 0 16,-1 0 0-16,0 1 0 15,0-4 0-15,5-1 0 0,-2 3 0 16,1-2 0-16,4-1 0 0,-2 0 0 16,1-3 0-16,-1-1 0 15,0 4 0-15,3-4 0 0,3 1 0 16,2-1 0-16,-2 0 0 15,2 1 0-15,4-6 0 0,-6-7 0 16,-1 11 0-16,7-1 0 0,-3 2 0 16,2-5 0-16,0 3 0 15,4-3 0-15,-7 1 0 0,4 1 0 16,-1-2 0-16,-2-7 0 0,3 9 0 16,2-1 0-16,0 0 0 0,0-8 0 15,0 0 0-15,1 9 0 16,-1-9 0-16,-3 7 0 0,0-7 0 15,-1 0 0-15,1 0 0 0,-5 0 0 16,3 0 0-16,-1 9 0 0,-3-9 0 16,5 0 0-16,1 0 0 15,0 0 0-15,-1 0 0 0,0 0 0 16,5 0 0-16,-1 0 0 16,0 0 0-16,1 0 0 0,-1 0 0 15,1 0 0-15,-1 0 0 0,-3 0 0 16,-5 0 0-16,2-4 0 0,-4-5 0 15,-2 1 0-15,6 1 0 16,-3-3 0-16,2 3 0 0,4-5 0 16,-1 0 0-16,1 0 0 15,-2-2 0-15,2 2 0 0,-2-1 0 16,3-2 0-16,-1-1 0 0,-6 1 0 16,-2-2 0-16,-1 0 0 15,0-4 0-15,-5 1 0 0,3-1 0 16,-3 5 0-16,-3 4 0 0,2 1 0 15,-2-1 0-15,-2-5 0 0,2 0 0 16,-2 1 0-16,-3-4 0 16,2 0 0-16,-5 0 0 0,0-1 0 15,0 4 0-15,0 0 0 0,0 3 0 16,0-3 0-16,0 1 0 0,0 0 0 16,0 4 0-16,0-5 0 15,0 0 0-15,0 5 0 16,0-5 0-16,-8 5 0 0,-1-5 0 15,9 2 0-15,-8-2 0 0,-3-2 0 16,-2-2 0-16,5 4 0 0,8-2 0 16,-13-2 0-16,4 4 0 15,-2 5 0-15,4 0 0 0,-2 0 0 16,-3 3 0-16,3 2 0 0,0-3 0 16,-2 3 0-16,11 0 0 0,-11-3 0 15,2 3 0-15,9-5 0 16,-12-1 0-16,4 6 0 0,-6-1 0 15,3-6 0-15,3 2 0 0,-4 0 0 16,4 0 0-16,-3 5 0 16,-3-7 0-16,7 2 0 0,-7 4 0 15,3 0 0-15,-2 0 0 16,1 1 0-16,0 2 0 0,1 1 0 16,2-1 0-16,1 2 0 0,0 3 0 15,-1 0 0-15,-2-4 0 0,-1-1 0 16,3 3 0-16,1-3 0 15,0 5 0-15,0 0 0 0,-1 0 0 16,-2 0 0-16,-2 0 0 0,1 0 0 16,4 0 0-16,-5 0 0 15,2 0 0-15,3 0 0 0,-1 0 0 16,1 0 0 0,0 0 0-1,1 0 0 1,-2 0 0-1,1 0 0 1,0 0 0-16,0 0 0 16</inkml:trace>
  <inkml:trace contextRef="#ctx0" brushRef="#br1" timeOffset="226962.0675">16599 15000 2047 0,'-15'0'-345'0,"-15"0"-367"0</inkml:trace>
  <inkml:trace contextRef="#ctx0" brushRef="#br1" timeOffset="229855.4935">10151 15484 22 0,'0'-7'53'0,"0"-2"45"16,0 1 46-16,0-1 6 0,8 1-34 16,1-4-20-16,-4 4-6 15,1 0-4-15,-1 1 5 16,-2 2 6-16,-3 0 9 0,0 1-4 0,0 4-8 15,0 0-28-15,0 0-26 16,0 0-12-16,0 0-9 0,0 0-5 16,0 0 0-16,0 0-3 15,0 0-7-15,0 0 0 0,0 0 2 16,0 17 0-16,-11-2 4 0,11 7 6 16,-11-2 1-16,2 1 2 0,9-2-7 15,-8 3 5-15,8 1-4 16,0 3-10-16,0-2 10 0,0-5-7 15,3 2-3-15,2-5 1 0,4 1 6 16,-1-5-3-16,-2-4 3 16,2-8-1-16,2 12 0 15,2-12-4-15,-5 8 6 0,2-8 4 16,-1 0-6-16,-5 0 1 0,2 0 7 16,3 0-3-16,-5 0 4 0,3 0-4 15,-6-8 2-15,3 5-7 16,5-6-7-16,1-2 6 0,0-3-5 15,2 2-3-15,0-4-2 0,3 0 2 16,-6-1 4-16,3 5-7 0,-3 0 2 16,0-1 4-16,-3 5 3 15,-2 1-5-15,-3-1 1 0,0 4 0 16,0-5 5-16,0 2-6 0,0-1-1 16,0-1 10-16,0 1-12 15,0-1 5-15,0 2 5 0,0-2 15 16,0 1-9-16,0 4 4 15,0 1 8-15,0 3-8 0,-8-5-7 16,0 0-3-16,0-2-4 0,-3 2-4 16,-2 1 0-16,-4-4 0 15,3 8-1-15,-4 0-31 0,-2 0-53 16,1 0-72-16,-6 0-80 16,-7 0-81-16,-5 12-42 0,-5 0-37 0</inkml:trace>
  <inkml:trace contextRef="#ctx0" brushRef="#br1" timeOffset="231472.893">17832 15530 19 0,'3'-8'23'0,"0"-1"18"16,5 4 25-16,-8-2 27 15,0 7 43-15,0-5-5 0,0 2-25 16,0-1-11-16,0-1-13 0,0 1-12 16,-8 4 0-16,8-3 0 0,0 3-5 15,0 0 1-15,0-5-10 16,0 5-2-16,0 0-13 0,0 0-2 16,0 0 1-16,0 0-3 0,0 0-5 15,-6 0-9-15,6 0 6 16,0 0-4-16,-14 0-5 0,2 0 1 15,0 0 1-15,-1 8-1 16,2 1-10-16,-3 3 3 0,3 0-2 16,-6 0 4-16,5 0-6 0,1 1 7 15,-3-1-8-15,6-12 5 0,0 11-2 16,8-11 0-16,0 8-3 16,-6 4 0-16,6-2-9 0,0-10-1 15,0 7 6-15,0 3-3 0,0-10 2 16,0 7-1-16,0-7-2 15,0 0 11-15,0 12-2 0,0 0-2 16,0-4 2-16,0 1-5 16,3-9-1-16,0 12 2 0,5 0 5 15,-3-4-7-15,3 0 4 0,-4-8-3 16,4 12-5-16,-3-3-4 16,-2-9 10-16,5 12-9 0,-4-12 6 15,5 0-1-15,-1 7 9 0,0-7-4 16,1 0-6-16,-1 0 2 0,0 0-3 15,4 10-3-15,-4-10 8 16,0 0-3-16,1 0-6 0,-6 0 4 16,6 0 4-16,-1 0 1 0,-5 0-4 15,0 0 3-15,2 0 6 0,4 0 0 16,-6-5-8-16,5 0-4 16,-3 3 11-16,-1-3-7 15,0-3-7-15,5 4 2 0,-5-5 7 16,1 1-1-16,-5 1-5 0,1 2 5 15,-1-3-1-15,5 1-1 0,-2-2 3 16,3 1 4-16,-3-1-8 16,2 1-2-16,3 5 3 0,-5-6-7 15,-3 1 2-15,0-1 3 0,5 2 6 16,-5 0 1-16,0-3-6 16,0 5 5-16,0-2 1 0,0 2 7 15,0 3-9-15,0-7 10 16,0 1 2-16,0-1-7 0,0 2 2 15,0 3-5-15,0-1 3 0,0 3-3 16,0-8 2-16,0 3 10 0,0 2-16 16,-8 0-2-1,8-2-5-15,-13 2-81 16,-4 5-112-16,-2 0-126 0,-11 0-90 16,-9 0-56-16</inkml:trace>
  <inkml:trace contextRef="#ctx0" brushRef="#br1" timeOffset="233055.8568">15271 13501 18 0,'5'-3'32'0,"-2"0"21"16,2 3 18-16,-5 0 9 0,0 0 8 15,0 0 6-15,0-5-16 0,0 5-17 16,0 0-14-16,0-4-1 0,0 4 6 16,0-4 9-16,0 0 2 15,0-1 3-15,0 5 2 16,0-4-4-16,0 4-14 0,0-4-6 15,0 0-7-15,-8 1-1 0,8-2-13 16,-10 1-5-16,10-1 11 0,0 2 2 16,-11 3-7-16,11-4-7 15,-13-4 4-15,4 8-11 0,1 0 7 16,-3 0-6-16,3 0-4 0,-5 0 3 16,-3 8 10-16,-1 4-2 0,2 0 5 15,-1 0-5-15,4 1-2 0,-2-1 5 16,3-4 2-16,2 4-5 15,1 0 2-15,8-3-2 0,-6-2-1 16,-3 3-1-16,9-3 1 16,-9-7-8-16,9 12 3 0,0 0-5 15,0-3 0-15,0-9 4 16,0 12 1-16,0-1-5 0,0 2 6 16,0-5 2-16,0 0-10 0,0-8 5 15,0 12 2-15,0-12-10 16,0 12 14-16,0-3-7 0,0-1-4 15,5-8 5-15,-1 9 0 0,5-1-2 16,-9-8 1-16,3 9 10 0,0-9-4 16,5 0-9-16,1 7 0 15,-4-7 5-15,1 0-9 16,-1 0 1-16,-2 0 0 0,3 0-5 16,2 0 3-16,0 0 3 0,-4 8-4 15,1-8-1-15,4 8 2 16,-6-8 1-16,0 0-3 0,5 0 1 15,-5 0 0-15,2 0 12 0,-1 0 2 16,4 0 4-16,-3 0-3 0,3 0-9 16,0 0-9-16,3 0 9 15,-3 0-3-15,0 0-3 0,1 0-1 16,-4 0 2-16,3 0 4 0,-5-5-4 16,2 2-4-16,3-5 12 15,-3 4-9-15,3 1 1 16,-5-2-1-16,5 1-2 0,-4-1 8 15,4-3-8-15,-3 8 2 0,-2-4 3 16,5 4-5-16,-8-3 6 16,4 3-6-16,1-5-1 0,-1-4 11 15,-4 6-12-15,0-1 6 0,0-1 2 16,0 2-3-16,4 3-6 0,0-4 2 16,0-4 4-16,0 3 5 15,-4-3-5-15,5 4-4 0,-1-5 0 16,4 1 6-16,-5 0-7 15,2 1 6-15,-5-2 1 0,0 9-9 16,0-8 10-16,0 4 3 16,0 1-10-16,0-1 6 0,0-6-7 15,0 8 7-15,0-4-7 0,0 6 0 16,0 0 7-16,0-7-3 0,0-3 0 16,0 3 0-16,0-1 2 15,0 0 1-15,0 4 7 0,0-4-5 16,0 0-7-16,0-4 7 0,0 3-5 15,0 1 0-15,0 5 0 0,0-2-20 16,-13 1-51-16,1 4-83 16,-8 0-126-16,-13 0-128 0,-16 0-108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6-06T06:35:10.1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5578 4358 180 0,'-17'0'274'0,"5"0"-84"15,0 0-63-15,-1 0-59 0,1-3-29 16,4 0-4-16,8 3-1 15,0 0-3-15,0 0-1 0,0-5-9 16,0 1-2-16,8-4-11 16,4-4 1-16,4 3-3 0,5-4 2 15,4 2-4-15,-2-1 0 16,7-1-4-16,2 4-4 16,-4 6 4-16,-5 3 0 0,2 0 0 15,0 12-4-15,-4 5 6 16,-5 7-4-16,-4 5 0 0,-4 4 7 15,-8 2-3-15,0 6-2 16,-12 0-1-16,-1 4 1 0,-4-5 4 16,2 1-3-16,-5-4 0 15,4-9-5-15,-1-3 7 0,5-4-4 16,12-10 7-16,0 2-4 16,0-13 12-16,0 7-5 15,0-7 13-15,5 0 16 0,5 0-11 16,12 0-5-16,3 0-13 0,2 0 0 15,6-7-15-15,0-2-12 16,-1 5-31-16,1 1-19 0,-6-2-24 16,3-2-12-16,2 2-5 15,1-2-3-15,-1-6-31 0,4-4-21 16,-3-6 28-16,-6-2 36 16,6-4 39-16,-4 5 28 0,-1 0 22 15,1-2 32-15,-1 3 47 16,-3 2 73-16,-4 5 43 0,-5 0-54 15,-4 4-33-15,-4 0-39 0,-5 2-18 16,-3 3-4-16,0 2 3 16,0 5-10-16,0 0-14 15,0 0-10-15,0 0-3 0,0 17 1 16,-15 3 0-16,-1 13-5 16,-5 4 6-16,2 4-6 0,2-1 3 15,1 0 4-15,7-3-3 16,9-9 9-16,0-2 9 0,0-11 3 15,3-2 10-15,14-5 11 16,5-8-9-16,1-5-5 0,2-7-6 16,3-4 10-16,1-3-7 15,-1-6-8-15,-8-3-5 0,1-1-6 16,-5 1 1-16,-5-5 6 16,-3 4-11-16,-8 1 10 0,0 3 8 15,0 5-11-15,0 3-8 16,-16 5-3-16,1 0-3 0,-2 7-11 15,-3 5-39-15,1 0-58 16,-2 0-46-16,4 13-18 0,4-13-82 16,13 0-8-16</inkml:trace>
  <inkml:trace contextRef="#ctx0" brushRef="#br0" timeOffset="315.6368">6929 4624 164 0,'-11'7'290'0,"-6"-7"-58"15,6 9-41-15,2-9-71 0,9 0-46 16,0 0-24-16,0 8-15 0,0-8-16 15,9 0-12-15,2 12 6 16,6 0-6-16,3 0-2 16,0 5 1-16,-3 0-3 0,-6 2-5 15,-3 2-1-15,-8 2 7 16,0 6-16-16,-23 4-78 0,-10 4-66 16,-7-1-48-16,-5-7-76 15,0-9-192-15</inkml:trace>
  <inkml:trace contextRef="#ctx0" brushRef="#br0" timeOffset="731.9669">7535 4256 54 0,'-7'0'190'0,"-2"9"38"0,9-1-60 16,-8-8-45-16,8 9-56 16,0-9-37-16,0 0-10 0,0 12-7 15,0 5 2-15,0 7-1 0,-8 4 5 16,8 5-3-16,-8 3 1 16,8 0-13-16,0 6-3 0,0-6 2 15,0-2-6-15,0-3-10 16,0-2-41-16,0-1-72 0,0-7-103 15,0-9-41-15</inkml:trace>
  <inkml:trace contextRef="#ctx0" brushRef="#br0" timeOffset="1699.5475">7913 4188 3 0,'0'0'4'0,"0"0"2"16,0 0 0-16,0 0 3 0,0 0 5 16,0 0 8-16,0 0 11 15,0 0 14-15,0 0 20 0,0 0 36 16,0 0 21-16,0 0-29 16,0 0-27-16,0 0-27 0,0 0-13 15,0 0-10-15,0 0 3 0,0-5-4 16,0 3-6-16,0-3 2 15,0 0-2-15,0 5 0 0,0 0-2 16,0 0 7-16,0 0-3 16,0 0 5-16,0 0-3 0,0 0-5 15,0 0-2-15,0 0-5 0,0 12 7 16,0 10 8-16,0 6-4 16,0 9-6-16,-8 7-7 15,8 5 6-15,-8-1-4 0,8-3-4 16,0 1 5-16,0-7-3 0,3 0 6 15,5-8 1-15,6-6-4 16,-3-8 9-16,6-5 0 0,3-12 12 16,5 0-9-16,3 0-15 0,4-17 3 15,1-3-8-15,-1-9 6 16,-4-2-2-16,1-7-2 0,-4 2-1 16,-5-2-1-16,-4 7 1 0,0 2 4 15,-3 4-1-15,-5 9 0 16,-5 4 0-16,-3 9 2 15,0 3-4-15,0 12 1 0,0 11 6 16,0 5 0-16,0 9 8 16,6 1 0-16,2 2-1 0,-2 0-4 15,8-2-6-15,-2-3 2 0,5 2-6 16,-6-4-7-16,0-4-23 16,6-6-58-16,-4-2-65 0,0-9-103 15,-2-12 5-15</inkml:trace>
  <inkml:trace contextRef="#ctx0" brushRef="#br0" timeOffset="1949.3025">8875 4461 278 0,'0'0'235'0,"0"0"-74"16,0 0-55-16,0 7-44 0,8 6-9 15,1 3 11-15,4 0-8 16,3 10 5-16,0-2-12 0,4 4-19 16,-3-4-6-16,-2 1-4 0,-2 0 1 15,-4-6-6-15,-1 5-4 16,-8 1 2-16,-14 0-10 16,-5 3-12-16,-10 1-66 0,-4-5-70 15,-2 2-36-15,1-11-76 0,7-7-16 16</inkml:trace>
  <inkml:trace contextRef="#ctx0" brushRef="#br0" timeOffset="2201.4006">9206 4383 84 0,'0'-8'201'15,"0"4"19"-15,0 4-64 0,0 0-61 16,3 0-47-16,0 0-18 0,2 15 10 16,-2 7 10-16,6 7-13 15,-4 7-17-15,3 4-4 0,-5 0-9 16,2 3-6-16,4-8 6 0,-6 6-4 16,1-5-9-16,-4 2-14 15,3-10-42-15,-3-4-56 0,0-3-53 16,0-9-77-16</inkml:trace>
  <inkml:trace contextRef="#ctx0" brushRef="#br0" timeOffset="2515.7389">9710 4216 64 0,'-21'0'232'15,"-1"17"-15"-15,3-1-73 16,-1 5-55-16,-1 3-46 0,10 5-16 16,3 0-4-16,8 2-12 0,0-3-2 15,8 1-7-15,7-1-2 16,10-2 1-16,0-7-1 0,3 2 1 16,1-2-1-16,-6 3 1 15,-2-1 9-15,-5-2-3 0,-5 2 15 16,-6-1 9-16,-5 5 2 15,0 0-9-15,-16-1-18 0,-5-1 3 16,-7 2-6-16,0-5-35 0,-1-3-63 16,1-10-60-16,-1-7-123 15</inkml:trace>
  <inkml:trace contextRef="#ctx0" brushRef="#br0" timeOffset="2699.5322">9754 4221 374 0,'8'-16'338'0,"-5"4"-27"16,3 2-65-16,1-2-66 15,4-1-59-15,6-2-15 0,13-5-28 16,5-4-37-16,15-4-23 0,1 2-18 16,6 2-75-16,0 3-137 15,-7 6-110-15,-10 2-67 0,-7 11-15 16</inkml:trace>
  <inkml:trace contextRef="#ctx0" brushRef="#br0" timeOffset="3143.6886">10420 4676 247 0,'-12'0'298'16,"0"0"-64"-16,-1 0-56 16,4 0-72-16,9 0-33 0,0 0-28 15,0 0-4-15,0 0-12 16,6 13 11-16,2 4 6 0,3-1 1 15,6 3-11-15,-5 2-16 16,-4-2-14-16,1 3-4 0,-9 1-2 16,-14 7-25-16,-1 2-108 0,-13 1-85 15,-5-4-67-15,-4-5-70 16</inkml:trace>
  <inkml:trace contextRef="#ctx0" brushRef="#br0" timeOffset="4808.144">11025 4253 17 0,'0'0'34'16,"-8"0"25"-16,8 0 32 0,0 0 33 15,0 0 9-15,0 0-38 0,0 0-22 16,0 0-20-16,0 0-8 15,0 0-4-15,0 0-2 16,0 0-2-16,0 0-9 0,0 0-1 16,0 0-7-16,0 0-1 0,0 0-10 15,0 0 2-15,0 0 1 16,0 0-2-16,0 0 2 0,0 0 5 16,0 0-1-16,0 0 5 0,0 0-2 15,0 0-4-15,0 0 0 16,0 0-1-16,0 0-3 0,0 0-5 15,0 0 4-15,0 0-6 16,0 0 1-16,0 0-3 0,0 0 4 16,0 0-8-16,0 0 9 15,0 0-8-15,0 0 4 0,0 0-6 16,0 0 8 0,0 0-2-16,0 0 1 15,0 0 1-15,0 0-3 0,0 0 0 16,0 0 0-16,0 0 1 15,0 0-2 1,0 0 4-16,0 0-6 0,0 0 3 16,0 0 1-16,0 0-1 15,0 0-7-15,0 0 6 16,0 0-3-16,0 0 6 16,0 0-3-1,0 0 2-15,0 0 5 16,0 0 9-16,0 0 6 0,0 0-3 15,0 0 8-15,0 0 0 16,0 0 9-16,0 0 1 0,5-4-12 16,3-5 2-16,-2 2-2 0,3-1 8 15,4-1-22-15,-1 1-9 16,5-3 3-16,3-3-5 0,4 2-1 16,0-1 1-16,1 11-7 0,-5 2 3 15,-4 0 3-15,0 15-4 16,-3 7 8-16,-2 1-4 15,-5 5 0-15,-6 10 0 0,0 3 0 16,-17-1 5-16,1 0-4 0,-1 1-1 16,2-7-4-16,-2-6 8 15,4-9-2-15,13-3-2 0,0-4-4 16,0-2 8-16,0-10-6 16,0 7-8-16,8-7 10 0,5 0 6 15,4 12-10-15,-6-12 1 0,2 14 4 16,-2-7 0-16,-3 5-8 15,-8 1 7-15,0 2 1 0,0 7 3 16,-16-3 1-16,0 3-3 0,-9 2-4 16,1-1-5-16,0 2 2 15,-4-5-28-15,0 1-23 0,-1-4-37 16,1-2-36-16,7-6-15 16,5-9-5-16,2 0 7 0,14 0-2 15,0-9-21-15</inkml:trace>
  <inkml:trace contextRef="#ctx0" brushRef="#br0" timeOffset="5149.5755">11703 4306 147 0,'17'-9'186'0,"-5"9"-8"16,-12 0-73-16,0 21-35 0,-12 4-30 15,0 12-8-15,-4 3-4 16,-1 1-10-16,6 4-3 0,-2 0-2 15,13-5-7-15,0-3-5 0,0 0 7 16,0-9 3-16,0-8 0 16,9-3 8-16,-2-6 14 0,4-11 0 15,6 0-2-15,5 0 3 0,-4 0-1 16,4-11-4-16,-2-6-6 16,0 0 8-16,-3-3 26 0,-1-3-23 15,-4-2-11-15,-4-7 2 16,-5-6-11-16,-3 2-6 0,0 4 2 15,0 3-3-15,-11 5-5 0,2 2 0 16,-2 10-3-16,-5 0-3 16,-1 4-3-16,2 0-23 0,1 8-60 15,3 0-63-15,-3 0-42 0,3 0-124 16</inkml:trace>
  <inkml:trace contextRef="#ctx0" brushRef="#br0" timeOffset="6249.154">12419 4205 20 0,'0'0'42'16,"0"0"44"-16,0-5 44 0,0 5 31 15,0 0-54-15,0 0-42 16,3 0-28-16,-3 0-18 0,0 0 1 16,0 0 0-16,0 0 4 0,0 0 1 15,0 0 5-15,0 0 1 16,0 0 2-16,0 0-3 16,5-3 4-16,-2-6-17 0,5 4-3 15,2-2-4-15,2-1-3 0,-2-4 2 16,7-1 2-16,5 1 4 15,-4 1-6-15,7 2 18 0,0 1-9 16,4-5-6-16,-4 6 4 16,-6-2-15-16,-2 9 4 0,-2 0-5 15,-3 0-3-15,-4 0 2 0,-8 16 1 16,0 5 2-16,0 3-2 16,-11 9 0-16,-5-1 4 15,-5 4-3-15,1 1 1 0,3-9-1 16,3-3 0-16,4-4-1 0,10-5-5 15,0-4 2-15,0-1 2 16,0-1 4-16,13-3-5 0,3 1 5 16,-1 6-5-16,7 1 0 0,-2 6 2 15,0 3 0-15,-3 4-2 16,-9 0 6-16,-5-1-7 0,-3-4 3 16,0 1 0-16,0 1 5 15,-17-5-4-15,1 4-3 0,1-2 2 16,-5-6-1-16,3-5-23 15,6-11-32-15,-3 0-25 0,6 0-53 0,8-3-38 16,0-14-43-16,5-7 28 16</inkml:trace>
  <inkml:trace contextRef="#ctx0" brushRef="#br0" timeOffset="6566.1516">13265 4045 92 0,'19'-17'96'0,"-7"10"15"16,-7 7 50-16,-5 0-67 0,0 12-22 16,-14 5-25-16,-5 7-2 0,-5 9 0 15,-1 0-16-15,5 3-1 16,4 0-5-16,3 1 3 0,13-1-11 16,0 2 2-16,13-6-11 15,3-4 0-15,7-3 0 16,7-1 1-16,-3-3-6 0,3-6 3 15,-3 7-7-15,-5-2 5 0,-6 0 6 16,-4 1-3-16,-3-4 4 16,-9 2 9-16,0 2 4 0,-9-1-6 15,-3-5-2-15,-4 2-10 0,-6-1 1 16,-2 1-6-16,-4-4-11 16,-4-13-56-16,-1 0-73 15,-3 0-100-15,4-17-30 0</inkml:trace>
  <inkml:trace contextRef="#ctx0" brushRef="#br0" timeOffset="6741.445">13341 3997 433 0,'17'-12'334'0,"-6"3"-47"15,1-2-85-15,5-1-89 16,8-5-47-16,7 0-30 0,7-2-24 15,4 2-47-15,-7 8-120 0,-3 9-78 16,-9 0-63-16,-5 12-63 16</inkml:trace>
  <inkml:trace contextRef="#ctx0" brushRef="#br0" timeOffset="7164.4729">12133 4810 134 0,'6'-3'370'15,"-6"-1"-20"-15,0-1-57 16,0 5-115-16,0 0-78 0,0 0-43 0,3 0-13 15,6 0-7-15,-1 0-17 16,5 12-4-16,-3 4-2 0,6 6-11 16,-2-2 1-16,-6 5-1 15,-8 3-3-15,0 8-32 0,-22 0-86 16,-4 6-91-16,-13-1-77 0,0-1-93 16</inkml:trace>
  <inkml:trace contextRef="#ctx0" brushRef="#br0" timeOffset="9765.6878">14738 4033 53 0,'0'-5'130'0,"0"-2"99"15,0 2-35-15,0 3-36 16,0-7-42-16,0 4-32 16,0-2-11-16,0 2-5 0,0 5-11 15,0 0-22-15,0 0-14 0,0 0-14 16,0 0-4-16,0 0-7 16,0 9 2-16,0 8 1 0,0 12 3 15,5 6 0-15,-5 10 3 16,0 8-3-16,0 4-1 0,0 0 1 15,0-4-7-15,0-10 3 0,0-1-19 16,9-9-66-16,2-13-48 16,1-7-49-16,5-13-89 0,2-16 15 15</inkml:trace>
  <inkml:trace contextRef="#ctx0" brushRef="#br0" timeOffset="9967.5795">15250 3833 350 0,'5'0'209'0,"-5"0"-80"15,0 13-48-15,0 12-27 0,-13 7-3 16,1 8 1 0,-1 10-12-16,2 0-6 0,-2 1-18 0,13 2-10 15,0 0-1-15,0 0 1 16,0-5-19-16,-8-2-62 15,8-10-80-15,-17-4-141 0</inkml:trace>
  <inkml:trace contextRef="#ctx0" brushRef="#br0" timeOffset="10316.7396">13995 4603 283 0,'-15'8'258'0,"2"-8"-75"16,4 8-49-16,9-8-51 15,0 9-22-15,0-9-3 0,13 12 4 16,8 4 44-16,1 0 1 16,8 5-35-16,-3-1-32 0,3 8-20 15,-6 0-6-15,-4 1-6 16,-4 4 3-16,-8 1-10 0,-8 1-4 16,-8 5-51-16,-8-2-107 0,-4-6-80 15,-4-4-92-15,-1-11-16 0</inkml:trace>
  <inkml:trace contextRef="#ctx0" brushRef="#br0" timeOffset="11232.9922">16274 3997 13 0,'9'-9'39'0,"-5"2"32"0,0 2 34 16,0 1 33-16,-4-3-20 0,0-1-42 16,0-1-25-16,0 1-19 15,2-4 3-15,-2-4 4 0,6-6 3 16,-3 3-7-16,5-6 8 0,0-3-11 16,-3-1-13-16,4 0-6 15,-6 1 16-15,-3 4 2 16,0 3 6-16,0 9-15 0,0 0-4 15,0 9-9-15,-12 3-4 16,-4 0-4-16,-8 12 0 0,-9 3 0 16,-3 6-3-16,-1 7 2 0,6 1 1 15,2-1-4-15,4-3 4 16,5-5-4-16,8-3-1 0,12-6 5 16,0 1 0-16,0-4-1 0,12-8 4 15,3 0-3-15,6 0 0 16,3 0 1-16,1 0 6 15,-2 0 3-15,-6 0-7 0,0 0-2 16,-4 0 5-16,-5 0-4 0,-8 0 1 16,2 0-4-16,-2 17 6 15,0 4 7-15,5 3-1 0,-2 4 2 16,5 1-7-16,-3 4 3 16,4 0 5-16,-1-1-3 15,0-4-7-15,0-1 2 0,0-2-12 0,-8 0 6 16,0 3-5-16,0 1-42 15,0 0-82-15,-16 0-59 0,-6 0-123 16</inkml:trace>
  <inkml:trace contextRef="#ctx0" brushRef="#br0" timeOffset="11511.8254">15530 4653 379 0,'-11'-5'305'0,"-3"5"-48"16,14 0-69-16,0 0-53 0,0 0-37 15,0 0-21-15,0 0-30 16,0 0-19-16,0 0-8 0,0 0-7 15,5 8-11-15,4 8 0 0,-6 1 4 16,2 2-6-16,-5 10 5 16,-8 8-54-16,-16 4-124 0,-14 4-136 15,-14 0-143-15</inkml:trace>
  <inkml:trace contextRef="#ctx0" brushRef="#br1" timeOffset="24085.9907">5922 5280 9 0,'0'0'14'0,"0"0"10"0,0 0 16 16,0 0 19-16,0 0 21 15,0 0 23-15,0 0 13 0,0 0-37 16,0 0-15-16,0 0-15 0,0 0-6 15,0 0 1-15,0 0 9 16,0 0 3-16,0 0 3 0,0 0-7 16,0 0-12-16,0 0-5 15,0 0-7-15,0 0-9 0,0 0 4 16,0 0 3-16,0 0-9 16,0 0 10-16,0 0-2 15,0 0 2-15,0 0 1 0,0 0-3 16,0 0 8-16,0 0-3 0,0 0-12 15,0 0-3-15,0 0-5 16,0 0-3-16,0 0-2 0,0 0-1 16,0 0-1-16,0 0-4 15,5 0 3-15,-1 0-5 0,4 0 1 16,-1 0 5-16,1 0-6 0,5 0 7 16,4 0-1-16,-6 0-5 15,5 0 3-15,0 0-1 0,6 0 1 16,-2 0 0-16,0 0-1 15,-3 0-2-15,-3 0 0 16,8 0 3-16,-1 0 4 0,-2 0-9 16,6 0 8-16,0 0-5 0,2 0-1 15,5 0 2-15,1 0-2 16,0 0 6-16,-1 0-6 0,1 0 6 16,-1 0-7-16,-4 0 7 15,2 0-10-15,-3 0 3 16,-2 0 5-16,-1 0-2 0,1 0 1 0,-1 7 0 15,0-7-4-15,1 0-1 16,0 0 4-16,4 0 9 16,-1 0-6-16,0 9-8 0,-5-9 5 15,7 0-3-15,-6 0 6 16,1 0-8-16,-2 0 8 0,-2 7-2 16,0-7-4-16,-1 8 3 0,-4 1 0 15,5-9 0-15,-1 0 1 16,-1 0 2-16,3 0-6 0,-3 0 13 15,5 0-14-15,-2 0 3 16,2 0 1-16,-4 0 3 0,4 0-6 16,-3 0 0-16,-1-5 5 0,-1 5-1 15,3-4-1-15,-1 4-2 16,-2 0 5-16,6 0-3 16,-1 0 0-16,1 0 3 0,-2-3-1 15,6-2-7-15,-1 1 8 16,6 1-2-16,-3 3-6 0,-1-4 10 15,-3 4-7-15,3-5-3 0,-7 5 3 16,2 0 5-16,-5 0-4 16,0 0 1-16,-3 0 3 0,0 0-3 15,2 0-2-15,1 0 1 0,2 0 2 16,1 0-1-16,2 0-4 16,-1 0 10-16,1 0-3 0,0 0-1 15,1 0-2-15,-1 0 0 0,4 0-3 16,-1 0 4-16,0 0 5 15,2-4-2-15,2 1-9 0,3-6 3 16,3 6 6-16,-2-2-2 16,5-3 1-16,-1 5 1 0,2-6 5 15,1 9-8-15,-2-4 5 0,0 0-3 16,-4-1-5-16,-4 5 2 16,-1 0-1-16,-1 0 1 0,-1 0 1 15,-5 0-2-15,-1 0 1 0,1 0 0 16,-2 0-2-16,-3 0 2 15,2 0 2-15,-3 0-6 0,2 0 6 16,-1 0-4-16,-4 0 2 0,1 0 0 16,-1 0 0-16,-5 0 5 15,2 0-3-15,-1 0-3 16,1 0 1-16,-1 0-3 0,3 0 7 16,-2 0-7-16,-1 0 6 0,4 0-3 15,1 0 5-15,-5 0-3 16,5 0-2-16,-1-4-5 0,4 4 7 15,1 0-3-15,-2-3 4 0,-2 3-6 16,-1 0-2-16,1 0 6 16,-7 0 0-16,4 0-3 0,-6 0 4 15,3 0-1-15,3 0-4 16,-7 0 4-16,4 0 0 0,3 0 1 16,-6 0-4-16,3 0-1 15,2 0 3-15,-1 0 2 0,1 0 1 16,3 0-1-16,-4 0-3 0,-1 0-8 15,2 0 4-15,0 0 3 16,-5 0 10-16,0 0-10 0,-1 0 4 16,1 0-1-16,0 0-3 0,0 0 6 15,-2 0 0-15,2 0-8 16,-8 0 7-16,8 0-5 0,0 0 4 16,0 0-4-16,0 0 4 0,0 0-5 15,-5 0 2-15,-3 0 2 16,5 0 1-16,-1 0-4 15,1 0 1-15,-2 0 3 0,5 0-2 16,-3 0 1-16,2 0-1 0,-3 0 2 16,1 0 1-16,-2 0-3 0,-3 0-4 15,0 0 5 1,0 0 2-16,0 0 1 0,0 0-9 16,0 0 4-16,0 0-4 0,0 0 3 15,0 0 9 1,0 0-9-16,0 0-2 15,0 0 1-15,0 0 4 16,0 0 3-16,0 0-3 16,0 0 7-1,0 0-6-15,0 0-5 0,0 0-2 16,0 0 7-16,0 0-6 0,5 0 5 16,-2 0 1-16,5 0-2 15,-8 0 5-15,0 0-10 0,6 0 5 16,-3 0 4-16,-3 0-7 15,5 0 8-15,-5 0-8 0,0 0 5 16,0 0-6-16,0 0 3 16,0 0-2-16,0 0 9 15,0 0-13-15,0 0 9 0,0 0-5 16,0 0 6-16,0 0-5 16,0 0 7-1,0 0-7 1,0 0 3-16,0 0 1 15,0 0-8-15,0 0 3 16,0 0 10 0,0 0-12-16,0 0 3 0,0 0 11 15,0 0-11 1,0 0-3 0,0 0 6-16,0 0-5 0,0 0-5 15,0 0-28-15,0 0-62 16,0 7-76-16,0 6-67 0,-14-1-125 15</inkml:trace>
  <inkml:trace contextRef="#ctx0" brushRef="#br1" timeOffset="26704.096">5195 6289 14 0,'5'-5'38'0,"-3"5"35"0,3-4 69 15,-2 0 30-15,3 4-53 16,-6 0-41-16,3 0-26 0,-3 0-22 16,0 0-5-16,0 0-9 15,0 0-5-15,0 0-7 0,0 0-3 16,0 0-3-16,0 8 2 16,0 4 1-16,0 5-4 15,-9 3 2-15,-1 1 2 0,-3 3 0 16,1-4 0-16,-1 0 0 15,2 1-3-15,-1-5 2 0,0 1-2 16,3-5 3-16,1 0-1 16,8-12 2-16,-8 8 2 15,8-8-5-15,0 0 2 16,0 0 1-16,0 0 9 16,0 0-1-16,0-3 1 0,0-9-3 15,8-5-3-15,0 0-4 0,4-7 4 16,1-4-9-16,-2 0 5 15,5-1-3-15,-2 1-2 0,-3-1 0 16,-4 4 3-16,1 8 1 16,1 5-2-16,-4 5 2 15,-2-3 2-15,2 8-2 0,-2 2-2 16,6 0 2 0,-1 0 1-16,3 7-3 0,3 3 6 15,1 2-4-15,-1-1 0 16,-3 1-4-16,-3 4 6 0,1 1-3 15,2 3 2-15,-2 0-1 16,-1 5 1-16,-4-4 1 0,1-2-5 16,-5 1 5-16,0-3-4 0,0 0 2 15,3-5 0-15,0-12 1 16,2 0-3-16,-5 8 8 0,0-8-3 16,0 0 8-16,0 0 4 15,0 0 7-15,0 0 5 16,3 0 1-16,2 0-7 0,4-5-6 15,-6-7-14-15,5-8 3 16,6 0-4-16,-4-5-1 0,3-2 4 16,-1-7 1-16,4 2-3 15,1 0-3-15,-2-1 5 0,-1 4-2 16,-6 5-6-16,0 4 0 0,-5 8-3 16,3 3-13-16,-6 6-28 15,0 3-31-15,3 0-24 0,0 0-87 16,-3 7-37-16</inkml:trace>
  <inkml:trace contextRef="#ctx0" brushRef="#br1" timeOffset="27083.4416">5829 6293 38 0,'-20'16'71'15,"4"5"62"-15,-1 3 43 16,2 0-67-16,-2 1-50 0,4-5-34 16,1 3-12-16,12 3-5 15,0-7-2-15,0 3-2 0,0-5-4 16,0-1 5-16,3-4-5 16,6-5 1-16,-1-7 0 15,5 9-3-15,-4-9 7 0,2 0-4 16,-3 0 10-16,5 0 7 0,-5-9-5 15,0-3-2-15,4 1 1 16,-1-6-2-16,2-7 1 0,-4-2-7 16,-1-3 5-16,-8 9 9 15,0 5 4-15,0-1-5 0,0 4-7 16,-14 4-10-16,3 4-2 16,-9 4-7-16,-1 0-17 15,1 12-27-15,-1 0-25 0,2-4-65 16,5-8-52-16,7 0-117 0</inkml:trace>
  <inkml:trace contextRef="#ctx0" brushRef="#br1" timeOffset="27671.0469">6182 6309 57 0,'-8'9'108'0,"8"-2"86"16,-8 5-53-16,8-3-62 0,0-9-39 16,0 8-21-16,0-8-7 15,0 7-2-15,0-7-3 16,0 10 1-16,0-3-3 0,0 5 4 16,0 1 4-16,0 2-8 15,0 6 3-15,0 0-1 0,-8 3-3 16,-4 0-4-16,3 1 1 0,1 0 2 15,8-7-1-15,-9-1-3 16,9-5-3-16,0-12 5 0,0 0 5 16,0 0 5-16,14 0 5 15,2-12-4-15,5-5-6 0,2-1 0 16,7-7 0-16,-3 0 2 16,-2 1-6-16,-5 3-3 15,0 4-2-15,-7 5 3 0,-1 4 0 16,-4 0-5-16,-4 8 1 0,-4 0 1 15,4 0-2-15,-4 8 6 16,0 5-4-16,4-1 5 0,1 0-2 16,2 0-3-16,1-3 3 15,0-9 2-15,6 7-2 0,-8-7 1 16,2 0 12-16,6 0-4 0,-2 0 11 16,-1 0 16-16,1-7 4 15,4-5 2-15,-2 0 12 16,2-2 2-16,-5-1-11 0,2-5-11 15,4-4-10-15,-1-2-1 16,0 6-4-16,0-3 0 0,-4-2-9 16,-4 5-7-16,-3-1-16 15,-2 4-19-15,-3 5-45 0,0 5-41 16,0-3-27-16,0 10-49 0,0 0-49 16,-8 0-158-16</inkml:trace>
  <inkml:trace contextRef="#ctx0" brushRef="#br1" timeOffset="28132.2523">6881 6446 193 0,'0'-7'244'0,"0"-1"-49"16,0 3-61-16,0 2-55 0,0-2-24 16,0 5-17-16,0 0-15 15,0 0-8-15,0 0-10 0,0 0 3 16,0 13-8-16,4 2 4 0,-4 7-1 15,0 1 0 1,-12 7-2-16,-3 2-6 0,-10 1-60 16,0-1-58-16,-4-4-75 0,1-6-44 15</inkml:trace>
  <inkml:trace contextRef="#ctx0" brushRef="#br1" timeOffset="28700.1459">7385 6484 29 0,'17'-9'82'16,"-6"6"68"-16,-3-1 42 0,-3-1-42 16,-5 2-35-16,0-2-41 15,4-4-41-15,-1 2-9 0,6-1-21 16,-5 0 2-16,0 0 0 0,4-1-2 15,-4 1-7-15,1 0 3 16,-5 1-2-16,0-1 5 0,0-1-4 16,0 4 3-16,0-2 0 15,0 2 2-15,0-3-1 0,3 0-4 16,2 0 2-16,-2 1 3 0,2-2-2 16,-5 1 0-16,3-4-1 15,6-1 2-15,-1 1 1 16,0-5 3-16,0 3-6 0,5-3 2 15,-2 0-3-15,6-4 2 16,-1 3-3-16,-4 1 4 0,1 0-3 16,-2 5-1-16,-3 3 3 0,-8 6-1 15,8 3-3-15,-8 0 4 16,5 0-3-16,-2 0 3 0,3 0 0 16,-3 0-4-16,-3 7 3 0,0 10-3 15,0 0 5-15,5 7 3 16,-5-1-5-16,0 5 6 0,0 6-1 15,0-2 9-15,0 2-3 16,0-6-5-16,-14 1-5 0,14-6-1 16,0-3-1-16,0 1 2 15,0 0-1-15,0-9 0 0,0 0 0 16,0 0-14-16,0-12-29 0,0 12-43 16,0-12-27-16,0 10-78 15,-16-10-14-15</inkml:trace>
  <inkml:trace contextRef="#ctx0" brushRef="#br1" timeOffset="28891.2236">7454 6349 175 0,'0'-8'271'16,"-8"4"-46"-16,8 0-63 0,0 1-69 15,-8 3-39-15,8 0-34 0,0-5-3 16,12 1-13-16,8 1 0 15,13 3-7-15,7 0 0 0,5 0-8 16,3 0-19-16,6 0-39 0,-1 0-32 16,-5 0-15-16,-4 0-42 15,-3 0-22-15,-9 12 21 16</inkml:trace>
  <inkml:trace contextRef="#ctx0" brushRef="#br1" timeOffset="29883.6863">8140 6378 21 0,'8'-7'55'16,"0"-3"63"-16,-2 3 74 16,-6-1-30-16,0-1-53 0,0 2-48 15,0-2-28-15,0 1-14 0,0 0-7 16,0 4-8-16,-9-1-4 16,-4 5 0-16,-4 0-1 15,-1 13 1-15,-7 3-5 16,0 5 12-16,-3-1-6 0,-1 4 0 15,1 1-4-15,8-1 5 16,0-3 0-16,3-6-1 0,4-1 7 16,13-2-5-16,0 0 10 0,0-12-2 15,0 0 3-15,13 0-1 16,4 0-5-16,3-12 9 0,9-5-4 16,2-7-4-16,3-5 9 15,2-4 0-15,-3-4-6 0,2-3-2 0,-3-1 2 16,-2 1-8-16,-2-5 3 15,-4-4-6-15,-8 0-1 0,1 0-1 16,-6 6 1-16,-1 2 3 0,-6-1 0 16,-4 10-4-16,0 7 1 15,0 10-3-15,0 1 4 16,0 7-6-16,0 1 4 0,0 6-1 16,0 0 6-16,-14 23-8 0,14 4 4 15,-8 9-2-15,8 10 3 16,-6 4-3-16,6-4 4 0,0 8-5 15,0-4-15-15,0-1-19 0,0-6-22 16,3-6-15-16,5 0 7 16,5-12 6-16,-1-5 1 15,4-8-8-15,0-3-11 0,4-9 2 0,2 0 15 16,-4 0 19-16,4-4 21 16,-3-4 25-16,-3-1 30 15,1-3 31-15,-1 4 46 0,1-5-14 16,-1 1-22-16,-3 0-20 0,-2-1-14 15,0-3-15-15,3 0-1 16,-6-3-10-16,0 2 7 0,-4 0 2 16,1 1-3-16,-1-1 0 0,-4 6-3 15,0-1-5-15,0 3 1 16,0 6-9-16,-13 3-3 0,0 0 5 16,-4 0-4-16,3 7-5 0,-3 10 0 15,-3-1 3-15,-5 5 2 16,5 3 0-16,4-5-4 15,3 2 6-15,13-5 1 0,-8 1 7 16,8 0 1-16,0-2 1 0,0-2-4 16,8-5 1-16,5-8 4 0,3 0-1 15,1 0-2-15,2 0 6 16,2 0 5-16,4-8-4 0,-2-5-1 16,-2-2-3-16,3-7-8 15,-4-1 2-15,5-5-3 0,-5-1-3 16,0-4 0-16,-4-4 6 0,1-4-8 15,-2-3 2-15,-1-5-5 0,-3-8 7 16,-2-5-4-16,-1 5 2 16,0 9 1-16,-4 8 16 15,-4 7 14-15,4 8-14 0,-4 4-13 16,0 14-9-16,0 7 1 0,0 24-1 16,-13 17 10-16,2 12 1 15,-1 13-6-15,-1 6-3 0,1 3 0 16,0-4 4-16,12-2-2 0,0-3 3 15,0-1-20-15,12-8-30 16,0-3-84-16,4-14-73 0,4-9-97 16</inkml:trace>
  <inkml:trace contextRef="#ctx0" brushRef="#br1" timeOffset="30634.0447">9693 6126 153 0,'-9'-8'250'0,"9"4"-9"0,-9-1-33 16,1-2-39-16,8 2-36 0,0-2-25 16,0-3-33-16,0-2-8 15,0 0-28-15,8-4-22 0,10 4-9 16,-1 1-1-16,2 2-7 0,6 6 5 15,-4 3-10-15,-2 0 3 16,1 12 3-16,2 4 0 0,-7 2-3 16,-3 4-1-16,-4 7 3 0,-8-1-7 15,0 9 5-15,-17 0 2 16,2-1 2-16,-5-3-5 16,4-1 3-16,-6-7 3 0,6-6-2 15,5-7-4-15,3 2-5 0,8-14-4 16,0 8-1-16,0-8-9 15,0 0 9-15,8 0 8 0,3 0-1 16,5 0 4-16,0 0-2 0,1 12 4 16,0-1 1-16,-2 6 1 0,-1-1-5 15,-6 5-3-15,-5-1 6 16,-3 4-9-16,0 2 9 0,0-8 2 16,-17 4-9-16,2-6 8 0,-2-1 0 15,-2 2 6-15,-6-1-8 16,-4-4 3-16,1-12 0 15,0 0-6-15,-1 0-11 0,4 0-24 16,6-7-36-16,3-10-46 0,3-4-35 16,4-4-32-16,9-5-75 15,0-8 23-15</inkml:trace>
  <inkml:trace contextRef="#ctx0" brushRef="#br1" timeOffset="31034.1814">10445 6199 26 0,'0'19'52'16,"-14"8"52"-16,-5 1 87 0,-2 4-39 15,1 0-49-15,-3-3-38 0,1 0-33 16,2-1-18-16,7 0-3 15,7 1-3-15,6-5-7 0,0-3 3 16,0 0 1-16,11-6-4 0,5-2 2 16,4-6 1-16,4-7-1 15,1 0 2-15,4 0 5 0,-5-7 9 16,-4-6 6-16,0-2-10 16,2-6-3-16,-7 0 2 0,-7-3-3 15,-5-5-9-15,-3 1-1 0,0 0 4 16,-11-1 0-16,0 0 4 15,-6 1 0-15,0 3-3 0,2 5-6 16,-2 3-5-16,5 5-23 0,0 5-18 16,-1 2-21-16,2 5-23 0,3 0-63 15,-1 0-47-15,1 0-137 16</inkml:trace>
  <inkml:trace contextRef="#ctx0" brushRef="#br1" timeOffset="31376.0488">11528 6305 479 0,'-11'0'259'0,"3"0"-116"16,8 0-68-16,-8 0-36 0,8 8-12 16,0 0-8-16,0 1-1 0,-8 2-5 15,8 2-7-15,0 4-4 16,0-1-1-16,0 0 5 0,0 4-4 15,3 0-1-15,2 0-9 0,-5-3-44 16,0-1-57-16,0-4-59 16,0 1-81-16,-13-13 12 0</inkml:trace>
  <inkml:trace contextRef="#ctx0" brushRef="#br1" timeOffset="31602.0872">11562 5988 343 0,'-9'-9'389'0,"1"6"-90"16,0-2-112-16,8 0-94 15,0 3-50-15,0 2-25 0,0 0-29 16,0 0-62-16,0 0-56 15,0 15-69-15,0 6-77 0,0 0-38 16</inkml:trace>
  <inkml:trace contextRef="#ctx0" brushRef="#br1" timeOffset="31950.3362">11678 6204 273 0,'0'12'220'0,"0"5"-82"0,0-5-59 0,0 4-39 16,0 3-6-16,0 6-3 16,0 0-3-16,0-1-6 15,0-3-11-15,0-1-2 0,0-4-11 16,0-1 3-16,0-2 2 0,0-1-2 16,0-12-3-16,0 0 5 15,0 0 6 1,14-17-12-16,2-2 1 0,8-9 5 15,1-5 0-15,3 0-6 16,1 1 7-16,-1 7 6 0,-3 1 19 16,-5 7 22-16,-5 5-4 0,-2 5-16 15,-1 2-9-15,-4 5-1 0,5 0-2 16,-2 12-8-16,2 5 3 16,-2 2-13-16,3 2-4 15,-3 4-43-15,-3 3-84 0,-3-3-100 16,-5-5-106-16</inkml:trace>
  <inkml:trace contextRef="#ctx0" brushRef="#br1" timeOffset="33852.2403">12732 6325 61 0,'0'8'185'16,"-8"-8"67"-16,8 0-33 0,0 0-37 15,0 0-33-15,0 0-30 0,0 0-21 16,0 0 0-16,0 0 2 16,0-12-25-16,8 0-14 15,0-1-4-15,1 1-9 0,1-4-12 0,3 0 2 16,-1-3 8-16,1-8-12 15,-1 4-14-15,3 0 12 0,-1-7-8 16,-3-7-3-16,2-5-16 0,-5-1-2 16,0-6 4-16,0-4-11 15,-8-3 3-15,0 2-8 16,0 6 6-16,0 3-3 0,0 7 0 16,0 10 4-16,0 9-7 0,0 6 2 15,0 1-2-15,0 3 9 16,0 9-3-16,0 0 0 0,0 0-5 15,0 0 5-15,0 12-8 0,0 14 13 16,-12 5-10-16,0 14 15 16,-1 8-11-16,2 8 4 15,-3 0-2-15,3 4 3 0,-2-3-1 0,13-1 2 16,-11-4 2-16,11-4-7 16,-8-8 5-16,8-9 0 0,0-4-4 15,0-7 5-15,0-4 0 16,0-5-2-16,0-4-3 0,0-12 3 15,8 8 2-15,0 1-3 0,0-9 7 16,3 0-2-16,5 0 4 16,1 0-7-16,-1 0 4 0,1 0-5 15,4-9 6-15,-2-3-6 0,1-5 0 16,6-2-1-16,-3-6 4 16,1-4-1-16,5-2 1 0,-1-12 1 15,1-1-9-15,-1-5 2 16,-3 0 1-16,-4 1 6 0,-5 7-2 15,-8 4-2-15,1 8-1 0,-6 5 5 16,-3 8-2-16,0 3-3 16,0 2 1-16,0 5-7 0,0 6 4 15,0 0 0-15,0 0-10 0,0 0 7 16,0 0-4-16,8 0 1 16,0 0 4-16,1 13-6 0,-1 4 3 15,8 3 8-15,0 0-12 0,0 1 1 16,-4 3 13-16,1 2-5 15,-9 3-3-15,-4 1 7 0,0 8-8 16,0-2 1-16,0 0 0 16,0-2-14-16,0-6-28 0,0-5-14 15,4-1-12-15,7-6-8 16,5-4 11-16,1 0 6 0,4-12 24 16,-2 0 24-16,3 0 3 0,-2-7 5 15,0-2 9-15,3-3 0 16,-1-5 0-16,3-2 5 0,-7-7-3 15,4-2 2-15,-2-1-7 0,0-2 2 16,-3-3-4-16,-6 2 4 16,3 1 1-16,-7 2-1 15,1 3-7-15,-8 6-2 0,0 4 2 0,0 3 4 16,0 2-2-16,-8 2 1 16,1 1 1-16,-7 0 3 15,6 8 0-15,8 0-7 0,-11 0 10 16,2 0-8-16,-2 0 10 0,-1 0-3 15,12 0-8-15,-14 13 8 16,14-1-7-16,-11 4 8 0,-3 4-3 16,14 4 0-16,0 2 4 0,0 3-2 15,0-6 1-15,0 5-1 16,9-4 3-16,-1 1-1 0,5 0 7 16,4-9-3-16,-2-2 5 0,2-3 0 15,8-11-8-15,4 0 2 16,-7 0-6-16,7 0 7 0,-1 0-3 15,5-4-1-15,-4-3 1 16,-1-7-8-16,0 1 4 0,-4-2-3 16,1-10-1-16,-5-4-2 0,5-2 3 15,-5-6 0-15,0-4 0 16,1 0-4-16,-3 5 3 0,-9-2-1 16,-1 6 2-16,1 9-1 0,-9 2-2 15,0 5-1-15,0 4 1 16,0 7 3-16,-12 5 0 0,1 0 3 15,-6 0-4-15,5 0-2 0,-5 12 0 16,1 0 1-16,-1 5 11 16,2 4-7-16,2 3 10 0,1 5-2 15,4-2-5-15,8 1 7 16,0 6 12-16,0-5 3 0,8 0 10 16,9-5-2-16,6-5-6 0,10-4-12 15,5-2-4-15,1-4-6 16,6-9-10-16,4 0-49 0,-1 0-69 15,-3 0-57-15,-12 0-55 0,-8-5-101 16</inkml:trace>
  <inkml:trace contextRef="#ctx0" brushRef="#br1" timeOffset="34176.9932">12702 5646 82 0,'0'12'188'0,"0"-12"48"0,0 7-53 16,0-7-26-16,5 0-27 16,4 0-18-16,11 0 9 0,3-3 0 15,15-6-15-15,6 2-41 16,9-2-36-16,0 2-56 0,-1 2-112 16,2 5-131-16,-10 0-109 0</inkml:trace>
  <inkml:trace contextRef="#ctx0" brushRef="#br1" timeOffset="37300.0812">10728 7762 224 0,'5'-7'227'16,"-5"2"-41"-16,0 0-43 0,0 3-40 16,0 2-17-16,0 0-9 0,0 0 0 15,0 0-19-15,0 0-18 16,0 0-14-16,0 0-10 0,0 0-7 16,0 0 0-16,0 0-8 0,0 0-3 15,0 0 3 1,0 0 2-16,0 0-8 0,0 12 5 15,0 4 1-15,0 4 4 0,-8 1-4 16,8 3 0-16,-12 0 3 0,12 2-9 16,-13-3-23-16,13 1-57 15,-7-3-52-15,7-5-33 16,0 0-42-16,0-4-32 0,0-4 49 16</inkml:trace>
  <inkml:trace contextRef="#ctx0" brushRef="#br1" timeOffset="37700.2649">11098 7620 49 0,'0'0'132'0,"0"0"86"0,-6 9-49 16,-3 3-50-16,-4 0-51 0,1 0-31 15,-1 0-17-15,1-1 0 0,1 2 4 16,11 2-8-16,-9 2-7 16,9-5-1-16,4 5-2 0,9-5-3 15,2 0 3-15,6 1-3 16,5 0-3-16,-3-13 1 0,-4 13 3 15,-3-6-1-15,1 4 6 16,-4 2-3-16,-2 0 9 0,-2 4 9 16,-9-3 3-16,0 7-4 0,0-1-6 15,-12 1-1-15,-1 0-8 16,1-6 0-16,-3-2-7 0,-2-1-18 16,1 1-53-16,-6-6-63 0,3-7-53 15,-2 0-72-15,4-7-145 0</inkml:trace>
  <inkml:trace contextRef="#ctx0" brushRef="#br1" timeOffset="37881.6904">11033 7653 187 0,'0'-12'263'0,"0"3"-15"15,0 1-59-15,0-1-78 0,0 2-44 16,8-1-22-16,9-5-21 15,8 1-13-15,2 0-3 0,11 0-31 16,-3 3-46-16,2 9-49 0,-9 0-47 16,-8 0-89-16,-7 0 2 15</inkml:trace>
  <inkml:trace contextRef="#ctx0" brushRef="#br1" timeOffset="38700.9309">11083 7228 100 0,'-17'-3'153'0,"-4"3"41"16,-2 0-54-16,-6 0-50 15,-4 0-35-15,-3 0-17 0,-2 0 3 16,-2 12 8-16,1 0-4 0,1 0-9 16,2 5-8-16,-1 2-11 15,1 2 3-15,4 7 3 0,-1 1 0 16,1 7 17-16,2 9 6 15,3 0 2-15,-3 5-4 0,2 2-1 0,4 3-16 16,-1-3 7-16,0 5-4 16,6-4-10-16,3-2-1 0,3-1 11 15,5-1-3-15,8-6 2 16,-9-1 2-16,9-9 6 0,0-1-4 16,0-3 4-16,9 0-1 0,4 0-10 15,4-6-4-15,-2-2 6 16,5-2 15-16,5 3-7 0,3-6-2 15,0 0 9-15,6 0-2 0,1 1-2 16,7-6-3-16,-3 2-13 0,7-5-10 16,-2-1-13-16,2 3 0 15,2-10 0-15,-3 0 0 0,-2 0 0 16,-1 0 0-16,-2 0 0 16,-3 0 0-16,-1 0 0 0,-3-10 0 0,3-1 0 15,2-1 0-15,-3-4 0 16,2-5 0-16,-4 1 0 15,-1 0 0-15,-4-6 0 0,0 2 0 16,-2-4 0-16,-6 0 0 0,-1-1 0 16,-2 1 0-16,-2-1 0 15,-1-4 0-15,-3 2 0 0,3-7 0 16,-6 2 0-16,-5-4 0 0,-3 0 0 16,0-6 0-16,0 1 0 15,0-5 0-15,0 3 0 0,-8-3 0 16,0 2 0-16,-4 2 0 15,-1 5 0-15,2 5 0 0,-2 4 0 16,-4 3 0-16,-7 5 0 0,-3 0 0 16,-3 2 0-16,-5 6 0 15,-7 4 0-15,2 0 0 0,-1 1 0 16,0 2 0-16,7 1 0 0,-5 8 0 16,8 0-265-16,-2 0-38 15,1 0-22-15,-1 0-50 0,4 0-1 16</inkml:trace>
  <inkml:trace contextRef="#ctx0" brushRef="#br1" timeOffset="39384.0951">10269 8368 29 0,'0'-3'46'0,"0"3"31"15,0 0 45-15,0-4 28 0,0 0-25 16,5-4-27-16,-1 4-27 15,5-1-17-15,-5 1-8 0,3-4-11 16,1 0-5-16,0-4-5 16,4 3-1-16,-4 2-1 0,0-2 3 15,-2 6 0-15,-4-2-7 0,-2 5 9 16,0-5-3-16,0 5-1 16,0 0-1-16,0 0 1 0,0 0 2 15,0 0 8-15,0 0 2 0,0 0-2 16,0 0-7-16,0 0-6 0,-11 0-12 15,-5 0-1-15,-6 13-8 16,-1 3 0-16,-6 5 10 0,-4-1 12 16,-4 5 19-16,-6 6 7 15,-7 8 14-15,1-4 19 0,-2 6-3 16,-7-1 4-16,-2 2-5 0,-2-2 3 16,5 1-21-16,5-4-8 15,3-5-40-15,8 1-11 0,5-4 0 16,4-10 0-16,7-2 0 0,9-5 0 15,4-4 0-15,0 1 0 0,4-9 0 16,8 8-104-16,-14-8-136 16,14 0-68-16,-11 0-27 15,2 0-52-15</inkml:trace>
  <inkml:trace contextRef="#ctx0" brushRef="#br1" timeOffset="39852.361">8592 9268 152 0,'0'-8'253'0,"0"0"-23"0,0 0-38 15,0 4-55-15,0 4-48 16,0-5-41-16,0 5-22 16,0 0-11-16,0 0-5 0,0 0-4 15,0 13-2-15,0-1 28 16,0 8 24-16,0 8 0 0,0 10-10 16,0-3-10-16,0 11-13 15,-8 0-11-15,-1 1-4 0,9-2-11 16,-11 0-15-16,3-4-73 0,-1-1-95 15,9-3-47-15,-8-12-78 0,0-9 27 16</inkml:trace>
  <inkml:trace contextRef="#ctx0" brushRef="#br1" timeOffset="40267.4926">8823 9330 92 0,'5'-22'487'0,"-5"18"-292"16,0 4-60-16,4 0-63 0,-4 0-29 15,4 0-23-15,-4 0-5 0,0 16-1 16,8 6-4-16,0 2-6 16,1 0-3-16,-3 1 1 0,7-1 0 15,-4 0-5-15,-1-2 2 16,0-6-2-16,0-1 0 0,0-6-5 15,-5-9-2-15,5 6 0 0,-3-6-5 16,3 0 8-16,1 0 3 16,-1-6-2-16,4-6 0 0,0-9-2 15,-1 2 9-15,6-3-5 0,-1 3-2 16,-3 2 4-16,-5 5 4 0,0-1 2 16,-5 4-2-16,2 9 1 15,-5 0 1-15,0 0 4 0,0 17 2 16,0 3-4-16,0-3 2 0,0 4-4 15,0 3-4-15,0-1 0 16,0 2-2-16,0-5-7 0,0 2-35 16,0-6-43-16,0-1-51 15,0-2-73-15,0-13-32 0</inkml:trace>
  <inkml:trace contextRef="#ctx0" brushRef="#br1" timeOffset="41151.5993">8771 8856 108 0,'-21'-11'171'0,"1"-1"36"0,-4 3-55 16,0-3-53-16,-1 5-46 0,0-3-23 15,1 10-8-15,-6 0 4 0,2 0 1 16,-1 13 3-16,-2 3 4 16,2 5-6-16,2 4 7 0,-1-2 20 15,-1 5-7-15,1 6 4 0,3 2-5 16,-1 6-5-16,3-2-11 16,-1 8 1-16,3 1 3 0,4 0-8 15,6 0 3-15,-2 3-1 16,4 2 4-16,9-1-4 0,-7-4 2 0,7 3 2 15,0 2 10-15,0-1-4 16,4-2-14-16,4 4-6 16,4-6 1-16,1-5-8 0,4 0 3 15,2-3 13-15,2 0-15 0,4-3 7 16,3-8 9-16,1-2 1 0,-1-1 1 16,4-3 1-16,4-5 0 15,1-2 9-15,2-4-15 0,4-5-10 16,1-8-16-16,-3 0 0 0,0 0 0 15,-1 0 0-15,1 0 0 0,-5 0 0 16,1 0 0-16,-6-4 0 16,3-5 0-16,-3 1 0 0,3 0 0 15,-3-4 0-15,7 0 0 16,-2-1 0-16,1-2 0 0,-1-2 0 16,-3-4 0-16,-6 2 0 0,-2-2 0 15,-3 1 0-15,-7-1 0 16,2 0 0-16,-6 1 0 0,3-3 0 15,-7 1 0-15,1-1 0 0,-4-4 0 16,-4 0 0-16,0-5 0 0,0-5 0 16,0-4 0-16,0-4 0 15,0-3 0-15,0-2 0 0,0 5 0 16,0 5 0-16,0 9 0 16,0-3 0-16,-12 6 0 0,5 0 0 15,-7 4 0-15,3-2 0 0,-3 7 0 16,3-2 0-16,-5 0 0 15,0 1 0-15,-1-1 0 0,2-3 0 16,-2 5 0-16,-4-2 0 0,6 0 0 16,-1 6 0-16,-5-6 0 0,1 4 0 15,-1 0 0-15,1 1 0 16,-1 1 0-16,2 2 0 0,2 1 0 16,-3 0 0-16,0 0 0 0,-2 5 0 15,-1-3 0-15,3 3 0 0,3 2 0 16,6 0 0-16,-3 3 0 15,14-3 0-15,-11 1 0 16,-2 4 0-16,0 0 0 16,2 0 0-16,-1 0 0 0,-1 9-143 15,-4 3-186-15,7 0-44 0,-4-5-41 16,3-7 33-16</inkml:trace>
  <inkml:trace contextRef="#ctx0" brushRef="#br1" timeOffset="42333.5002">11488 8466 23 0,'0'-3'32'16,"0"3"19"-16,0-5 18 15,0 1 12-15,0 1 6 0,0-6 4 16,0 5-30-16,0-4-20 0,0 1-7 16,0 2-2-16,0 0 10 0,0 3-2 15,0-3 7-15,0 0 8 16,0 0 8-16,0 3 0 0,0 2-8 15,0-5-9-15,0-3-13 0,0 4 1 16,0 0 6-16,0-4 20 16,0 8 22-16,0-4 2 0,5 0 1 15,-5 0 2-15,0 4 10 0,0 0 10 16,3-4 2-16,2 4-2 16,-5 0-26-16,4 0-53 15,0 0-28 16,0 0 0-15,0 0 0-16,4 0 0 16,1 12 0-16,2 0 0 0,6 0 0 15,3 4 0-15,5 1 0 0,-2 3 0 16,3 0 0-16,2 5 0 16,-1 0 0-16,2-6 0 0,5 5 0 15,-7 2 0-15,2-2 0 0,-1-4 0 16,1 0 0-16,-6 1 0 15,2-2 0-15,-1 3 0 0,-3-5 0 16,-1 1 0-16,1 4 0 0,-2-3 0 16,3 7 0-16,-2-7 0 15,0 2 0-15,0-1 0 0,0 1 0 16,-3-1 0-16,0-5 0 0,-3 0 0 16,8-1 0-16,-6 3 0 0,3-1 0 15,-2 0 0-15,-1-4 0 16,5 5 0-16,-1 0 0 0,-4-6 0 15,1 6 0-15,3-5 0 0,-3 1 0 16,2 4 0-16,-2-6 0 16,0 1 0-16,-5-1 0 0,-1 1 0 15,6 3 0-15,-6-4 0 0,3 1 0 16,-6 0 0-16,-1-4 0 16,1 1 0-16,1-2 0 0,-9 6 0 15,0-1-356-15,0 1-196 0,-17 3-9 16</inkml:trace>
  <inkml:trace contextRef="#ctx0" brushRef="#br1" timeOffset="43334.3533">12832 9439 327 0,'0'-4'346'16,"0"1"9"-16,-8-6-27 0,8 4-76 15,0 2-82-15,0-6-58 0,0-3-27 16,0-1-27-16,14 2-44 0,2-1-14 16,8-4 0-16,4 4 0 15,5 2 0-15,-4 3 0 0,-6 7 0 16,-2 0 0-16,-4 17 0 0,-9 2-18 15,-8 10-4-15,-12 11 0 0,-9 5 12 16,-7 5 3-16,-6 2-8 16,3-3 10-16,-6-5 1 15,4-1 4-15,5-12 2 0,7-7-1 16,4-3-6-16,6-5 5 0,3-4 0 16,8-12-9-16,0 0-10 0,0 0 1 15,0 0 6-15,11 0-5 16,11-4-8-16,2-4-9 0,4-8-1 15,5-1-1-15,-1-2 0 0,4-2-7 16,1 2-14-16,-1-7 4 0,-4 2 9 16,2 0 10-16,-6-2 17 15,0 2 13-15,-3 5-4 0,-4-3 5 16,-10 6 12-16,3 4-8 0,-8 0-3 16,2 6 5-16,-8 6-2 15,0 11-1 1,-14 8-3-16,-3 5 5 15,-4 2 2-15,2 2-9 0,2 1 8 16,1-1-2-16,4 1-3 0,12-5-2 16,0-4 6-16,0-4 3 15,0 0-4-15,7-3 3 0,6-1-4 16,7-4 3-16,9-8 1 0,4 0-2 16,3 0-3-16,-1 0-3 0,3-8 2 15,-3-4 2-15,-1-1 5 16,-2 1-2-16,-4-4-2 0,3-1 10 15,-9-3 8-15,-2-3 8 0,2-3-4 16,-7-2-5-16,2-4 2 16,-6-6-7-16,-3 3 6 15,-8 2 12-15,0 4 2 0,0 1-10 16,0 8-6-16,0 3-15 0,-11 9-9 16,-6 4-46-16,-2 4-65 0,-7 7-64 15,-5 10-62-15,-2 0-48 0,-4-5-46 16</inkml:trace>
  <inkml:trace contextRef="#ctx0" brushRef="#br1" timeOffset="44350.4482">13252 9085 76 0,'0'-9'135'0,"0"2"88"16,0 2-31-16,-8-3-43 0,-6 0-54 15,3 0-44-15,0 1-14 16,-6-3 7-16,-4 6-3 0,-3 1-2 15,-1 3-5-15,-2 0-5 0,-3 0 6 16,3 0 5-16,-3 12-1 0,2 0-3 16,0 0 0-16,-4 0 2 15,3 5 11-15,1 0 14 0,-5 0 3 16,1-2-2-16,-1 4-7 0,1 2-8 16,-1-1-14-16,1 6-5 0,-1-7-10 15,2 6-2-15,-3 0 3 16,1-2-8-16,6 2 3 0,-3 0 3 15,7-5 0-15,-3 0-6 0,6 0 4 16,4 6-1-16,0-2 4 16,4-2 5-16,0 1 23 0,12 5-48 15,-12 1 0-15,12-1 0 0,-8 4 0 16,8-4 0-16,0 5 0 16,0-4 0-16,0-1 0 0,0 5 0 15,3 0 0-15,5-4 0 0,4 0 0 16,5-1 0-16,0 0 0 0,-1-4 0 15,-1 0 0-15,7 1 0 16,-2-4 0-16,3-2 0 0,2 1 0 16,4 2 0-16,-1-7 0 0,6 1 0 15,-3 1 0-15,6-5 0 16,2 1 0-16,2-1 0 0,0-4 0 16,-1-8 0-16,6 9 0 15,-2-9 0-15,2 0 0 0,-2 0 0 16,-3 0 0-16,-5 0 0 0,1 0 0 15,-1 0 0-15,1 0 0 0,0 0 0 16,-2-9 0-16,3 1 0 16,-3 0 0-16,2-1 0 0,0 1 0 15,0-4 0-15,-4 4 0 0,-2-4 0 16,3-1 0-16,-6 0 0 0,-3 1 0 16,-1 0 0-16,4 1 0 15,0-1 0-15,0-4 0 16,1-5 0-16,-4 1 0 0,-2-4 0 15,2-2 0-15,-1 1 0 0,-3 2 0 16,-4-2 0-16,-6 1 0 0,5 4 0 16,-3-4 0-16,-5-2 0 15,1 3 0-15,-6 2 0 0,-3-4 0 16,0 2 0-16,0-3 0 16,0-2 0-16,0-1 0 0,0 0 0 0,0-3 0 15,-9 5 0-15,1-1 0 16,0 2 0-16,0-3 0 0,-3 5 0 15,3 0 0-15,0 0 0 0,-1 4 0 16,1 2 0-16,-5 2 0 0,2 0 0 16,-1 0 0-16,-6 0 0 0,2 3 0 15,-4-2 0-15,1-2 0 16,-7 1 0-16,3 3 0 0,2 1 0 16,2 1 0-16,-6-3 0 15,0 2 0-15,-7 6 0 0,-4 6 0 16,-15 0 0-16,-6 0-152 0,-3 0-384 15,-5 0-50-15</inkml:trace>
  <inkml:trace contextRef="#ctx0" brushRef="#br1" timeOffset="47217.3275">13833 10111 62 0,'0'0'99'0,"0"0"71"0,0 0-13 16,-8 8-31-16,8-8-25 0,-9 0-26 16,9 0-10-16,0 0-4 15,0 0-4-15,0 0 2 0,0 0-9 16,0 0-12-16,0 0-6 0,5 0-7 15,-5 0 8-15,0 0-5 0,0 0-7 16,0 0 0-16,0 0-4 16,0 0 2-16,0 0-2 15,0 0 0-15,0 0-1 0,0 0-3 16,0 0-1-16,0 0 9 0,0 0 0 16,0 0 11-16,0 0-7 15,0 0 9-15,0 0 8 0,0 0-8 16,0 0-3-16,0 0-8 0,0 0-11 15,0 0-6-15,0 0-8 0,0 0 9 16,0 0-6-16,4 0 4 16,4 12-3-16,-4-4-2 0,4 4 0 15,0 1 11-15,0 3 13 0,4 5 14 16,4-1 2-16,0 1-12 16,5-2 5-16,-1 6-12 15,-3-1-1-15,3 1-9 0,-3-4 0 16,-3-1-1-16,8 1 1 0,-5-2 2 15,-2 1-16-15,-4-3 8 0,6 3 20 16,1 1 3-16,-4-5-5 16,3 0-10-16,-1 5-13 0,1-5 0 15,0 0 0-15,-2 1 0 0,1 2 0 16,1-2 0-16,-5 4 0 0,5-5 0 16,-1 0 0-16,-1 0 0 15,1 4 0-15,2-3 0 16,-2-4 0-16,-4-1 0 0,-1 5 0 15,3-6 0-15,-2 1 0 0,-4-4 0 16,-2 0 0-16,8 1 0 0,-6-2 0 16,0 1 0-16,1 1 0 15,-1-9 0-15,-1 8 0 0,-3-8 0 16,1 0 0-16,0 0 0 0,-5 9 0 16,0-2 0-1,0 5-123-15,0 5-167 16,-18 3-101-16,-2-4-100 0</inkml:trace>
  <inkml:trace contextRef="#ctx0" brushRef="#br1" timeOffset="48284.5315">14918 11166 55 0,'-8'0'94'0,"8"0"79"16,-9 0-2-16,9 0-24 15,0 0-40-15,0 0-23 0,0 0 4 16,0 0-2-16,0 0 7 0,0 0-24 16,0 0-24-16,0 0-19 0,0 0-8 15,0 0-6-15,0-5-3 16,5-1-4-16,3-4 1 0,3 6-9 15,1 1 3-15,4-7 0 0,1 7-2 16,0-1 2-16,-2 4 5 0,-2 0-5 16,-1 0 6-16,4 0-8 15,1 0 1-15,-2 0 1 0,2 0 5 16,-1 0-13-16,1 0 8 16,-5 0-2-16,-4 12-4 0,1 0 11 15,-6 4-2-15,-3 1 1 0,0 1-10 16,-12 4 6-16,-4-1 1 15,-5 3 0-15,2-4 4 0,-6 2-8 16,4-2 4-16,1-6-1 0,4 3 0 16,-1-5 1-16,5-3 3 0,4-9-4 15,8 8 3-15,0-8-8 16,0 0 6-16,0 0-5 16,8 0 5-1,4 0-3-15,0 0 2 0,4 0-1 16,1 0 4-16,-1 0-3 0,2 12-2 15,-4 0-4-15,0 0 8 0,-3 1-3 16,2 3-2-16,-5 0 5 16,-8 0-2-16,0 1-3 0,0 4 11 15,0-5-5-15,0-1 1 0,-8 2-4 16,-5 3-1-16,2-3 7 16,-3 0 0-16,3-5-2 0,-5 0 0 15,-5 0 1-15,-4-4-9 0,2 1 10 16,-6-9-6-16,-1 0 0 15,3 0 1-15,-3 0-1 0,8 0 0 16,1 0-22-16,4-9-36 16,6-4-32-16,3-6-40 0,8-2-15 15,0-4-8-15,8-3-60 0,7 0-2 16</inkml:trace>
  <inkml:trace contextRef="#ctx0" brushRef="#br1" timeOffset="48817.9952">15487 11247 74 0,'0'-5'179'0,"0"5"56"0,0-3-54 16,0-1-71-16,0 4-50 0,0 0-31 15,0 0-14-15,0 0-3 16,0 0-7-16,-9 0 3 0,1 0-1 16,0 12 0-16,-6 4 7 0,0 4 7 15,-3 2 3-15,0 1 1 0,0 2-3 16,3-1-1-16,-3 0 2 16,1 5-2-16,0-1-2 0,0 1-5 15,2 0-1-15,3-2 0 16,11 1-1-16,0 1 5 0,0-7 0 15,0-3-5-15,8-7 3 16,4 1-3-16,4-4-9 0,5-2 7 16,-5-7 6-16,4 0 2 0,0 0-7 15,1 0-5-15,0 0 6 16,-1 0-4-16,-1 0-4 0,3-7 0 16,-3-2 10-16,-3-4 4 0,1 1-4 15,3-4-4-15,-3-4 1 0,-1-1 6 16,-1 2 1-16,3-7 9 15,-2-3-5-15,1 1-9 0,-3 1-1 16,0-3 5-16,-6 6 0 16,0 0 5-16,0 3-2 0,-8 4-4 15,0 3-3-15,0 0-3 0,0 3-4 16,-12 3-13-16,0-1-4 16,-10 1-51-16,-1 1-79 0,-6 7-77 15,-4 0-67-15,-2-5-77 0</inkml:trace>
  <inkml:trace contextRef="#ctx0" brushRef="#br1" timeOffset="49934.7717">15417 10896 94 0,'-12'-8'166'16,"-5"8"54"-16,1 0-38 16,5 0-39-16,-6 0-45 0,0 0-18 15,2 0-3-15,-2 0 2 0,1 0-11 16,0 0-5-16,0 0-8 15,-1 0-10-15,-2 0-11 0,-2 0-7 16,-4 0 4-16,-3 0 5 16,-1 0-2-16,4 12 2 0,-2 1-3 15,-2-1-10-15,1 4 8 0,-4 0-2 16,-1 0 6-16,0 1 14 0,0 0-3 16,1 2-11-16,4 1 5 15,0-3-11-15,0 3 6 0,-2 1-4 16,3 0 9-16,2-1-17 0,0-4-23 15,5 5 0-15,3-7 0 0,0 3 0 16,6 0 0-16,-1 4 0 16,0-4 0-16,0-2 0 0,3 7 0 15,0-7 0-15,3 4 0 16,6 2 0-16,-8-1 0 0,8 6 0 16,0-2 0-16,0 1 0 0,0 2 0 15,0 1 0-15,0 5 0 0,3 0 0 16,5-1 0-16,0 1 0 15,1 1 0-15,3-2 0 0,1-1 0 16,-1 3 0-16,2-6 0 0,3 2 0 16,0-3 0-16,-2 2 0 15,1-5 0-15,6 0 0 0,2-4 0 16,1 1 0-16,0-5 0 16,3 0 0-16,0 1 0 0,4-5 0 15,5 0 0-15,4 2 0 0,-1-3 0 16,1 1 0-16,-1-4 0 15,4 0 0-15,2-8 0 0,-7 0 0 16,7 0 0-16,-2 0 0 0,-3 0 0 16,0 0 0-16,-4 0 0 0,-1-8 0 15,-4-4 0-15,-4 4 0 16,1 0 0-16,-4-4 0 0,0 0 0 16,-1-1 0-16,-5 1 0 0,6-4 0 15,-4-4 0-15,4-1 0 16,-3-4 0-16,4-6 0 0,2-7 0 15,0 3 0-15,-4-7 0 16,-2 2 0-16,-3 2 0 0,-2-2 0 16,-2 4 0-16,-1-5 0 0,2 4 0 15,-4 1 0-15,-4-2 0 0,0 6 0 16,0 0 0-16,-3 3 0 16,0 0 0-16,-2 1 0 15,-3 4 0-15,0-1 0 0,0-4 0 0,0 5 0 16,0 0 0-16,-13 0 0 0,1 3 0 15,0 1 0-15,0 0 0 0,-1-1 0 16,1 4 0-16,1-3 0 16,-2 3 0-16,0-3 0 15,2 5 0-15,3-1 0 0,-6 4 0 16,3-5 0-16,-1 5 0 0,-5-1 0 16,5-3 0-16,-1 4 0 0,2 4 0 15,-5-1 0-15,0-3 0 16,-1 4 0-16,-3 1 0 0,0 2 0 15,-5 5 0-15,-3 0 0 0,-1 0 0 16,1 0 0-16,3 0 0 0,5 0 0 16,3 0 0-16,0 0 0 15,8 0 0-15,-4 0 0 16,0 0 0-16,-3 0 0 0,-4 7-249 0,-5-7-359 16,-4 0 18-16</inkml:trace>
  <inkml:trace contextRef="#ctx0" brushRef="#br1" timeOffset="52501.2288">16689 11251 32 0,'0'-4'104'16,"-8"4"100"-16,8-5 12 0,0 5-21 15,-8 0-34-15,8 0-38 0,-9-3-22 16,9-1-8-16,0-1-4 16,0 5-22-16,0 0-13 0,0 0-26 15,-8 0-15-15,8 0-11 0,-8 0-2 16,8 0-5-16,0 0 4 0,-12 0 1 16,3 12 3-16,-2 0 0 15,-3 2-6-15,3-2 1 0,4 0 0 16,-6 4 3-16,1 1-1 0,-1 1 13 15,13-1-7-15,-9-4-9 16,9-1-1-16,0-4 5 0,0-8 1 16,0 13 2-16,0-6-3 15,0 1 0-15,0 1-1 0,0 3 2 16,9-4-1-16,-4 0 5 16,3 0-3-16,-5-8 5 0,6 0-12 0,0 0 7 15,-3 0 6-15,2 9-6 0,6-9 1 16,-3 0-4-16,6 0 1 15,0 0 0-15,-2 0 2 0,-2 0-3 16,-2 0-2-16,-2 0 5 0,-1 0-6 16,-4 0 6-16,4 0-2 15,-4 0-2-15,6-5 3 0,-7 1 1 16,2 1-4-16,1-2-2 16,3 2 5-16,-6-6-4 0,2 5 3 15,3-4 0-15,-5-1 0 0,6 2 3 16,-4-2-4-16,3 1-2 0,0 0 2 15,-1 0 3-15,-3 0-5 16,1-1 4-16,-2 1-4 0,2 1 6 16,-2-3-7-16,2 4 5 0,-5-3 5 15,0 1-9-15,0-4 5 0,0 4 7 16,0 0 5-16,0-4-7 16,0 0 0-16,0-2 1 0,0 2-6 15,0 5 7-15,0-3 10 16,0 3-3-16,0-1-12 0,0 4-5 15,0-6-7-15,0 3-31 0,-13 3-79 16,-2-3-82-16,-5-2-64 0,-5 1-77 16,-3 4-5-16</inkml:trace>
  <inkml:trace contextRef="#ctx0" brushRef="#br1" timeOffset="53617.3417">14438 9240 35 0,'3'-5'81'0,"-3"1"83"16,0-4 49-16,0 4-36 16,0 1-46-16,0-6-50 0,0 1-18 15,0-1 4-15,0 9-5 0,0 0-4 16,0-3-2-16,0-1-17 15,0-3-15-15,0 7-4 0,0 0-3 16,0-6 5-16,0 2 3 0,0 4-1 16,0 0-5-16,0 0 0 0,0 0 0 15,0 0-8-15,0 0 0 16,0 0-5-16,0 0-10 16,0 10 1-16,0 4 1 15,0 3 4-15,0 7 3 0,0 5 7 16,0 3 21-16,-8 6 22 0,8 2-19 15,0 0-10-15,0 1 0 16,0 0-3-16,0-5 5 0,0-4-1 16,0-3-1-16,0-4 3 0,0-4 3 15,0-5-11-15,0 0-1 16,0-5-2-16,0 2-6 0,0-3-10 16,0-10 10-16,0 0-5 0,0 0-4 15,0 7 1-15,0-7-2 16,0 0 1-16,0 0-47 15,0 0-109-15,-8 0-156 0,-7-7-135 16,-11-8-504-16</inkml:trace>
  <inkml:trace contextRef="#ctx0" brushRef="#br1" timeOffset="55484.4897">11964 7554 9 0,'0'-8'22'0,"8"8"16"0,0-4 17 16,1-4 10-16,-6 4 2 0,-3-1 7 16,0 2 3-16,0 3-7 15,0-4-19-15,0 4-18 16,0-5-10-16,0-3-13 0,0 8 5 16,0-4-1-16,0-1 5 0,5-3 1 15,-2 2-2-15,5-3 13 16,-4 1 1-16,0-1 3 0,1 6-8 15,-2-5-5-15,-3 3-2 16,5 2 2-16,-2-6-4 0,-3 6 9 16,0-2 2-16,0 1-2 15,0 4-3-15,5 0 5 0,-2-5 5 16,2 2-3-16,-5-1 5 16,0 4-4-16,0 0-12 0,0 0 3 15,0 0-5-15,0 0-8 0,0 0 0 16,0 0-9-16,0 0 1 15,0 0-9 1,0 0 2-16,0 0 1 16,0 16 2-16,0 1 3 0,0 2 4 15,0 9 4-15,0 1-9 16,0 0 4-16,0-1-2 0,4 2 4 16,1-6-3-16,3 5 3 15,-2-5 3-15,4 0 4 0,-6 1 2 16,0-6 0-16,-4 3 3 0,0-6-3 15,0-4-3-15,0 1 3 16,0-1 4-16,0 0 4 16,0-1-4-16,0 2-1 0,0-6-9 15,4-7 0-15,0 8 2 0,1 2-2 16,-5-10 3-16,0 0-5 16,0 7 2-16,0-7-1 0,0 0-3 15,0 10 2-15,0-3-1 0,0 1 3 16,0 5-4-16,0-1-11 15,0-1 9-15,0 2-8 0,0-5 5 16,0 0-1-16,0-8 2 16,0 12 4-16,0-12 0 15,0 0 8-15,0 0 2 0,0 0 3 16,0 0-2-16,0 0 2 0,0 8-18 16,0 0 7-1,0-8-9-15,0 0 3 0,3 7 1 16,0-7 3-16,3 0-1 15,-3 0-1-15,-3 0-2 16,0 0-5-16,0 0 8 0,0 0 2 16,0 0-2-16,0 0 7 0,0 0-8 15,0 0 4-15,0 0-3 16,0 0-7 0,0 0 0-16,0 0 8 15,0 0-4-15,0 0 3 0,0 0-3 16,0 0-5-16,0 0-21 15,0 0-123-15,-9 0-150 0,-10 0-186 16</inkml:trace>
  <inkml:trace contextRef="#ctx0" brushRef="#br1" timeOffset="57534.5633">7475 9381 26 0,'-8'0'40'16,"8"9"35"-16,-13-1 39 15,13 0 33-15,0 1-51 0,0-9-39 16,0 12-26-16,-12-12-13 16,12 8-2-16,-9 4 3 0,9 1-1 15,-7 0 8-15,7-1-1 0,0-1-8 16,0 1-3-16,0 0 8 16,-8-1 4-16,8 2-1 15,-8 3 9-15,0 1 1 0,-1 0-8 16,9-1-12-16,-8 4 5 15,8 1-12-15,0-5 7 0,0 3-2 16,0-2-1-16,0 0 4 16,0-1-3-16,0 1 1 0,3-1 6 15,2 0 3-15,-2 0-2 16,6-3-6-16,-1-1 0 0,-3 0-8 16,3 1 4-16,-4-6 4 0,4 2 2 15,4-2 6-15,0-7 1 16,1 9 2-16,2-9 6 0,6 0-11 15,-4 0 0-15,-2 0-5 16,2 0-7-16,-1 0-2 16,1 0 3-16,-2-5 1 0,2-1 1 15,-6 1 3-15,3-4-2 0,-3 2-5 16,2-1-5-16,3-7 2 16,-5 8 12-16,3-4-2 0,-3-1 1 15,2-5-6-15,-5 0-3 0,0 1 0 16,-5 0 0-16,3-1 3 15,2-3-2-15,-8 0-9 0,0-4 4 16,0 0 2-16,0 3-5 0,0 1 9 16,0-1-8-16,-8 0 2 15,8-3-3-15,-14 5-7 16,3-6 15-16,11 5-10 0,-13-1-2 16,5 4 9-16,0 2-5 0,8-2 0 15,-9 5-3-15,1-1 4 16,8 1-4-16,-11-4 4 0,11 3 5 15,-14 1-5-15,14 1-1 0,-7 3 0 16,7-1-2-16,-8 2 2 0,8 2-3 16,-8 2 10-16,-1-2-10 15,9 5 1-15,-8 0-2 16,8 0 5-16,0 0 2 0,-8 0-1 16,0 0 0-16,1 0-9 0,-2 0 4 15,1 0 1-15,-1 0 6 16,-2 0-4-16,3 0-3 0,0 0 3 15,-4 0-3-15,0 0 1 0,-2 13 3 16,3-1-3-16,-2 0-2 16,1 9 4-16,1-2-5 0,2 2-26 15,-3-1-61-15,-1 5-81 16,6-5-74-16,7 1-104 0</inkml:trace>
  <inkml:trace contextRef="#ctx0" brushRef="#br2" timeOffset="72524.4327">4906 13345 42 0,'0'-5'70'0,"0"-4"56"16,0 9 46-16,0-8-44 15,0 0-40-15,0 4-25 0,0-5-8 16,0 6 2-16,0-2 0 16,0 1 1-16,0 1-3 0,0-2-1 15,0 1-20-15,0-1-15 16,0 2 6-16,6-2 6 15,-6 5 1-15,3 0 3 0,1 0 0 16,-1 0-8-16,-3 0 10 0,0-4-9 16,0 4-1-16,0 0-3 15,0-3-13-15,0-2 6 0,0 5-5 16,0 0-1-16,0 0-9 16,0 0 6-16,0 12-4 0,0 5 0 15,0 7-4-15,0 1 7 16,0 2-4-16,0 6-3 15,0 1-2-15,0-1 0 0,0-9 6 16,0-5-4-16,0 2-2 16,-7-4 2-16,7-10 1 0,0-7-8 15,-9 0 11-15,9 12-4 16,0-12 3-16,0 0 1 16,0 0 8-16,0 0-1 0,0 0 3 15,0-8-4-15,0-9-14 0,0-6 6 16,6-5-2-16,1-10-9 0,4-3 3 15,-2 6-4-15,4-5 1 16,4 2-2-16,-6 6 9 16,4 3-7-16,2 1 4 0,3 8 6 15,-4 2-3-15,2 7 3 16,-2 3-9-16,-4 8 9 0,-1 0-4 16,2 8-4-16,-1 8 7 15,1 8-5-15,-2 5 5 0,2-1 2 16,-2 5 1-16,3 3-2 0,-4-3 0 15,-2-1-3-15,6-7 5 16,-6-1-4-16,0-3 4 0,1-9-9 16,-6-4 8-16,2-8 13 15,1 0 4-15,4 0 7 16,-6 0 2-16,3-12-1 0,1 0 2 0,6-5-7 16,-6-7-10-1,-5-1-5-15,0-7-7 0,5-1-5 16,1-3 2-16,-1-5 0 0,1-3-21 15,-5-6-8-15,4 2-29 16,0-1-9-16,0 1-18 0,0 8-17 16,-4 6-22-16,-4 13-28 15,0 9-35-15,0 12-81 0,0 0 33 16</inkml:trace>
  <inkml:trace contextRef="#ctx0" brushRef="#br2" timeOffset="73701.1176">5561 13192 222 0,'-12'26'236'0,"0"-3"-77"15,-1 1-63-15,1-2-39 0,4-3-6 16,8 3-8-16,0-5-11 15,3-4 3-15,11 1-7 0,5-14 4 16,6 0-12-16,4 0-1 16,-1-9-15-16,4-3 1 0,4-4-4 15,-4-4-5-15,-7-1-1 16,0 0 0-16,20-60-35 31,-53 50 22-31,-5 17 8 16,-71 7 8-1,59 19 2 1,0-1 1-16,6 11-1 0,1-3 2 16,2 2 6-16,9 41 5 31,7-43 3-31,3-2-9 0,9 0 0 16,4-6 0-16,2-11-2 15,-4 7-1-15,8-7-1 0,-2 0-1 16,4 0-8-16,-3 0-7 15,-1 0-11-15,1 0-3 0,-2-7 1 16,1 3-4-16,-4 2 1 0,2-8-3 16,-1-2 18-16,-3-5 3 15,0-2 12-15,-3-7-1 0,2-6 11 16,-2 0-6-16,2 3 6 16,-1 1-7-16,1 3 0 15,-2 5 1-15,2 3-5 0,3 5 0 16,-4 12 1-16,1 0 6 0,-2 9-5 15,2 6 1-15,3 7 0 16,-4-2-1-16,1 4-4 0,-10 5 3 16,-3-1 0-16,0 0 8 15,0 1-1-15,0 0 4 0,-8-5-2 16,-3-2 1-16,2-9 2 0,-4 4-7 16,2-6-2-16,11 3 0 15,-13-14 4-15,13 0 8 0,0 0 0 16,0-4-10-16,8-12-3 0,8-8-1 15,1-9-11-15,7-3 4 16,5-5-7-16,-1-1 0 16,-3 1 5-16,0 6 1 0,-1 2-8 15,-8 4 10-15,-4 5 6 16,1 7-5-16,-11 5 12 0,-2 3 6 16,0 9-7-16,0 0 0 0,0 0-5 15,0 0 0-15,0 14-3 16,-10 6 4-16,-4 4 3 0,3 4-2 15,11 5-1-15,-8-4 7 16,8 0-2-16,0-6-1 0,0-2-2 16,8 0 3-16,8-6 7 15,1-6-5-15,7-9-3 0,1 0-4 16,3 0 0-16,0-9-2 16,3-3-4-16,4-4 1 0,-4 1-2 15,1-6-5-15,-2-3-3 0,-3-5-1 16,-3 0 0-16,1 0 3 15,-4-3-3-15,-1-9-3 0,-4-2 1 16,-5-11-2-16,-2-3 8 16,-4-9-5-16,-5 6 2 0,0-1 2 15,0 7 12-15,0 9 2 0,0 13 6 16,0 7-11-16,0 9 3 16,0 2 2-16,0 14-6 15,0 0 3-15,-8 22 8 0,-1 6 0 16,9 9 10-16,-8 8 0 15,8 9-1-15,0 2-2 0,0 6 3 16,0-2-5-16,0 6-2 0,0-6-7 16,0-3 1-16,3-4-3 15,5-7 3-15,1-5-7 0,-1-10 4 16,5-2 3-16,-4-4-13 0,-2-10-2 16,4-6-35-16,3-1-31 15,-3-8-37-15,3 0-32 0,-6 0-45 16,-4-12-36-16</inkml:trace>
  <inkml:trace contextRef="#ctx0" brushRef="#br2" timeOffset="73888.4442">6564 13025 222 0,'-25'0'314'0,"9"0"-44"16,5 0-76-16,-2 0-77 15,13 0-48-15,0 0-27 0,0-4-22 16,5 1-11-16,11-6-20 16,8-3-43-16,4 0-65 0,10 0-86 15,-2 1-141-15</inkml:trace>
  <inkml:trace contextRef="#ctx0" brushRef="#br2" timeOffset="74534.7827">8044 13112 24 0,'3'11'56'0,"-3"6"55"16,0-5 75-16,0-1-24 0,0-1-38 15,0-2-38-15,0-8-26 0,0 0-22 16,0 0-15-16,0 0-4 16,0 0-1-16,0 0 1 0,0 0 0 15,0 0-4-15,0-13-5 16,8-3 0-16,0-4 5 0,1-5-5 16,2-7-2-16,2-5 1 0,0-4 9 15,1-3-8-15,3-5-10 0,5-5-5 16,-7-3 5-16,5 5-3 15,1 2 0-15,-5 5 3 0,1 14 1 16,-1 6-5-16,-5 5 6 0,3 3-4 16,-3 8 1-16,2 9 2 15,-1 0 0-15,1 14-1 0,-2 6 3 16,0 3 0-16,-2 14 0 16,-1 4 0-16,5 8 2 0,-4-1 5 15,-2 2-6-15,4-1-2 0,3-5 2 16,-3-1-2-16,2-8 0 15,-2-1-1-15,-3-6 1 0,0-4-6 16,-3-4-20-16,-1-3-28 0,1-2-31 16,-5-3-26-16,0 2-11 0,0-14-41 15,0 0-9-15,-17 0-1 16</inkml:trace>
  <inkml:trace contextRef="#ctx0" brushRef="#br2" timeOffset="74697.6604">8113 13086 247 0,'-22'0'295'0,"3"0"-30"0,7-3-68 16,4-2-67-16,8-2-59 0,0-2-25 15,0 1-23-15,8-4-16 0,12-5 0 16,9-4-12-16,10 7-26 16,15-3-37-16,6 6-46 0,10-3-47 15,0 2-55-15,2 0-51 0,-7-1-155 16</inkml:trace>
  <inkml:trace contextRef="#ctx0" brushRef="#br2" timeOffset="75601.2661">8940 12826 152 0,'5'-11'252'0,"-5"-1"-29"0,0-5-77 16,0 0-65-16,-13 1-43 15,2 0-17-15,3 4-10 0,0 3-5 16,-5 9 2-16,1 0-10 0,-4 0-2 15,-1 17 10-15,2 3 2 0,-7 3 5 16,-1 6 2-16,1 4 4 16,7 4-6-16,-2-5-2 15,6 1 3-15,-2-8 1 0,13-5 16 0,0-8 2 16,0 0 5-16,0-12 5 16,0 0 13-16,0 0 5 0,13 0 5 15,4-7-14-15,1-10-4 16,7-3-10-16,0-9-14 0,4-3-14 15,-1-1-10-15,-3-4 6 0,-5 1-9 16,0-5-9-16,0 0 3 16,-4-3 0-16,0-2 3 0,-3 2 3 15,-5-2 2-15,1 6-5 0,-9 3 3 16,3 13 4-16,2 5 1 0,-5 4-2 16,0 15-2-16,0 0-3 15,0 27 5-15,0 4-1 16,0 13 4-16,0 11-8 0,3 2 6 0,10 0-10 15,-1-1-31-15,0-3-38 16,5-8-28-16,2-10-15 0,2 4 11 16,4-11 26-16,-2-3 10 15,2-5 13-15,-2-8 26 0,-1-12 9 16,3 0 13-16,-1 0 8 0,-5 0 5 16,6-12 7-16,4-8 8 15,-6 0 26-15,3-6 6 0,-2-3 0 16,-4-2-12-16,-3-1-1 0,-1-2 3 15,-6 3-11-15,-4-3-7 0,-6 4-8 16,0 2 1-16,0 8 5 16,-8 0-2-16,-4 3-16 15,0 11 4-15,-2-2-5 0,3 8 4 16,-1 0-1-16,-4 14 0 0,-5 11 1 16,-4 7-2-16,0 6 4 0,2-1-1 15,3-1 1-15,4-2 3 16,2-6 3-16,14-5-1 0,0-2 6 15,0-8 5-15,0-6-10 0,0-7 5 16,8 0 1-16,9 0 1 16,-1-5-10-16,5-7-6 0,-1-5 4 15,1 3 2-15,2-7-3 0,-1-2-1 16,-7-4 0-16,-3 1-6 16,1-8 5-16,-1 2 0 0,1-6-5 15,-9-2 1-15,-4-5 6 16,0-8-4-16,0-4 0 0,0-4 4 15,0 0 1-15,0 0 0 0,0 9 20 16,0 7 11-16,0 12 9 16,0 8-1-16,0 13-13 0,0 4-22 15,0 8 1-15,0 16 6 0,4 13 46 16,-2 16 3-16,7 12-11 0,-1 7-7 16,0 7-20-16,6-3-13 15,-3-3-10-15,1 0-4 0,0-4-5 16,4 1-64-16,-2-5-137 15,-3-5-107-15,2-7-130 0</inkml:trace>
  <inkml:trace contextRef="#ctx0" brushRef="#br2" timeOffset="76402.1113">11285 12411 223 0,'0'-12'252'0,"0"3"-40"15,0 1-46-15,0 1-26 0,0-2-13 16,0 1-7-16,0 0-6 0,0-1-2 15,0 6-19-15,0-2-31 16,0-3-26-16,0 4-14 0,9-4-12 16,2-1-4-16,6 2-5 0,2-5-3 15,7 0 3-15,2 0-6 0,0 2 7 16,-4 10-6-16,1 0-5 16,-4 10 2-16,-5 4 5 0,-8 8 0 15,-8 6 3-15,0 9 1 0,-8 7-6 16,-8 1 6-16,-5 4-2 15,-4-5 5-15,-2 2-9 0,2-10 4 16,5-4 1-16,0-4 1 16,6-6-7-16,6-5 3 0,8-5 2 15,0-12 4-15,0 0-8 0,0 0-6 16,13 0 8-16,4 0-5 16,7 0 1-16,1 0 4 0,-1 0 4 15,0 0-10-15,1 0 2 0,-1 0 7 16,-5 0 0-16,-2 8-1 0,0 4-6 15,-5 5 2-15,-4-1 1 16,0-1 1-16,-8 2 2 16,0 4 0-16,0-3 2 0,0 4 1 15,-16-1-1-15,4-1 12 0,-5-4-5 16,0 1 0-16,-2-1 11 0,-5 1-2 16,-1-5 8-16,1-1 0 15,-6 1-1-15,6-4 7 0,1-8-18 16,2 0-2-16,5 0-7 0,-1 0 6 15,6 0-21-15,11 0-38 0,-9 0-58 16,9-12-54-16,0-5-27 16,0-2-25-16,0-4-7 0,9-6-42 15,2 0-16-15</inkml:trace>
  <inkml:trace contextRef="#ctx0" brushRef="#br2" timeOffset="76868.2104">12057 12358 149 0,'0'-8'227'0,"0"-1"-14"0,0 1-28 16,0 0-61-16,0 4-52 16,-12 1-27-16,-4-2-20 0,-1 5 9 15,2 0 8-15,-2 0 5 0,4 0-4 16,1 12-16-16,1 1-7 0,2 2-5 16,9 2-8-16,0 7-2 15,0 0 6-15,0 5 6 0,9-4-5 16,6 3-8-16,1-3 3 0,6-1-7 15,-3-3 2-15,5-1 1 0,-2 0-3 16,2 4 3-16,-5 0-7 16,1 4 9-16,2 2 0 0,-6-1 15 15,0-5 4-15,-5 0 18 16,-6-2 15-16,-5-6-3 0,0-4 5 16,0-1-2-16,0-4-20 0,-13 3-10 15,-6-3-19-15,-5 3-5 0,-1-10-19 16,-3 7-54-16,-1-7-84 15,1 0-77-15,-1-7-38 0,1-15-52 16,0-6 7-16</inkml:trace>
  <inkml:trace contextRef="#ctx0" brushRef="#br2" timeOffset="77053.5157">11862 12304 373 0,'-9'-3'365'16,"9"3"-58"-16,-8 0-109 0,8 0-86 16,0-4-53-16,0-1-27 0,13-2-13 15,12-3-11-15,10-2-29 16,11-5-70-16,6 3-73 0,0-2-75 16,-1 0-87-16,-15-1-305 0</inkml:trace>
  <inkml:trace contextRef="#ctx0" brushRef="#br2" timeOffset="82535.3251">15637 12062 49 0,'0'-5'73'15,"0"1"45"-15,0 4 50 16,0-5-38-16,0-2-29 0,-9 2-21 16,9 2-16-16,0-2-1 0,0-4 12 15,0 1 3-15,0 4 5 16,0-3-13-16,0 2-14 15,0 1-12-15,0 1-12 0,5 3-10 16,-1 0 4-16,-4 0 9 0,4 0 0 16,1-5-1-16,-5 5 6 0,0-3 0 15,0 3 4-15,0-5-4 16,0 5 4-16,3 0-6 0,-3 0 7 16,5 0-14-16,1 0-9 0,3 0-2 15,2 0-6-15,3 0-3 16,2 0-3-16,0 13-4 0,3-1 0 15,6-1-4-15,-1 6 1 0,1 3 2 16,-1 0-2-16,0 5 7 16,1 3-4-16,-4 1-1 15,4-1-3-15,-6 1 4 0,-2 4-1 16,-1 0-1-16,-3-5 1 0,1 0-2 16,0 1-1-16,-3-5 10 0,6 0 11 15,-5-2 1-15,-1-3-6 16,3-3 13-16,-3-4-8 0,-3-1 5 15,1 3 2-15,3-1-28 0,2-1 0 16,-6 4 0-16,-2-4 0 0,2 5 0 16,1-5 0-16,2 1 0 15,-2-2 0-15,4 1 0 0,-1-1 0 16,-4-2 0-16,4 3 0 0,-1 1 0 16,3-1 0-16,-2-1 0 15,-4 3 0-15,4-6 0 0,-4 0 0 16,0 1 0-16,0-1 0 15,-5 0 0-15,3-8 0 0,2 9 0 16,-5-9 0-16,-3 7 0 0,0 1 0 16,0 3 0-16,0 3-198 0,-11-1-198 15,-11 4-95-15,-9-6-468 16</inkml:trace>
  <inkml:trace contextRef="#ctx0" brushRef="#br2" timeOffset="83834.8232">16446 13241 32 0,'-9'0'114'0,"1"0"119"15,8 0-11-15,0 0-45 16,-9 0-44-16,9 0-37 0,0-5-27 16,0 2 10-16,0-1-1 0,0 0 5 15,0 0-4-15,0 4-21 16,0-3-13-16,0 3-17 0,0-5-12 16,0 0 4-16,0 5 0 15,0 0-7-15,5 0-6 0,3 0 3 16,5-7-6-16,2-2-4 0,4 7 1 15,7-7-1-15,-3 3 6 0,7 4-7 16,-5 2 1-16,-7 0-6 16,4 0 3-16,-5 8 1 0,-5 3-1 15,-1 5-4-15,-2 1 8 0,-9-1-3 16,0 1 0-16,0 3 6 0,-12 1-8 16,-5-2 4-16,-3 3 5 0,-2-4-5 15,4 4-2-15,-4-6 2 16,2-4 3-16,4 0 1 15,0-12-6-15,8 9-4 0,8-9 3 16,0 12-6-16,0 0 3 0,8-4 0 16,8-8 0-16,4 8 3 0,1 1-6 15,-2-1 10-15,6 4-7 16,-4 0 8-16,0 8-6 0,-6 0 3 16,-2 5-1-16,-5 0 0 0,-8 3 7 15,0-3-9-15,0 3 8 0,0 1-4 16,-8-6-2-16,-5-1 7 15,1-3-1-15,-3 2 3 16,1-4 7-16,-2-5-6 0,-1-5 3 16,3 2 10-16,-7-9-11 0,-4 8 8 15,1-8-5-15,3 0-7 16,1 0-2-16,4-5-16 0,4-2-36 16,4-3-60-16,8-1-40 0,0-6-40 15,0 2-16-15,8-7-34 16,4 4-45-16</inkml:trace>
  <inkml:trace contextRef="#ctx0" brushRef="#br2" timeOffset="84269.1222">17153 13318 70 0,'-17'0'150'15,"0"0"79"-15,-4 0-40 16,6 0-51-16,-2 0-42 0,0 0-36 16,3 0-15-16,-3 0-2 0,5 0 1 15,3 0-12-15,9 0-14 16,-8 0-9-16,8 0-4 0,0 17 2 15,0-1-4-15,0 5 3 0,8-2-6 16,5 3 3-16,0-3-3 16,5 2 1-16,4-1 0 0,7 2-5 15,-2-7 5-15,1 1 1 0,-4 1 0 16,-2-2 1-16,-2 2-5 16,-8 4 5-16,-4-2 5 0,-8 2 28 15,0 0 16-15,0 3 28 0,-12-4 0 16,0 1-1-16,-4-5-22 15,-1 1-11-15,1-1-16 0,0-4-20 16,0-12-8-16,2 0-31 0,6 0-97 16,-2 0-89-16,-3-9-45 15,1-7-57-15,-2-9 14 0</inkml:trace>
  <inkml:trace contextRef="#ctx0" brushRef="#br2" timeOffset="84448.2819">17087 13192 223 0,'5'-7'322'15,"-1"7"-48"-15,-4 0-100 0,0 0-76 16,7 0-49-16,4 0-18 0,6 0-6 16,-1 0-11-16,8 0-16 0,6 0-41 15,-2 0-71-15,-4 0-94 16,1 0-109-16</inkml:trace>
  <inkml:trace contextRef="#ctx0" brushRef="#br2" timeOffset="85601.1981">17209 12940 231 0,'-16'0'248'0,"-1"0"-54"0,-2 0-65 16,-2 0-48-16,-1 0-20 0,0 0-3 15,-7 8 7-15,1-8 3 0,-1 0-1 16,1 0-15-16,0 9 1 15,-1-9-3-15,-1 13-5 0,3-13-5 16,2 6-9-16,0 8-9 0,2-2-9 16,-2-1 13-16,2 1 1 15,-7 1-1-15,-2-1-4 0,-5 4 2 16,1 1 5-16,-1-1 12 16,0 0-11-16,1-3-4 0,4 3 0 15,-1 1-3-15,1-3-9 0,2 3-5 16,6-1 1-16,-1-3-4 0,6-1 10 15,-1 1-4-15,-1 2 1 16,5 2-3-16,1-5-6 0,-2 0 1 16,-5 1 8-16,7 3 10 15,-1 4-6-15,-1 1 4 0,1-7-4 0,3 8-12 16,5-5 19-16,0 2-4 16,8 6-20-16,-12-4 0 0,12 4 0 15,-8-1 0-15,8 5 0 16,0-1 0-16,0 0 0 0,0 1 0 15,3 4 0-15,6-1 0 0,-1 0 0 16,5 1 0-16,-1-4 0 16,4 2 0-16,2-2 0 0,-4-1 0 15,6 0 0-15,-2-1 0 0,3-8 0 16,-6 1 0-16,4-3 0 0,7-1 0 16,-3 0 0-16,2 0 0 15,4 1 0-15,-1-5 0 16,1 0 0-16,4-4 0 0,-2-8 0 15,6 8 0-15,-1-8 0 0,1 9 0 16,5-9 0-16,-2 0 0 16,0 0 0-16,0 0 0 0,2 0 0 15,-3 0 0-15,2 0 0 16,0 0 0-16,-4-9 0 0,-1 5 0 0,2-3 0 16,-2-1 0-16,-4-1 0 15,-4-3 0-15,1 0 0 0,-1-1 0 16,1 5 0-16,1-4 0 0,-5 0 0 15,1-1 0-15,-4 1 0 16,-4 1 0-16,3-6 0 16,4 1 0-16,-1-1 0 0,-4-5 0 15,0-1 0-15,-3 0 0 0,-1-6 0 16,1-4 0-16,-6 1 0 16,2-1 0-16,-5 5 0 0,0-1 0 15,-5 1 0-15,-3-1 0 0,0 1 0 16,0 4 0-16,0-2 0 0,0 2 0 15,0 0 0-15,0 4 0 16,0 0 0-16,0-6 0 0,-6 2 0 16,-2-1 0-16,8 5 0 0,-9 2 0 15,0-4 0-15,1 1 0 0,8 6 0 16,-8-2 0-16,8 0 0 16,-9 0 0-16,9 6 0 15,-11-1 0-15,11 0 0 0,-13 1 0 16,13-4 0-16,-12 3 0 0,5 5 0 15,-1-2 0-15,-6 2 0 0,3-5 0 16,-2 4 0-16,2 0 0 16,-1 3 0-16,-1-3 0 0,0-1 0 15,5 2 0-15,-4-1 0 0,1-1 0 16,-2 2 0-16,1 2 0 0,0-2 0 16,0 2 0-16,-1 1 0 15,1-1 0-15,-8 5 0 16,-8 0 0-16,-12 0-201 0,-7 9-324 15,-10-1-52-15</inkml:trace>
  <inkml:trace contextRef="#ctx0" brushRef="#br2" timeOffset="86885.2144">18005 13265 151 0,'-9'0'198'0,"1"0"-15"0,8-4-42 15,-11 1-29-15,2-6-27 0,1 1-12 16,1 3-7-16,-1 5-6 15,8 0-3-15,-9-3-20 0,9 3-7 16,0 0-17-16,0 0-4 0,0 0 2 16,0 0-10-16,0 0 4 0,0 0-8 15,0 0 6-15,0 0-10 0,0 13 13 16,0 2-2-16,0-3-2 16,0 2 9-16,0 1-8 15,-8 1 4-15,8 1-8 0,-8-1-3 16,8 1 7-16,0-5-4 0,0 4 13 15,0-4 3-15,0-5 2 0,0 7 4 16,0-2-8-16,0-4-4 0,0 1-1 16,3 2-3-16,5-2 1 15,0 3 2-15,-2-4 5 0,2 0-10 16,-4 1 4-16,2-9 9 0,2 11-3 16,1-11 1-16,-1 0 1 15,0 0-10-15,1 7 3 16,3 3 2-16,-4-10-3 0,6 0-6 15,-3 7 4-15,0-7-5 0,1 0 6 16,1 0-1-16,0 0-7 0,-5 0 3 16,5 0 1-16,-3 0 11 15,3 0 4-15,-1-4 8 0,-3 1-2 16,-1-7-5-16,0 3 0 0,-1-1-11 16,1-4-7-16,0 1 3 15,0-6-1-15,6 4-2 0,-6-3 4 16,0-1-9-16,-3 0 3 0,-2 2 1 15,2-2-3-15,-2 6 4 0,-3-5-2 16,0 7 11-16,3 2-4 16,-3-5-5-16,0-1 1 0,0 4 1 15,0 2-2-15,0-5-3 16,0-2 3-16,0 2 6 0,0-3-5 16,-6 2 9-16,6 1 3 0,-13-1-3 15,13 6-6-15,-8-2 4 0,8 2-2 16,0-3-4-16,-13 3-2 0,1 7-13 15,-4 0-28-15,-8 0-59 16,-9 0-67-16,-7 13-59 0,-13 3-76 16,-4 0-75-16</inkml:trace>
  <inkml:trace contextRef="#ctx0" brushRef="#br2" timeOffset="88252.154">17006 11043 30 0,'4'-8'77'0,"0"4"85"16,-4-4 40-16,4 4-53 0,-4-4-43 15,5 4-35-15,-5-1-13 0,3 1 3 16,-3 4 9-16,0 0 12 16,0 0 8-16,0 0-8 0,0 0-20 15,0 0-25-15,0 0-12 16,0 0-6-16,0 0-4 0,-12 0 3 15,0 9 3-15,-6 7 7 0,-2 0 5 16,-2 4 15-16,-7 4 7 16,-4 5-5-16,-8 0 3 0,-3 3 2 15,-5 1-25-15,-8 3-2 0,0 2-10 16,1-2-4-16,3 1-3 0,2-10-9 16,12 2-2-16,7 0 8 15,2-4-7-15,11-6 2 0,6-2-8 16,1-6 6-16,4 2-5 0,8-4 3 15,-8-2-18-15,8 2-42 0,0-1-84 16,0 4-99-16,0-12-53 16,0 0-52-16,0 0-9 15</inkml:trace>
  <inkml:trace contextRef="#ctx0" brushRef="#br2" timeOffset="88899.4632">17664 10950 172 0,'-8'-5'263'0,"8"1"-47"16,-8-4-62-16,0-3-58 15,-1-2-37-15,9 4-28 0,-8-3-6 16,8 0 3-16,-8 5-2 0,8-2-7 15,0 6-4-15,0-2-12 16,0 5 1-16,0 0-3 16,-6 12 9-16,6 5-1 15,-14 2 19-15,14 11-3 0,-12-3 15 16,12 6 10-16,-14 3-2 0,6 6 0 16,8-1-3-16,-6-5-1 15,6 4-2-15,-8-2 0 0,8-2 4 16,0-7-11-16,0-6-1 0,0-6-3 15,0-2-14-15,0-2-11 16,0-1 0-16,0-12-4 0,0 9-5 16,0-1 3-16,0-8-22 0,0 0-79 15,0 8-135-15,-9-8-108 16,-2 0-110-16</inkml:trace>
  <inkml:trace contextRef="#ctx0" brushRef="#br2" timeOffset="90255.7947">14713 9204 22 0,'0'-5'45'0,"0"5"33"16,0 0 45-16,-11 0 33 15,-2 0-49-15,2 0-37 0,3 0-20 16,8 0-17-16,-14 0-1 0,6 0-1 16,0 12-2-16,2-4 4 0,-7 1-3 15,5-9-2-15,-5 12-4 16,1-4 2-16,1 4-4 15,-6 1-1-15,-3-1 0 0,-5 4 3 16,0 1-5-16,-2 2 5 0,-6 2-3 16,1 2 4-16,-1 2-6 15,1 1 0-15,-1-2-6 0,2 0-4 16,0-1-3-16,11 2-1 0,0-5-3 16,4-3 1-16,0 0-2 15,0-1 3-15,-1 0-4 0,6 0 0 16,3-6 0-16,8-10-2 0,-10 0-1 15,10 0 1-15,0 0-16 16,0 6-18-16,0-6-39 16,10 0-60-16,-2 0-72 0,3 0-110 15</inkml:trace>
  <inkml:trace contextRef="#ctx0" brushRef="#br2" timeOffset="90855.0931">15145 9102 94 0,'0'0'233'0,"0"0"-22"16,0 0-63-16,0 0-58 16,0 0-35-16,0 0-20 0,6 0-7 15,-3 0 3-15,3-4-6 0,2 4-12 16,1 0-10-16,4 0 0 15,-1 0-3-15,3 12 0 16,-2 4 1-16,4 0 4 0,-6 8-9 16,2 0 2-16,-5 5 0 0,-8 4 2 15,0 4 0-15,-13 4 2 0,-6-1 4 16,-6 0-5-16,-4 1 4 16,-4 0-5-16,2-5-2 0,2-4 2 15,1-3 10-15,7-12-6 0,5-5 9 16,4-3 9-16,4-9 2 15,8 0 0-15,0 0-4 0,0 0-10 16,3 0 2-16,11 0-6 16,5 0-5-16,5 0 6 15,9-9-8-15,4 1-2 0,0-1 3 16,3 2 4-16,1 2-5 0,-5 2 1 16,1 3 1-16,-4 0-4 15,-5 0 3-15,-3 0 0 0,-7 0-4 16,-1 0-1-16,-4 0-21 0,-5 0-58 15,1 0-80-15,-9 0-103 16,-9 0-309-16</inkml:trace>
  <inkml:trace contextRef="#ctx0" brushRef="#br2" timeOffset="92287.6494">12179 7493 7 0,'0'-5'18'0,"0"-1"13"0,0 6 17 16,3-5 14-16,-3 1 21 0,5-4 12 15,-2 8 0-15,2-4-33 16,-5 4-22-16,0 0-15 0,0 0-7 16,0-5 4-16,0 5-3 0,0 0 3 15,0 0 3-15,0 0-5 16,0 0-6-16,0 0 0 16,0 0-6-16,0 0 3 0,0 0-8 15,0 0-1 1,0 0-1-16,0 0 11 0,0 0-6 15,0 0 6-15,0 0-5 0,0 0 7 16,0 0 4-16,-13 9 6 16,-2 3 0-16,-1 4-7 0,-10 4 1 15,0 5-6-15,-5 3 0 16,0 6-2-16,2-2-1 0,1 1 1 16,-2 0 3-16,3-2-2 0,3 2 2 15,0-9-7-15,2-2-4 16,6-5-2-16,4-6 8 15,4-4-1-15,8 2-6 0,0-9 3 16,0 11-2-16,0-11 4 0,0 0-5 16,0 8-4-16,0 2 3 15,-8-10 0-15,0 7 0 0,8 3 5 16,-12-3-7-16,4 1 3 16,1 0-3-16,7-8 0 0,0 8 3 15,0-8 2-15,0 0-2 0,0 0-2 16,0 0 4-16,0 0-5 15,0 0 5-15,0 0-2 16,0 0-3-16,0 0-1 16,0 0 0-16,0 0-2 0,0 0-17 15,0 9-13-15,0-2-33 16,0 2-27-16,0-1-47 0,0-8-125 16</inkml:trace>
  <inkml:trace contextRef="#ctx0" brushRef="#br2" timeOffset="95673.2207">12650 7482 27 0,'-8'0'57'16,"0"0"46"-16,0 0 60 0,-1 0-24 15,9 0-39-15,0 0-26 0,-8 0-15 16,8 0-10-16,0 0-2 16,0 0-1-16,0 0-8 15,0 0-1-15,0 0-10 0,0 0-6 16,0 0-7-16,0 0-5 0,0-5-1 16,5-4 1-16,3 2 3 15,-4-1-7-15,1 0-4 0,1 0 2 16,2-1 1-16,6-3 0 15,-2 4-1-15,5-1-2 0,-6 2-1 16,0-2-3-16,6 9 1 0,0 0-2 16,-2 0 7-16,7 0-7 15,-3 0 0-15,-3 13 6 0,0 2-8 16,1 2 6-16,-4 5-6 16,-1-4 7-16,-4 7-7 0,-8 7-1 15,0 6 5-15,-8 2-2 16,-9 5-1-16,-2 0 5 0,-6 0 0 15,-4 0 0-15,4 0-3 0,2-4 6 16,-3-10-6-16,7-2-1 16,3-4 5-16,4-4 0 0,12-6 1 15,0-3 5-15,0-12 4 0,0 9 5 16,0-9-2-16,8 0 7 16,9 0-3-16,2 0-3 15,10 0-5-15,-1-5 0 0,5-3 0 16,2 5-3-16,-2-2 1 15,-1 1-1-15,-4 1-14 0,-2 3 11 16,-9 0-4-16,-6 0-2 0,1 0 2 16,-4 0 0-16,-8 0-2 15,5-5-7-15,-2 5-12 0,-3-3-20 16,0 3-43-16,0 0-47 0,0 0-49 16,0 0-101-16</inkml:trace>
  <inkml:trace contextRef="#ctx0" brushRef="#br2" timeOffset="106843.1682">17879 6301 80 0,'-21'24'145'16,"4"0"44"-16,8-2-63 0,1-6-44 15,8-5-30-15,-9-3-16 16,9-8-2-16,0 9 2 0,0-9-4 16,0 0-2-16,0 0-11 0,0 0-8 15,0 0-6-15,0 0-1 0,3 0-4 16,3-4 8-16,2-1 8 16,-8 2 3-16,3-5-4 0,0-4 0 15,5-5-1-15,4-8-10 0,1 2 0 16,0-11 4-16,1 2-3 15,3-4-2-15,-1-2 1 16,6 3-4-16,-7-3 0 0,2 1-2 16,-1 5 7-16,4 4-1 0,-2 3-2 15,-4 6-3-15,0 2 4 0,-3 5-1 16,-3-1-1-16,1 5 3 16,-5 3-1-16,-4 5-4 0,0 0-4 15,0 0 7-15,0 0-6 0,0 0 2 16,0 9-1-16,0 8 2 15,8-2 3-15,-3 11 0 0,-2 3 4 16,5 2 3-16,-1 1-2 0,1 2 1 16,0-3 0-16,1 3-4 15,0-2 0-15,-1-3-3 0,0-1-1 16,-3-4 0-16,-3-3 0 16,6-1-2-16,-3-4 2 0,-2-4-6 15,2 0-10-15,-5 2-38 0,0-14-30 16,0 12-29-16,0-12-32 15,0 0-56-15,-13 0 0 0</inkml:trace>
  <inkml:trace contextRef="#ctx0" brushRef="#br2" timeOffset="107048.1391">17923 6223 62 0,'-8'0'207'15,"-1"0"48"-15,9 0-61 0,0 0-68 16,0 0-58-16,0-5-38 16,0-2-17-16,14 0-3 0,5-7-9 15,5 7-1-15,9-1-43 0,1 4-55 16,-3 0-36-16,-2 4-61 16,-4-5-11-16,-10 3-83 0</inkml:trace>
  <inkml:trace contextRef="#ctx0" brushRef="#br2" timeOffset="107484.973">18342 6118 20 0,'8'0'79'16,"0"8"144"-16,0 4-32 16,1 0-74-16,-5 5-49 0,-4 6-34 15,0 10-15-15,0 5-1 0,0 2 6 16,4 0-5-16,-4 2 2 0,4-7 1 15,0-2-4-15,6-4-5 16,-7-5 0-16,2-7-11 0,-2-5 5 16,-3-3-4-16,0-9 4 0,0 0 5 15,0 0 9-15,0-9-10 16,0-3-10-16,0-13 1 0,0-3-2 16,0-6-3-16,3 3 6 15,5-11-2-15,4-1 0 0,1-7 0 16,0 0 2-16,-2-1-1 0,6 2 0 15,-1-1 0-15,1 10 4 16,-2 5 12-16,-4 6-9 0,-2 8-2 16,-1 4-6-16,-3 5 0 0,-2 4-6 15,-3 8 8-15,0 0-6 0,0 16 1 16,0 5 6-16,0 7 0 16,0 6 0-16,0 1 2 15,-11 1-3-15,-3 2-2 0,3-2 1 16,-1-3-29-16,0 0-54 0,-1-4-49 15,2-6-71-15,-3-7-46 16</inkml:trace>
  <inkml:trace contextRef="#ctx0" brushRef="#br2" timeOffset="107935.7661">18823 6051 333 0,'0'17'205'0,"0"-5"-83"16,0 10-54-16,0 2-20 0,3 5-20 15,2-1 3-15,-2 5-12 16,2-4-8-16,-2-1 1 0,0 0 0 16,2-4-5-16,-1 0 6 0,1-7-6 15,-5-5 3-15,0 0 8 16,0-12 1-16,0 8 1 0,0-8 5 15,0 0 7-15,0 0 0 0,0 0 0 16,0-8-2-16,0-4-12 0,0-8-11 16,-9-8 3-16,9-9-7 15,0-4-6-15,0-7 5 16,0-6-7-16,0-3-1 0,9 0-1 16,2 0 6-16,6 4 1 0,0 8 0 15,-5 10-1-15,-4 10 3 16,-2 4 0-16,2 9-8 0,-8 4 1 15,0 4-2-15,5 4 4 0,-1 9 2 16,1 6 1-16,-5 8 0 16,0 7-3-16,0 3 4 0,0 3 2 15,0 1 1-15,-14 0-7 16,0-5-29-16,-6 1-68 0,-2-1-59 0,-1-7-79 16,-2-5-28-16</inkml:trace>
  <inkml:trace contextRef="#ctx0" brushRef="#br2" timeOffset="109202.2537">19243 5572 17 0,'0'0'41'0,"0"8"40"16,0 8 63-16,0 1 32 0,0 0-69 16,0 6-33-16,0 3-28 15,-8 5-14-15,0 10 7 0,8 4-11 16,-12 9-4-16,12-3-10 0,-6 3-5 15,6-4-2-15,0-4 0 16,0-4-2-16,0-5-4 0,3-5 2 16,4-7 1-16,1-8 4 0,0-5 0 15,0 0 3-15,2-5-1 0,-6-7 1 16,0 0-2-16,4 0 1 16,-5 0-3-16,6 0-4 15,-6-7-3-15,5-3-2 0,0-2 2 16,1 1-2-16,-1 3-1 0,-8-1-1 15,5 2 4-15,-1-2-2 16,-1 2-3-16,-3-2 2 0,0 1 5 16,0 3-2-16,0-2 0 0,0 2 0 15,5 2-1-15,-5-1-1 0,0-1 5 16,3 1-13-16,-3-4 6 16,6 4 0-16,-3 4 5 0,-3-3-4 15,0-2 5-15,0 5 1 0,0 0-6 16,0 0-1-16,0 0 6 15,0 0-6-15,0 0-1 16,0 0 2-16,0 0-3 16,0-5 5-16,0 1-6 0,0-4-1 15,0 4 3-15,0-4 7 16,0 0-3-16,0 0-5 0,0-4-2 16,0 1 2-16,0-1 1 0,3 0-6 15,-3-2-6-15,5 1 11 0,-2 6-7 16,-3-5 10-16,0 3 7 15,0 1-4-15,0 0 4 0,0 8 7 16,0 0-10-16,0 0 5 0,0 0-10 16,0 0 1-16,5 16 2 15,-2 1 0-15,6 7 3 16,-4 5-1-16,-2-1 3 0,5 0-5 16,0 1 0-16,2-4 4 0,-2-5 0 15,-2-3-2-15,3-5-7 16,-1-1 3-16,0-2-11 0,0-9-6 15,5 0-10-15,3 0-10 0,-2 0-4 16,0 0-2-16,-2-12-15 16,1-3 7-16,-5-2-8 0,1-5-30 15,1-2 32-15,3-5 29 0,-4 1 31 16,-1 5 26-16,0 2 54 16,0 4 36-16,-4 2-24 0,-4 6-22 15,0 4-25-15,0 5-14 16,0 0-16-16,0 0 5 0,0 16 7 15,0 6-6-15,0 7-1 0,0 2-5 16,0 6-8-16,0 4 5 16,0 4 2-16,0 2 11 0,4 8-2 15,9-7-5-15,-2 2-1 0,-2 2 6 16,-1 0 1-16,3-2 5 16,-2-1-9-16,-5-5-10 0,-4-4 3 15,0-2 11-15,0-5-2 0,0-4 1 16,0-10-12-16,0 2 3 0,0-10 9 15,0 1-10-15,0-12 4 16,-8 9-3-16,0-9 11 16,0 0 17-16,-5 0 12 0,1 0-3 15,1-9-7-15,2-7-12 0,0-12-5 16,1-8-18-16,8-13-14 0,0-9-24 16,8-11-23-16,5-5-34 15,6 1-58-15,3 1-63 0,-2-1-108 16,-3 6-14-16</inkml:trace>
  <inkml:trace contextRef="#ctx0" brushRef="#br2" timeOffset="110152.3632">20411 5898 82 0,'-14'0'172'0,"6"11"16"0,-3 2-79 16,-3 8-51-16,4 7-25 15,10 6-11-15,-8 6-4 0,8 0 2 16,0-4-3-16,0 5-10 0,0-4 6 15,0-3 2-15,0-6-2 16,0-5 0-16,0-6 11 0,0-5 3 16,0-4 15-16,0-8 1 0,0 0 9 15,0 0-4-15,0 0 2 0,0-8-17 16,0-4-13-16,0-9-14 16,0-3 0-16,0-9 3 0,0-3-8 15,0-8 1-15,0-6-1 0,0-3-2 16,0-4-2-16,4-4-1 15,4 1 1-15,3-2 5 0,6 10-7 16,0 2 3-16,3 5 6 16,-5 10-9-16,1 6 1 0,-2 5 4 15,-3 7 4-15,1 8-10 0,-3 9 0 16,2 0 4-16,-3 16 0 16,1 6 0-16,-9 6 4 0,0 4-5 15,0 0 5-15,0 2-4 0,0-1 4 16,-12-1-4-16,1-4 3 15,-7-1 1-15,2 0-1 0,-4-4-2 16,0-3 0-16,4 1-2 0,4-5 6 16,3-3 0-16,9-1-5 0,0 4-1 15,0 1 3-15,0 0 0 16,9 1-4-16,3 4-19 16,8-3-25-16,7 2-27 0,2-1-25 15,5 1-3-15,-2-4 9 0,-1-5-4 16,3-12 0-16,-6 0 6 0,5 0 14 15,-1 0 18-15,1 0 17 16,-5-5 17-16,1-2 13 16,-7-6 18-16,4-3 41 0,-6-5-19 0,-3-4 83 15,-1-3-17-15,1 0 6 16,-2-1-27-16,-7 5-12 16,1 3-20-16,-9 5-18 0,0 3-14 15,0 5 0-15,0 8-3 0,-17 0-4 16,-3 21 4-16,0 4 1 0,-2 4 0 15,3 0-6-15,-1 2-1 16,2 1 1-16,7 2-2 0,5-6 7 16,6-3-3-16,0-5-1 0,0-5 3 15,0-1 5-15,0-14 1 16,11 7-6-16,3-7 2 0,4 0-5 16,4-7-1-16,1-2 6 0,-4-3 8 15,2-4 9-15,-1-5-4 0,-4-4 0 16,1 1 2-16,-5-5 10 15,-7 1-7-15,-5 5 5 0,0 2-1 16,0 1-15-16,-13 3-2 16,0 1-29-16,2 3-52 0,-2 5-53 15,1 4-41-15,1 4-62 16,11 0 11-16</inkml:trace>
  <inkml:trace contextRef="#ctx0" brushRef="#br2" timeOffset="111918.8077">21340 6017 161 0,'5'-5'262'0,"-5"-7"-67"16,0-5-90-16,0-2-56 0,-14-7-35 16,8 2-14-16,-8-4 0 15,3-5-10-15,0-3-12 0,11-5-10 16,-14-4 3-16,14 0 7 0,0-4 11 15,0-4 4-15,0 0 7 16,0 2 12-16,0-4 12 0,0 15 14 16,0 8 2-16,0 7-15 0,0 8-11 15,0 14-7-15,-12 3 8 16,0 20 9-16,-1 13-2 0,-1 16-3 16,-3 12-5-16,-1 11-5 15,7 7 1-15,3 2 3 0,8 1-3 16,0-5 6-16,0-9 3 0,0-2-7 15,0-11 0-15,8-1 4 16,3-9-4-16,3-8 5 0,1-8 3 16,-3-10 5-16,4-2 9 0,1-17 1 15,9 0-16-15,2 0-3 16,4-12-11-16,6-10-7 0,-3-6 3 16,4-2-22-16,7-12-14 0,-2-3-17 15,2-5-6-15,-2-2 12 0,0-1 16 16,-2 8 15-16,-6 8 7 15,-7 6 5-15,-6 11-2 16,-6 7 2-16,-1 9 4 0,-4 4-1 16,-3 0 1-16,-4 12-3 0,-2-4 7 15,-3 4-2-15,5 0 1 16,-2-1-3-16,2-1-1 0,-5-10 2 16,0 13 4-16,0-13-9 0,0 0 6 15,0 0-1-15,0 0 5 0,0 0 2 16,0 0 2-16,0 0 2 15,0 0-16-15,0-10-9 0,-13-3-10 16,5 2-8-16,-5-1-5 0,2 0-3 16,-2 4 2-16,-4 8 12 15,-3 0 9-15,0 13 4 16,-5 2 6-16,-2 10 2 0,-3 4 6 16,7 2 0-16,3 2 8 0,7 0-1 15,1-4 1-15,12-5-2 0,0-3-2 16,0-3 1-16,0-5-1 15,4-1-7-15,8-12 0 0,6 0 2 16,-1 0-6-16,8 0 1 0,1-8-3 16,-3-4 3-16,-1-4-1 15,1-3 10-15,-3-2-8 16,2 4-1-16,-7 0 5 0,2 1-6 0,-4 4 1 16,-5 4-11-16,-1 4 1 15,-2 4 6-15,-2 0 7 0,-3 12-4 16,0 0 4-16,0 2 1 15,3-2 1-15,2 0 0 0,4 0 8 16,-1 0 10-16,-4-1-2 0,4 2 1 16,0-13-1-16,4 0 1 15,-1 0-10-15,3 0-8 0,-2 0 6 16,0-3 2-16,1-7-3 0,-2 4-4 16,1-6 5-16,-4-5-8 0,5 0 12 15,0-4 2-15,-2-3-4 16,0-1 18-16,-2-7-12 0,4-4-4 15,-6-4-3-15,2-10-8 0,-1-7-6 16,0 1 2-16,1-6 0 16,-4 2-13-16,-2 3 0 15,-3 3-1-15,0 6 9 0,0 7 1 16,0 8 3-16,0 10 3 0,0 1 3 16,0 6-4-16,0 8 0 0,0-1 4 15,0 6-5-15,0 3 2 16,0 0-3-16,0 0 4 0,0 17 2 15,0 7-1-15,0 9-3 0,0 7 3 16,-12 8 0-16,-1 6 6 0,5 7 0 16,-1-1-1-16,9 5 5 15,-12 1-7-15,12-6 6 16,0-2 0-16,0-5-4 0,0-8 1 16,0-5 4-16,0-3 1 0,8-9-7 15,1-3 6-15,-1-10 3 0,0-2-3 16,5-1 7-16,0-12-4 15,-4 0 2-15,5 0 0 0,2 0-15 16,5-3 3-16,-1-9 2 0,4-4-13 16,0-8-2-16,1-5 3 0,0 0-10 15,-1 0 11-15,-5 4 7 16,-2 6-6-16,-1 7 2 0,-3 2-4 16,-5 10 6-16,-3 0-3 15,-2 0 1-15,2 18-1 0,2-3 3 16,1 2-17-16,3-1-10 15,3-4 3-15,2 0 2 0,0 1 2 16,3-13 10-16,3 0-5 0,-1 0 2 16,-1 0 7-16,-1-5 2 0,7 2 0 15,-3-6-5-15,2 1-10 16,0-1-5-16,-2 1-12 0,2 8 5 16,-4 0 3-16,-7 0 8 0,0 13 6 15,-11 3 9-15,-3 1 1 16,0 2 4-16,0 3 8 15,-12-5 22-15,1-5 13 0,-1-1 10 16,-2 1 4-16,-2-4-9 0,4-8-19 16,-2 0-15-16,-4 0-5 0,6 0 5 15,2-3-22-15,10-9-32 16,0-4-5-16,6-5 3 0,6-4-8 16,10-3-7-16,0-6-6 0,7 3 1 15,2-1-6-15,3-2 19 16,0 10 34-16,-6 4 15 0,-5 3 33 15,-6 5 36-15,-4 4-13 0,-6 8-10 16,-7 0-21-16,0 12-7 16,0 0 24-16,0 5 8 0,0-1 3 15,0 1-21-15,0-5-11 16,0-6-4-16,0 4-1 0,0-10 0 16,0 0 0-16,8 0-1 0,4 0-4 15,5 0-8-15,4 0 0 16,-3 0-5-16,8 0-5 0,-6 0-1 15,-4 0-3-15,1 0-3 0,-6 0-7 16,7 0-7-16,-7 13-6 0,0 3 3 16,3-5-2-16,-3 6-5 15,2-6-5-15,-5 2-14 0,-3-13-45 16,-5 0-34-16,3 0-18 16</inkml:trace>
  <inkml:trace contextRef="#ctx0" brushRef="#br2" timeOffset="112138.6446">22648 5715 168 0,'-16'0'289'0,"5"0"-55"16,2 0-83-16,9 0-68 0,0 0-32 15,0 0-16-15,0 0-13 16,0 0-12-16,0 0-32 0,0 0-57 16,0 0-75-16,-8 0-82 15,-3 0-21-15</inkml:trace>
  <inkml:trace contextRef="#ctx0" brushRef="#br2" timeOffset="112336.1157">21981 5646 190 0,'0'-5'275'15,"0"-1"-28"-15,0 1-56 0,9-3-71 0,8-1-41 16,11 1-26-16,8-4-29 16,5-1-15-16,4 1-48 15,0-1-93-15,-2 1-79 0,-5 0-98 16</inkml:trace>
  <inkml:trace contextRef="#ctx0" brushRef="#br2" timeOffset="113135.9758">24253 5093 147 0,'-20'35'209'16,"-5"5"-65"-16,6 6-49 0,-2 11-34 16,1 4-12-16,5 4-6 15,-1 1 2-15,2-6-5 16,6 1 13-16,8-8-11 0,0-9-5 16,0-6-7-16,0-9 2 0,0-5 16 15,0-8 23-15,8-4 3 16,6-12-13-16,2 0-17 0,7 0-5 15,6-7-20-15,7-6-8 0,1-3-6 16,8-5-2-16,3-3-3 16,1 3 0-16,-1-4 0 0,0 5-3 15,-2 4 6-15,-2 4-12 0,-7 0 6 16,-14 7 3-16,-1 5-8 16,-10 0 2-16,1 17 8 0,-9-1-9 15,-4 5 15-15,0-2 9 0,0 3 1 16,-13-3 12-16,1-2 17 15,-6-1-21-15,1 1-13 0,-13-1-5 16,-5 4-61-16,-11-5-126 16,-3-2-110-16,0-13-74 0,0 0 42 15</inkml:trace>
  <inkml:trace contextRef="#ctx0" brushRef="#br2" timeOffset="113319.4855">24055 5482 386 0,'-25'-19'495'0,"4"2"-22"16,5 5-128-16,9 0-135 0,7 0-72 15,0 4-138-15,4-1 0 16,12 5 0-16,16-4 0 0,21 0-8 16,15 0-240-16,19-1-97 15,2 2-83-15,-1-2-60 0</inkml:trace>
  <inkml:trace contextRef="#ctx0" brushRef="#br2" timeOffset="113986.1418">25571 5001 163 0,'0'14'263'0,"0"-2"-105"0,0 8-67 15,0 9-29-15,0 11-8 16,0 12 30-16,0 10 16 0,0 4-19 15,0-1-2-15,-9-1-12 0,9-2-10 16,-8-1 9-16,8-8-16 16,-8-8-26-16,8-10 7 0,0-6-9 15,0-3-8-15,0-11 2 16,0-2 4-16,0-13 6 16,0 0 15-16,0 0 12 0,0 0 17 15,0 0 6-15,0-9-28 0,0-7-22 16,0-8-15-16,8-10-12 15,3-6-6-15,9 0 3 0,10-6-5 16,7 10-10-16,-2 4-11 0,-1 8 10 16,-3 3-4-16,-1 18 8 15,-4 3 5-15,-4 14 5 0,-5 13-7 16,-5 4 7-16,-1 6 0 16,-11-1 6-16,0 2-2 0,-11-7 1 15,-1 2 2-15,-10-4 5 16,-3-8-2-16,-2-6-21 0,2-2-89 15,6-13-86-15,2 0-80 0,17 0-42 16,0-9-32-16</inkml:trace>
  <inkml:trace contextRef="#ctx0" brushRef="#br2" timeOffset="115902.9301">26337 5531 152 0,'17'-12'290'16,"-5"1"-12"-16,-4 2-58 15,-8-3-103-15,0-4-65 16,-11-2-29-16,-10 4-12 0,-4-3-9 16,-3 8-2-16,-9 9-3 0,1 0 1 15,-1 12-2-15,0 5 5 16,0 4-4-16,6 7-1 0,2 0 5 16,8 1-9-16,3 0 4 0,4-5-9 15,14-7 1-15,0 0-14 16,0-6 4-16,0 1-8 0,14-12-6 15,0 0-10-15,6 0-5 0,2 0 21 16,2-12 18-16,3 1 4 16,2-2 6-16,-1-1 1 0,1 2 2 15,-4 5-1-15,-2 2-2 0,-1 5 2 16,-5 0 3-16,-5 0-6 16,-1 9 4-16,-3 3-3 15,0 5 3-15,1-4-2 0,-6 2 1 16,6 0-8-16,8 10-46 15,-9-17 22-15,3-8 5 16,1 0 10-16,4 0 7 0,-3 0 4 16,3 0 10-16,-2-8 3 0,0-3-5 15,3-6 7-15,0 1 5 16,-5-5 9-16,1 1 1 0,-5-1 8 16,2-3-3-16,-1 3-8 15,3-3 3-15,1-4-9 0,0-1-2 16,-7 1-6-16,3 0-6 15,2-6 1-15,2 3 0 0,-4-7 3 16,-1 7-2-16,4-7 2 0,0-2 4 16,-4-1 0-16,0 2-4 15,4-5 8-15,-4 5-1 0,1-2 2 16,3 0-5-16,-4 4-2 0,0 1-2 16,1 3-1-16,-1 4 1 15,-1 5-1-15,-7 3-1 16,0 6 2-16,0 2-9 0,0 9 0 15,0 4-4-15,0 13 8 0,-15 10-2 16,-5 18 3-16,-6 9-3 16,1 11 5-16,-3 8-1 0,4 5-2 15,3-1-3-15,4 1 5 0,8-5-1 16,9-5 1-16,0-6-5 16,8-7 3-16,7-5-4 0,9-9-3 15,5-13-2-15,2-4 2 0,12-7-8 16,-4-13-7-16,4 0-3 15,-4 0-2-15,-4-13 13 0,7-2 3 16,-5-7-1-16,0-2-1 16,-1-4-1-16,-4-5-3 0,4 0 5 15,-3-3-12-15,-4-4 13 16,-1-1 12-16,-7 4 14 0,-5 9 2 16,-7 3 10-16,-9 4-2 0,0 6-14 15,-22 6-1-15,-7 9-1 16,-5 12-4-16,-14 9 5 0,5 3 1 15,4 6-6-15,0 2-1 0,7 1 3 16,4-5 0-16,8-5-1 16,6 3-3-16,6-3-2 0,8-6 1 15,0-1 1-15,8-3-5 16,9-13-23-16,9 0-21 0,2 0-17 16,4 0-11-16,6-8-1 15,-3-4 9-15,1-5 7 0,1-4 18 16,0 1 48-16,-9 0 52 0,1 3-10 15,-10 1-12-15,2 4-14 16,-8 4-10-16,-4-1-6 0,-6 9-1 16,-3 0 8-16,0 0-4 0,0 14 0 15,0 1-7-15,0-2 0 16,0-1 6-16,0-1 2 0,0-2-1 16,5-1-3-16,3-8 8 0,0 0-6 15,2 0-2-15,7 0-7 16,5 0-7-16,1 0-1 0,2 0-12 15,-1-4-1-15,3-4-6 16,-2 3-3-16,1 2 8 0,-6 3 3 16,-4 0 10-16,-5 0 12 15,-2 8 3-15,-9 4-1 0,0 5 4 16,0 3 7-16,-13 1-2 16,6-1-6-16,7-9-1 0,-8 3-2 15,8-2-5-15,0-12 7 0,0 7 2 16,0-7 1-16,0 0-4 15,8 0-3-15,8-7-8 0,5-5 5 16,-1-2-3-16,4 0-3 16,1-8 7-16,6-2 3 0,3-1-4 15,2 1 5-15,4 0 7 16,5 0 2-16,0-2-2 0,-4 7-7 16,-5 7-4-16,1-1 1 15,-4 5-2-15,-5 4 5 0,1 4-12 16,-4 0 6-16,-3 0-1 0,-1-4-7 15,1 0-2-15,-8-5-4 16,7 1-7-16,1 4 12 0,1-4 0 16,1-1 0-16,0-3 1 15,1 0-1-15,-1 4 7 0,1-1-6 16,-4 6 10-16,-6-1 0 16,-3 4 6-16,-4 0 6 15,-3 0 2-15,-5 0 8 0,0 0 4 16,0 0-8-16,0-5-3 0,-17 5-8 15,0 0 4-15,3 0-5 16,-3 0-1-16,-4 0-3 0,-3 0 6 16,-4 0 30-16,-1 12 3 15,-4 0-2-15,-3 5-5 0,4 4-4 16,3-1-15-16,7 1 7 0,8 3-11 16,2 1 4-16,12 4 1 15,0-5-4-15,12 3 1 0,7-1-3 16,10-6-3-16,2-3-2 15,3-5-5-15,3-12 0 16,3 0-4-16,1 0-8 0,0 0 3 16,-1 0-1-16,-2 0 3 15,-4-9 2-15,3-3 0 0,-3-5-5 16,-2-3 2-16,1-5-2 0,-1-3-3 16,1-9 8-16,3-3 2 15,-4-5 0-15,-3 0 11 0,-1 5 4 16,-8 7-1-16,-4 4 5 15,-3 8 0-15,-5 6 7 0,-8 2 0 16,0 6 1-16,-8 7-1 16,-8 0 9-16,-1 7-6 15,-2 6 9-15,-2 7 14 0,-4 6 7 16,3 3-3-16,-4-2 6 16,4 4 1-16,8-2-8 0,2 0-5 15,12 0 12-15,0-1 44 0,0 0 17 16,8-2-67-16,10-7-54 15,12 1 0-15,5-3 0 0,11-5 0 16,3-12 0-16,3 0 0 16,10 0 0-16,0 0 0 0,1 0-263 15,2-8-287-15,-4-4-51 16</inkml:trace>
  <inkml:trace contextRef="#ctx0" brushRef="#br2" timeOffset="119920.1371">27013 6879 111 0,'0'-8'192'0,"0"-1"14"15,0 2-46-15,0 2-50 16,0-2-37-16,0 7 0 16,0 0 6-16,0 0 17 0,0-5 2 15,0 5-2-15,0-5-8 0,3 5 2 16,2 0-7-16,-2 0-7 16,-3 0-5-16,0 0-15 0,0 0-20 15,0 0-20-15,0 0-11 0,0 13 1 16,0-1 1-16,0 4-1 0,0 1 3 15,0 4-1-15,0-2-5 16,0 2 0-16,0 3-1 0,0-3-11 16,0-2 3-16,0 3-42 0,0-2-94 15,0 0-95-15,6 0-67 16,-3-4-37-16,5-7-12 16</inkml:trace>
  <inkml:trace contextRef="#ctx0" brushRef="#br2" timeOffset="120335.7464">27423 6793 83 0,'0'-7'194'0,"0"2"50"0,0 1-29 16,0 4-48-16,0-5-57 15,-9-2-47-15,1 7-5 0,-5 0 5 16,6 0-8-16,7 0-20 0,-8 0-14 16,8 0-12-16,0 7-3 15,0 10-4-15,0 3 3 0,0 1-8 16,8 4 5-16,4-1-4 0,4-3 0 15,5 4-1-15,-1-2 9 16,-4-3-12-16,-4 0 2 16,1 1-1-16,-10-4 6 0,-3-2-5 15,0 2 6-15,0 0 5 16,0-6 5-16,-11-2 3 0,-3-2-6 16,0 2-3-16,-3-9-3 0,5 7-50 15,-2-7-69-15,3 0-69 0,-3 0-74 16,-3-4-38-16</inkml:trace>
  <inkml:trace contextRef="#ctx0" brushRef="#br2" timeOffset="120521.4198">27406 6680 129 0,'0'-9'284'0,"0"9"-27"0,0 0-51 15,3 0-84-15,5 0-43 0,2 0-33 16,2-3-23-16,4-2-12 16,12 0-12-16,14 2-47 0,1 3-92 15,4-4-71-15,-12-4-104 0</inkml:trace>
  <inkml:trace contextRef="#ctx0" brushRef="#br2" timeOffset="121319.0474">27686 6358 105 0,'-14'-9'214'0,"-12"1"-10"16,-2 4-71-16,-9 0-59 0,-3 1-24 15,-5 3 1-15,-4 0 15 0,-5 0-4 16,2 11 1-16,-1 2-10 16,1-1-11-16,-1 5-6 0,4 3-2 15,-4 0-3-15,5 3-6 0,2 6 1 16,2 4 2-16,3 5-3 15,5 2-6-15,2 4 6 0,3 6-10 16,-2-1 4-16,6-1-8 16,2 1-4-16,-1-1-4 0,4-2 7 15,1-2-5-15,4-8 1 16,4 2 0-16,2-6 9 0,2 0 9 16,9-4 0-16,0 1 9 0,0 0 7 15,0-5 27-15,12 4 11 16,4-2-19-16,6-2-7 0,5 0-10 15,6 1-1-15,7-6 0 0,6-2-13 16,1 0-8-16,7-1-9 0,0-4-6 16,-2 1-4-16,0-13 2 15,2 7-7-15,0 3 19 0,-7-10-11 16,-3 0-4-16,-7 0 0 0,1 0 0 16,-2 0 0-16,-5 0 0 15,7 0 0-15,-6 0 0 16,1-5 0-16,-1-3 0 0,4-9 0 15,1 1 0-15,0-1 0 16,0-2 0-16,-6-3 0 0,-2-1 0 16,-1-3 0-16,1 2 0 0,1-4 0 15,-8 0 0-15,3-6 0 16,1 3 0-16,-8-7 0 0,-1 2 0 16,0 3 0-16,-1-3 0 0,-1-2 0 15,-2 3 0-15,-1-5 0 16,-3-1 0-16,-1 2 0 0,-8 4 0 15,0-3 0-15,0 3 0 16,0 2 0-16,-12-3 0 0,-2 2 0 16,-5 3 0-16,-1-1 0 15,-9 8 0-15,-2-3 0 0,-7 11 0 16,-2 4 0-16,-9 4 0 16,-5 8 0-16,-6 0-259 0,-4 8-244 15,-6 4-73-15</inkml:trace>
  <inkml:trace contextRef="#ctx0" brushRef="#br2" timeOffset="121836.1218">26881 7306 61 0,'-6'0'140'0,"-3"0"95"0,1 0-38 15,0 0-26-15,-2 0-40 0,2 0-38 16,0 0-24-16,2 0 0 16,-3 0-13-16,-2 0-5 15,-7 12-1-15,-1 4-4 0,-6 8 14 16,-12 10 26-16,-11 11-11 0,-12 11-14 16,-13 14-15-16,-17 11-22 15,-13 8-15-15,-6 6-19 0,-5 3-123 16,0-1-145-16,0 0-108 0,9-6-53 15</inkml:trace>
  <inkml:trace contextRef="#ctx0" brushRef="#br2" timeOffset="122304.9273">24689 8662 186 0,'0'0'320'0,"-13"0"-45"15,13 0-53-15,0 0-72 0,-8 0-39 16,8 8-4-16,0 1 12 0,0 3 7 15,0 3-10-15,0 6-27 0,0 7-25 16,0 5-34-16,0 3-1 16,-8 5-17-16,8 0-6 15,-9-4-4-15,9-4-10 0,0-3-22 16,-11-1-63-16,11-3-97 0,-8-6-56 16,8-3-48-16,0-5-34 0,0-12-15 15</inkml:trace>
  <inkml:trace contextRef="#ctx0" brushRef="#br2" timeOffset="122736.1977">25087 8511 268 0,'0'0'255'0,"0"0"-83"15,0 0-54-15,0 12-32 0,0 4-25 16,0 6-5-16,-12 2-11 0,4-1-21 16,8 2-8-16,0 0-8 0,0-2-1 15,0-1-4-15,0-5-1 16,0-5-7-16,8-6 2 0,4-6 1 16,4 0-2-16,5 0-2 0,4 0-3 15,2-6 1-15,3-3-2 0,-5-3-3 16,1-5 6-16,-1-3 0 15,-2-1 3-15,2 1-3 16,1 0 7-16,-7 0 12 0,-3 4 2 16,-4 4-1-16,1 3-8 0,-5 4-1 15,-8 5-5-15,0 10 12 16,0 9 4-16,0 14 6 0,-17 4-7 16,1 4-6-16,0 4-1 0,5-2-2 15,-3-1 0-15,6-2-4 0,8-3-1 16,-8-9 0-16,8 1-9 15,0-5-40-15,0-8-77 0,0-5-67 16,0-11-102-16,0 0-202 16</inkml:trace>
  <inkml:trace contextRef="#ctx0" brushRef="#br2" timeOffset="123403.3362">25261 8190 210 0,'-47'-17'238'15,"-12"5"-73"-15,-1 0-66 0,-2 8-34 16,2 4 0-16,-5 0 10 16,4 9 13-16,-4 3-3 0,3 5-13 15,2 2-22-15,7 2-11 0,4 2-1 16,4 11 6-16,5-3 1 0,-2 11 24 15,7 6 7-15,-1 2 0 16,3 7-7-16,-5 3-10 0,7 1-2 16,2 4-11-16,5-4 0 0,8 5-13 15,4-5 5-15,-1 0 0 0,13 0 7 16,0-4-28-16,0-3-17 16,9-3 0-16,3-1 0 15,2-6 0-15,11 0 0 0,4 1 0 16,4-4 0-16,8 1 0 0,3-11 0 15,8-2 0-15,10-5 0 0,3-9 0 16,5 2 0-16,3-7 0 16,-1-10 0-16,2 0 0 0,4 0 0 15,-4-5 0-15,-6-7 0 0,-3-4 0 16,-5-6 0-16,-7 4 0 0,-2-7 0 16,0-3 0-16,-7-1 0 15,2-4 0-15,-7-4 0 0,-4-4 0 16,4-3 0-16,-2-5 0 0,-6-3 0 15,3-2 0-15,-11 6 0 0,2-2 0 16,-5 5 0-16,-3 1 0 16,-6 3 0-16,-3 0 0 15,1 5 0-15,-5-1 0 0,0 6 0 16,-4 2 0-16,0 0 0 0,-13 0 0 16,1 1 0-16,-2-4 0 0,-3-2 0 15,-5 6 0-15,2 0 0 16,-3-1 0-16,-6 0 0 0,4 5 0 15,-3 0 0-15,-9 4 0 0,-3-1 0 16,-5 5 0-16,-4 0 0 16,-3-1 0-16,-5 0 0 0,-2 5-277 15,12 5-119-15,3-5-52 0,-1-1-2 16</inkml:trace>
  <inkml:trace contextRef="#ctx0" brushRef="#br2" timeOffset="124619.912">27642 7306 113 0,'-10'0'205'0,"10"0"16"15,0 0-39-15,0 0-38 16,0 0-40-16,0 0-10 0,0 0 6 16,0 0-4-16,0 0 1 15,6 0-22-15,2 0-21 0,-4 0-11 16,4 0-6-16,-3 0-9 0,4 12 2 16,-3 0 11-16,5-1-4 15,3 6 8-15,2 5 4 0,-3-3-15 16,3 2-3-16,-1-1 11 0,1 5 31 15,2 3-1-15,-2-3-72 16,1-1 0-16,3-3 0 16,-1-1 0-16,-1-3 0 0,-2-2 0 15,-1 2 0-15,-3-1 0 16,5 1 0-16,-1-1 0 0,-4 1 0 16,4-5 0-16,1 4 0 0,-2 1 0 15,7 2 0-15,-7-2 0 16,5-1 0-16,-3 4 0 0,-1-3 0 15,1-1 0-15,-6-1 0 16,2 3 0-16,0 1 0 0,-2-2 0 16,3-1 0-16,0 0 0 0,-1 1 0 15,-1 0 0-15,1-5 0 16,-5-1 0-16,-2 6 0 0,2-4 0 16,1-6 0-16,-1 2 0 15,0 2 0-15,1-3 0 16,0 1 0-16,-1 2 0 0,0 2 0 15,1-1 0-15,-3 0 0 16,2-3 0-16,0 3 0 0,5 0 0 16,0 0 0-16,-1 1 0 0,1-1 0 15,-5 1 0-15,-2-6 0 16,3 1 0-16,-1 5 0 0,0-1 0 16,5 5 0-16,0-5 0 15,-4 4 0-15,5-4 0 16,-3 0 0-16,7 1 0 0,-2 3 0 15,-1-4 0-15,1-5-175 0,-2-7-356 16,-10 9-99-16</inkml:trace>
  <inkml:trace contextRef="#ctx0" brushRef="#br2" timeOffset="131674.8303">27118 9911 16 0,'-9'0'22'0,"9"0"16"15,-6 0 22-15,6 8 22 0,0-8 37 16,0 9 7-16,0-9-34 15,0 0-16-15,0 0-20 0,0 0-8 16,0 0-3-16,0 0 6 0,0 0-2 16,0 0-6-16,0 0-6 0,0 0 0 15,0 0-5-15,0 0 1 16,0 0 2-16,0 0-2 16,0 0-8-16,0 0-9 0,0-5-3 15,0-4-5-15,0 1-4 0,3 2 3 16,0 1 8-16,0-4 1 15,6 6 3-15,-4-2-5 0,-2 1-10 16,2 2-2-16,-1-3-1 0,4 1-1 16,1-4-2-16,-1 4-2 15,3-1 9-15,1 2-4 0,1 3-5 16,-1-5 10-16,-3 1-4 0,2-2-2 16,3 6-7-16,-3 0 4 15,0 0 6-15,-2 0-1 16,3 0-8-16,-4 0 5 0,1 0 1 15,4 0 2-15,-5 0-1 0,2 0-3 16,3 0 4-16,0 0-8 0,0 0 3 16,-2 0 3-16,1 0-2 15,-1 10 4-15,3-10-7 0,-2 8 2 16,-4-8 4-16,1 12-5 0,-6-3 3 16,-3-2-2-16,0-7 2 15,0 12 2-15,0 2 0 0,0-8-1 16,0 2 0-16,0 6 3 15,0-2-4 1,0-4 6-16,0 1-1 16,0-2-1-16,-8 0 1 0,0 3 0 15,0-3 2-15,-6 3-3 0,3-3-2 16,-2 1 3-16,3-8-4 16,-3 13 2-16,5-1-1 0,-1-12 2 15,1 12-2-15,-1-6-1 0,-1 7 3 16,-3-4-5-16,-4-2-1 15,5 6 6-15,1 0-6 0,-6-1 3 16,-3 4 0-16,0 1-2 0,-5 0 2 16,5-1 2-16,0 4-5 0,3-3 4 15,1-1-1-15,1 0 1 16,2-4 2-16,13-1-7 16,-13-3 4-16,13 1-3 0,-8-9 2 15,8 8 8-15,-8-8-9 0,8 0-2 16,0 0 10-1,0 0-7-15,0 0-2 0,0 0-1 16,8 0 2-16,4 0 0 16,2 0 2-16,-3-3-6 0,-5-2 3 15,3 1 2-15,-4 4-1 16,-2 0-2-16,-3 0 3 16,0 0-2-16,5 9 3 15,-1 3 7-15,4-4-11 16,-3-8 0-16,4 12 9 15,-3-12-2-15,5 9-2 0,6-9-1 16,5 0 2-16,-2 0 0 0,0 0 0 16,4 0-2-16,1-5-11 0,-1-2-23 15,0-7-52-15,1 2-37 16,-5 0-28-16,-1-4-22 0,3-4-26 16,-1-5 0-16,-7 1 63 0</inkml:trace>
  <inkml:trace contextRef="#ctx0" brushRef="#br2" timeOffset="132069.7578">27624 10013 19 0,'14'-15'38'0,"-2"2"29"0,-4-1 40 16,1 7 43-16,-4 0-6 0,-2-2-30 15,-3 1-23-15,0 3-22 16,0 5-10-16,0-4-16 0,0 1-17 16,0 3-18-16,0 0-1 15,0 0-6-15,0 7 2 0,0 6 5 16,0 8 4-16,-12 3 15 0,-1 0-8 15,1 4-7-15,3-4-4 16,9-3 16-16,-8 0 1 0,8-1 8 16,0-3-17-16,0-1 2 0,0-4 1 15,3 1-5-15,11-13-7 16,2 7 1-16,8-7-8 16,4 0 3-16,-2 0-7 0,2 0 8 15,-4 0-4-15,-3-4-1 0,-1-3-1 16,-1-5 6-16,-2-1 5 15,1-4 6-15,-2-3 9 0,-5-5 17 16,1-4-3-16,0-2 2 16,-3-2-6-16,-1 4 3 0,-4 1 14 15,-4 3-12-15,0 5-1 0,0 3-5 16,0 3-24-16,0 0-15 16,-12 7-57-16,-9 7-83 15,-2 0-88-15,-11 0-70 0,-5 0-74 16</inkml:trace>
  <inkml:trace contextRef="#ctx0" brushRef="#br2" timeOffset="133170.0499">27598 9606 52 0,'0'-8'119'16,"-8"-1"102"-16,8 2-7 0,-9-2-49 15,-4-4-52-15,6 1-41 0,-1 0-14 16,-4 4 5-16,-1-4 4 16,-4 4-1-16,2 1-20 0,-2-2-18 15,1 9-8-15,0 0-4 0,-4 0 4 16,2 0-7-16,1 0 0 16,-5 9 3-16,-3 3 4 15,-2 3 13-15,-7 10 14 0,6-1-1 16,-5 0 5-16,1 5-13 0,-4 4 7 15,2-5-6-15,3 1-5 16,-2-1-11-16,6 1 6 0,-3 4 16 16,1 0 6-16,6-2-11 0,2 1-1 15,5-3-3-15,-1 5 8 0,4-2-39 16,3 5-5-16,1-6 0 16,9 7 0-16,0-2 0 15,0 1 0-15,0 4 0 0,0-4 0 16,9-1 0-16,-2 2 0 0,4-7 0 15,6 3 0-15,-4-6 0 0,2-5 0 16,2 2 0-16,3 0 0 16,5-5 0-16,0-3 0 0,-5-1 0 15,4 0 0-15,6 1 0 0,-4-5 0 16,8 0 0-16,-3 0 0 16,6-12 0-16,-1 12 0 0,7-12 0 15,-9 9 0-15,8-9 0 0,-6 7 0 16,2-7 0-16,-2 0 0 0,1 0 0 15,-6 0 0-15,6 0 0 16,-1-7 0-16,-2-2 0 0,-2 2 0 16,5-3 0-16,-1-2 0 15,-4-5 0-15,1 2 0 0,-1-5 0 16,-2-1 0-16,-4-3 0 16,0-5 0-16,2 0 0 0,-3 1 0 15,-5 0 0-15,-3-1 0 16,-3 1 0-16,0-1 0 0,-3 1 0 15,-3 0 0-15,5-1 0 0,-5-3 0 16,-3-1 0-16,-2-4 0 16,2 3 0-16,-1-1 0 15,-4-2 0-15,0 0 0 0,0 4 0 0,0-4 0 16,0 5 0-16,0 1 0 16,-9 2 0-16,1 5 0 15,0-2 0-15,-5 6 0 0,5 4 0 16,0 1 0-16,-4-3 0 15,1 1 0-15,-5 2 0 0,3 3 0 16,0 1 0-16,1-2 0 0,-4 0 0 16,4-3 0-16,-4 4 0 15,-1-1 0-15,-3 0 0 0,0 1 0 16,-5 5 0-16,1-3 0 16,0 4 0-16,-1-3 0 0,1 1 0 15,4 3 0-15,0 5 0 16,3-2 0-16,-5-3 0 0,8-1 0 15,-3 1 0-15,5 0 0 16,-2 5 0-16,6-4 0 0,2 4 0 16,-2 0 0-16,-1 0 0 0,1 0 0 15,-4 0 0-15,-1 0-73 16,6 0-287-16,7 14-28 0,-8-8-27 16,8-6 30-16</inkml:trace>
  <inkml:trace contextRef="#ctx0" brushRef="#br2" timeOffset="134186.1331">28795 8636 14 0,'0'0'43'16,"0"0"57"-16,0 0 82 16,0 0-10-16,0-3-51 0,5-1-43 15,-1-4-27-15,0 4-5 0,0 0 6 16,-4-1 2-16,0 5-17 15,4-3-21-15,4 3-4 0,0 0-5 16,3 0-5-16,3 0-5 16,-3 0 8-16,2 0-5 0,0 0 1 15,-2 0 0-15,-5 16-3 0,-6-1 4 16,0 7 3-16,-17-1-5 16,-1 6 3-16,-6-1 0 15,1-3-6-15,-2 1 6 0,-1 2-3 16,12-7 3-16,-3-2-2 15,9-5-8-15,8-4 1 0,0 1 3 16,0-9-3-16,13 8 0 0,5 0-14 16,7-8-15-16,9 7 1 15,-3 2 3-15,-2-9 12 0,1 12 3 16,-7 5 11-16,-7 0 3 16,-3 0 3-16,-8 1-1 15,-5-2 2-15,0 4 10 0,-9-4 15 16,-4-3 12-16,-4 0 16 0,2-1 2 15,-2 0-4-15,1-12-15 16,0 0-10-16,3 8-14 0,1-8-4 16,4 0-9-16,0 0-5 15,0 0-30-15,0 0-51 0,0 0-28 16,8 0-31-16,-8-8-44 0,8-4-19 16,0 0 29-16</inkml:trace>
  <inkml:trace contextRef="#ctx0" brushRef="#br2" timeOffset="134553.2067">29372 8720 84 0,'0'0'115'0,"0"0"46"16,0 0-34-16,-17 12-52 0,3-1-36 15,-11 6-17-15,-1 2-2 16,3 7 3-16,-2-2-2 0,9-4-8 16,4 1 1-16,12-1-6 0,0 0 1 15,0-4 1-15,5 1-3 16,6-5-1-16,10-12 6 16,4 10-6-16,-3-10 1 0,4 0 3 15,-3 0 13-15,-1-5 4 16,-6-5 7-16,0 3 0 0,-3-5 9 15,-5 0 13-15,-1-5-3 16,-7 1-10-16,0 0 7 0,0-5-21 16,-12 1-13-16,-7 3-12 0,-7 0-3 15,1 5-8-15,6 0-50 16,-1 1-62-16,2 2-55 0,7 1-64 16,-1-3-21-16</inkml:trace>
  <inkml:trace contextRef="#ctx0" brushRef="#br2" timeOffset="135687.2041">29316 8365 111 0,'-13'-8'189'0,"5"0"22"15,0 4-37-15,-3-1-62 0,-1 5-40 16,-1 0-23-16,0 0-7 16,-3 0 6-16,1 0 4 15,-1 0 0-15,-1 0-9 0,-3 0 2 16,3 0 2-16,-3 0-9 16,-4 0-3-16,-2 0-4 0,8 0-1 15,-4 9 4-15,-3-1-11 0,2 0 6 16,-6 4-7-16,4 0-4 15,2-5-11-15,-3 3 0 0,2 2 1 16,1 0-3-16,-2 0 3 16,-1 4-2-16,9-4-8 0,-5 1 9 15,1-1 7-15,-2 4 16 16,2 0 1-16,4 1-9 16,-3 0-2-16,5-1-5 0,-2 0-5 0,1 4 8 15,-2 0 2-15,2 0-9 16,1 1-9-16,3-1 4 15,0 1-2-15,-1 0 8 0,5-2 2 16,8 2-7-16,-8 3 5 0,8 0-6 16,0 1 12-16,0-1 1 15,0-4-3-15,0 6 5 0,0-2 20 16,0 0-18-16,0 0 6 16,0-4 18-16,8 2-21 15,0-3-26-15,5 2 0 0,-1-1 0 16,0 2 0-16,3-4 0 0,1-2 0 15,2 1 0-15,-2 0 0 16,4 4 0-16,5-6 0 0,-4-3 0 16,3 1 0-16,-6 0 0 0,4-5 0 15,-2 0 0-15,0-1 0 16,0 2 0-16,1-9 0 0,0 8 0 16,-1-1 0-16,4-7 0 15,0 0 0-15,4 0 0 0,1 0 0 16,1 0 0-16,-3 0 0 0,3 9 0 15,-4-9 0-15,0 0 0 16,-1 0 0-16,-6 0 0 0,1 0 0 16,1 0 0-16,0-5 0 15,2 1 0-15,-2 1 0 16,4-1 0-16,-3-4 0 0,4-1 0 16,2-3 0-16,-3 1 0 0,-1-2 0 15,0 0 0-15,-4 5 0 16,1 1 0-16,-5-5 0 0,1-2 0 15,-3 7 0-15,4-6 0 16,-5 1 0-16,4 1 0 0,-8-6 0 16,5 2 0-16,-2-7 0 0,1 2 0 15,-1-1 0-15,-4 2 0 16,0-3 0-16,-4 2 0 16,-4-4 0-16,0 5 0 0,0-3 0 15,0 2 0-15,0 0 0 16,0-1 0-16,0-3 0 0,0 4 0 15,0-6 0-15,0 2 0 16,0 4 0-16,0-4 0 0,0 3 0 16,-9 1 0-16,9 4 0 15,-11-1 0-15,11 0 0 0,-12 5 0 16,-1 1 0-16,1-1 0 0,-5-1 0 16,6 5 0-16,-1 1 0 15,-1-1 0-15,1-1 0 16,0 4 0-16,1-2 0 0,-6-1 0 15,1-1 0-15,-2 2 0 16,2-2 0-16,-4-4 0 0,0 1 0 16,-6 5 0-16,4-2 0 15,-7 2 0-15,-1-2 0 0,4 1 0 16,-4 4 0-16,6 0 0 0,-4 1 0 16,-1 3-257-16,-4 0-261 15,-4-10-49-15</inkml:trace>
  <inkml:trace contextRef="#ctx0" brushRef="#br2" timeOffset="136253.1999">28552 9183 29 0,'0'-5'66'0,"0"5"47"0,0 0 48 15,3-2-23-15,2-8-49 16,-2 2-42-16,2-1-15 0,-5 2 2 15,0-2 18-15,0 2 3 16,0 2-12-16,0 5-15 0,0 0-3 16,0 0 0-16,-16 0 13 0,-1 0 5 15,2 12 4-15,-7 2 4 16,-4-3 4-16,-4 9 9 0,3 1 8 16,-6-1-8-16,-1 5-15 15,-2 4-28-15,-1-5-12 0,6 5-7 16,-7-2-33-16,7-2-104 0,-8-5-101 15,8 0-104-15,-1-3-8 16</inkml:trace>
  <inkml:trace contextRef="#ctx0" brushRef="#br2" timeOffset="136703.8608">28201 9248 57 0,'0'0'147'0,"0"0"94"0,0-4-27 15,0 0-40-15,-9-1-63 16,-5 1-34-16,3 1-20 0,2-2-7 16,0 5-16-16,1 0-6 0,8 0-8 15,-11 0-12-15,11 0 1 16,-8 0 10-16,8 0 3 0,-9 0 1 16,9 0 3-16,-11 0 3 15,3 12 8-15,-6-3 5 16,2 4 4-16,0-2-16 0,1 6-18 15,-5 2-3-15,-1-3-9 0,-1 1 3 16,7-5-3-16,3 5 6 16,-1-5-2-16,9 4 9 0,0-4 7 15,0 0 4-15,0 2 4 0,12-2-2 16,1 0-14-16,8 0-3 16,4 0-5-16,3 0-17 0,4-3-62 15,7 3-123-15,9-5-126 16,-5 1-125-16</inkml:trace>
  <inkml:trace contextRef="#ctx0" brushRef="#br2" timeOffset="137754.0198">28543 8226 81 0,'9'-8'107'0,"-6"1"44"16,-3-6-16-16,0 1-48 0,0 4-31 15,0-1-22-15,0 1-5 16,0 1-1-16,0-2 10 0,0 4 7 16,0 2 1-16,0 3-8 0,5 0-4 15,-2-4-3 1,5-4 0-16,1-1 4 0,-4 1 1 15,2-1 1-15,1 1-8 0,1-3-2 16,-4 2 4-16,-2 1 5 16,2 0 14-16,-5 8-10 0,0-3-6 15,0 3-11-15,0 0-8 16,0 0-6-16,0 8-15 16,0 8 8-16,0 7 1 15,0 6-8 1,0 4 8-16,0 1-5 0,0-3 3 0,0-3 3 15,0 1 0-15,0-1 0 16,0-3-4-16,0-4 4 16,0-1-1-16,0-3 0 0,0-5-2 15,3 0-1-15,2-5 0 16,-2 3 1-16,-3-10 12 16,0 0 25-16,0 0 12 0,0 0 16 15,0 0 4-15,-11 0-17 16,-6 0-30-16,-8 0-13 0,-3 7-3 15,-8 2-8-15,-5 3-47 16,-9-1-130-16,-2 1-160 16,-9 0-158-16</inkml:trace>
  <inkml:trace contextRef="#ctx0" brushRef="#br2" timeOffset="138586.5999">25602 7886 37 0,'8'0'95'0,"4"0"113"16,-3 0-7-16,-1 0-30 0,0-5-21 15,3 0-7-15,-2 5 5 16,-4 0 15-16,-5 0-6 0,3 0-13 16,-3 0-42-16,0 0-34 0,0 0-30 15,0 0-16-15,0 12-4 16,0 5 24-16,0 7 4 16,0 5-17-16,0-1 1 0,-8 5-6 15,8 0-13-15,0 3-11 0,0 1 0 16,0-1 0-16,0 1 0 15,0 0 0-15,0-4 0 0,0-2 0 16,0 3 0-16,0-6 0 0,0 0 0 16,0-4 0-16,0-7 0 15,12-1 0-15,13-4 0 0,6-12 0 16,16 0 0-16,4 0 0 0,11-4 0 16,3-8 0-16,4-5 0 0,4-7 0 15,1 0-233-15,-6-4-162 16,-3-5-84-16,-11 4-458 15</inkml:trace>
  <inkml:trace contextRef="#ctx0" brushRef="#br2" timeOffset="140191.2884">29332 9276 55 0,'0'0'91'15,"0"0"76"-15,9 0 12 16,-3 0-50-16,-1-3-29 16,-5-2-33-16,3 2-13 0,2-5-6 15,-2 8 6-15,-3 0 8 0,0 0 2 16,0 0-10-16,0 0-7 16,6 0-7-16,-3 0-6 0,2 0 4 15,-2 0 0-15,-3-5 4 16,0 5 8-16,0-4 4 0,0 4-4 15,0 0-11-15,0 0-10 0,0 0-5 16,0 0-15-16,5 0 4 16,-5 0-9-16,0 0 0 0,4 0 2 15,5 0-4-15,-1 12 12 16,0 1 12-16,28 22 24 31,27 35-9-15,-15-16-25-1,-39-35-16-15,8 3 5 16,-4-5 6-16,0 1-8 16,-2-1 5-16,2-1-8 15,10 13 3-15,-9-17 2 16,-2 4 2-16,5-4 13 0,-1 1-6 16,-1 4-8-16,1-6 5 15,-3 1-12-15,0 0 7 0,4-1-4 16,-8 4-3-16,4-1 1 15,4-1 1-15,-5 0-2 16,0-1 1-16,4-1 6 0,1 2-10 16,-1 0 4-16,0-5-3 15,0-1 5-15,1-7 4 0,-5 12-14 16,0-12 17-16,-4 9-8 16,0-9-22-16,0 8-34 0,-2-8-137 15,-6 0-140-15,0 0-126 16</inkml:trace>
  <inkml:trace contextRef="#ctx0" brushRef="#br2" timeOffset="140920.7997">30258 10318 153 0,'-13'-3'255'0,"13"-2"-64"15,-11 1-77-15,11 1-56 0,0-2-12 16,0-4-2-16,0 6-5 16,8-2-25-16,8 2-6 0,6 3-1 15,0 0 0-15,7 0-5 16,1 0-4-16,-7 0 6 0,-2 11-2 16,-5 3 11-16,-1-2 2 15,-7 5 5-15,-8 2 4 0,-8 3 11 16,-7-3 7-16,-5 2-1 0,-5-5 3 15,5-1-1 1,0-1-16-16,7-14-15 0,5 7-9 16,8-7-9-16,0 8 1 0,0 1-4 15,12 3-4-15,9 0-3 16,2 0-2-16,2 0 7 0,-3 1 3 16,-4-1 0-16,-5 0 4 15,-1 5 2-15,-7 0 5 0,-5-3 5 16,0 3 16-16,-14-1 17 15,-2 0 20-15,-2-4 13 0,-4 0-10 16,-3-2-14-16,2-3-22 16,2-7-12-16,5 9-6 0,1-9-21 15,-1 0-56-15,-1 0-92 16,5 0-71-16,12-4-45 0,0-8-49 16</inkml:trace>
  <inkml:trace contextRef="#ctx0" brushRef="#br2" timeOffset="141320.9092">30964 10294 91 0,'0'0'243'0,"0"0"1"16,0 0-59-16,-16 0-72 15,-2 0-37-15,-8 12 3 16,3 5-4-16,2-1-21 0,1 5-17 16,7 4-11-16,13 3-12 15,4 0-12-15,8 1 7 0,13-1-9 16,3 4 4-16,6 1-3 16,-3-5-1-16,2 1 0 0,-6-1 2 15,-2 0 10-15,-5-3 13 16,-3 0 25-16,-4-5 1 0,-6-3 21 15,-2-5 10-15,-5-1-7 0,0-11-6 16,0 9-23 0,0-9-23-16,-17 0-16 0,-2 0-30 15,-10 0-64-15,-4 0-75 0,-4-4-76 16,2-7-22-16,1-6-23 16,6-8-32-16</inkml:trace>
  <inkml:trace contextRef="#ctx0" brushRef="#br2" timeOffset="141468.7893">30933 10218 152 0,'0'-5'350'0,"0"1"-23"0,0-1-99 16,0-3-104-16,6 1-64 15,11-2-29-15,9 2-14 16,7-2-26-16,7 5-95 0,5-5-123 15,0 1-136-15</inkml:trace>
  <inkml:trace contextRef="#ctx0" brushRef="#br2" timeOffset="142486.9594">31132 9798 91 0,'-24'-8'241'0,"-9"-1"19"0,1 1-44 15,-4 4-58-15,-7-5-55 16,1 5-6-16,-7 1 16 0,-10-2 10 15,2 5-15-15,-3 0-18 16,-4 0-25-16,-1 8-2 16,3 5-4-16,0-1 6 0,5 0 3 15,6 5-6-15,-2 1-24 16,4 5-11-16,0 0-27 0,5 3 0 16,3-3 0-16,6 6 0 15,-4 0 0-15,12-5 0 0,-3 4 0 16,1 0 0-16,2 1 0 15,3 4 0-15,-1 0 0 0,5 0 0 16,0-1 0-16,3-3 0 0,4 2 0 16,13 3 0-16,-7-3 0 15,7 3 0-15,0-1 0 16,0-2 0-16,0 2 0 0,0 0 0 16,7 0 0-16,1-1 0 15,9 6 0-15,0-7 0 0,-3 6 0 16,8-4 0-16,-1-4 0 15,-1 3 0-15,-1-4 0 0,6 0 0 16,1-2 0-16,-1-2 0 0,2-5 0 16,3 3 0-16,-5-3 0 15,9-3 0-15,3 0 0 0,0 1 0 16,2-5 0-16,4 0 0 16,0-12 0-16,5 12 0 0,-1 1 0 15,1-13 0-15,0 7 0 16,1 2 0-16,-5-9 0 15,5 0 0-15,2 0 0 0,-9 0 0 16,4 0 0-16,-6 0 0 16,1-9 0-16,-5 2 0 0,5-1 0 15,0-4 0-15,-1 0 0 16,-2 0 0-16,-2 0 0 0,1-5 0 16,-6 1 0-16,6-1 0 0,-6-3 0 15,-1 3 0-15,-6 2 0 16,-4-2 0-16,0-4 0 0,2-3 0 15,-2 0 0-15,-1-4 0 16,2 4 0-16,1-2 0 16,-8 2 0-16,-2 0 0 0,1-1 0 15,-5 6 0-15,1-3 0 16,-5 3 0-16,1-7 0 0,-5 3 0 16,0-6 0-16,0 0 0 15,0 5 0-15,0-4 0 0,0 0 0 16,0 4 0-16,0 2 0 15,0 3 0-15,0-7 0 0,-13 1 0 16,0 2 0-16,0-2 0 0,1 1 0 16,1-5 0-16,0 0 0 15,-3 4 0-15,2-3 0 16,3 3 0-16,-2-3 0 0,0 5 0 16,-6-1 0-16,1-3 0 15,-2 4 0-15,-5 3 0 0,-10-2 0 16,-12 2 0-16,-9 6 0 15,-6-3 0-15,-8 0 0 0,-11 5-467 16,-3-4-209-16</inkml:trace>
  <inkml:trace contextRef="#ctx0" brushRef="#br2" timeOffset="143220.2266">30008 9432 56 0,'0'-9'137'0,"0"9"87"15,-14 0-42-15,6 0-42 0,8 0-35 16,-8 0-18-16,-1 0 4 15,9 0 11-15,-7 0-11 0,7 0-28 16,0 0-24-16,0 12-8 16,-8 4-7-16,8 9-6 0,0 0-11 15,-8 5-4-15,8 4 2 16,-14 2-4-16,14 3-1 0,-6-4 0 16,6 3 0-16,0-7 0 15,-8-2 4-15,-1-4-7 0,1-6 4 16,8-2 2-16,-8-5-1 15,8-3-3-15,0-9-3 16,0 8 11-16,0-8-11 0,0 9 3 16,0-3 4-16,0-6-2 15,-13 8 15-15,0-8 8 16,-4 9 11-16,-1-1 10 0,-3 0-3 16,-3 0-10-16,-4 1-20 15,-6-2-7-15,-5 6-73 0,-15-1-156 16,-8-3-153-16,-12-9-90 15</inkml:trace>
  <inkml:trace contextRef="#ctx0" brushRef="#br2" timeOffset="145154.0449">14540 10664 37 0,'-9'7'81'0,"9"3"77"0,-11-10 22 16,11 12-45-16,-8-12-38 16,8 0-32-16,0 0-23 0,0 0-6 15,0 0-11-15,0 0-9 0,0 0-6 16,0 0-3-16,0 0-2 0,3 0-2 16,2 0-3-16,-2 0 0 15,-3 0 5-15,0 0 0 0,0 0 2 16,0 0 5-16,3 0 9 0,-3 0 0 15,5 0-5-15,-5 0 0 16,4 0-4-16,-4 0-10 0,5 0 3 16,-1 0-5-16,0 0 5 0,4 0-7 15,1 12 5-15,-2 4 0 0,1 1 1 16,3 0-4-16,3 3 4 16,-6-4 1-16,0 0-2 15,1 0 4-15,0 4-10 0,-3-3 9 16,-6-6-6-16,3 2 4 0,-3-1-3 15,5-3 3-15,-2-1 0 0,-3-8 1 16,0 0 3-16,0 9 4 16,0-9-8-16,0 0 1 0,0 0-3 15,0 8 1-15,0-8 9 0,0 0 3 16,0 0 2-16,0 0-4 0,0 0-2 16,0 0-5-16,-11 8 2 15,-4-1-8-15,-10 5 0 0,-3 0 1 16,-1 2 1-16,1-2-3 15,-5 0 4-15,-4 4 4 0,3-4 6 16,2-4 0-16,5 0-2 0,-1-8 0 16,-1 0-17-16,4 0-49 0,5 0-87 15,0 0-90-15,-5-8-136 16</inkml:trace>
  <inkml:trace contextRef="#ctx0" brushRef="#br2" timeOffset="146470.2958">12512 8893 91 0,'-8'0'151'15,"8"0"58"-15,0 0-47 0,0 0-32 16,0 0-35-16,0 0-30 16,0 0-22-16,0 0-15 0,0 0-12 15,0 0-8-15,0 0 0 0,0 0 1 16,0 0-6-16,0 0 0 16,0 0 0-16,0 0 6 15,0 0 1-15,0 0 10 0,0 0 2 16,0 0 8-16,0 0-4 15,0 0-3-15,0 0-6 16,0 0-2-16,0 0-12 0,0 0 3 16,0 0 0-16,0 0-5 0,0 0 4 15,0 0-8-15,0 0-3 16,0 0 3-16,5 0-1 0,-2 9 2 16,6 3 2-16,-3 5 3 0,3 2-2 15,-1 7-4-15,0 2 8 0,0 1-9 16,6-1 4-16,-7 4-2 15,5 5 4-15,1-6-2 0,-2 3-3 16,-2-6 9-16,-1-7-3 16,-5-5-1-16,2-3 2 0,-5-13-5 15,0 0 19-15,0 0 11 16,0 0 5-16,0 0 2 0,0 0-10 16,0 0-8-16,0 0-7 0,0 0-6 15,0 0-1-15,-11 0-3 31,-3-8-3-31,3 0 3 0,-6 3-1 16,-3 1-3-16,-5 4 8 0,-2 0 1 16,-6-4-7-16,-7 4-1 0,-5 0 2 15,-4 0 5-15,-7 0 8 16,-1-4 26-16,-4-5-6 16,-4 1-15-16,3 1-7 0,10-2-9 0,3 1-11 15,3-1-76-15,11 6-94 16,1-1-74-16,7-1-114 15</inkml:trace>
  <inkml:trace contextRef="#ctx0" brushRef="#br2" timeOffset="147636.7645">9444 8605 81 0,'0'0'155'0,"0"0"37"0,0 0-74 16,0 12-45-16,0-12-32 0,0 7-12 16,0-7-3-16,0 0 7 15,0 0 0-15,0 0 8 0,0 0 0 16,0 0-4-16,0 0-14 0,0 0-5 15,0 0-9-15,0 0-2 16,0 0 3-16,0 0 9 16,0 0-11-16,0 0-7 0,0 0 5 15,0 0-5-15,0 12-1 16,0-3 1-16,0 4-1 0,-8-1 0 16,1 4 2-16,-1 1 5 0,-4 0-12 15,12-5 5-15,-9-1 6 16,9-3-6-16,-8 1 2 0,8-9-3 15,-8 11 5-15,8-3-7 16,-8-8 2-16,-1 14 2 0,9-2 1 16,-11 0-2-16,3 0 2 0,8-5-5 15,-9 2 0-15,9-9 6 16,0 8-3-16,0 0-4 16,-8 1 3-16,0-1 3 0,8 4-4 15,-7-4 4-15,-7 4 0 16,14-12-3-16,-8 9 1 15,8-9 1-15,0 0 5 0,0 0 6 16,0 0 4-16,0 0-3 0,0 0 6 16,0 0-3-16,0 0-3 15,5 0-2-15,3 0 4 0,4 0 1 16,0 0-11-16,-1-5 2 16,3-3-6-16,2 8 1 15,-1 0-4-15,7 0 4 0,-2 0-1 16,3 0-1-16,3 0 0 0,2 8 4 15,0-1-7-15,9-7 0 16,-1 0 3-16,10 15-9 0,-2-8-56 16,0-7-103-16,1 7-131 0</inkml:trace>
  <inkml:trace contextRef="#ctx0" brushRef="#br2" timeOffset="149286.732">16409 12790 29 0,'-8'0'73'15,"8"0"67"-15,-14 0 57 0,14-4-39 16,0-1-33-16,0 0-44 0,0 3-33 16,0-7-19-16,0 1-13 15,0-4-7-15,0 0 8 0,0 0-13 16,6-1-4-16,-3 1 5 16,2 0-7-16,-2 0 2 0,-3-2 6 15,5 6-6-15,-2-4 9 0,5 0-5 16,-3 1 3-16,-1-3 14 0,0 8 4 15,-4-2 11-15,0-1 0 0,0 4-6 16,0 5-9-16,0 0-6 16,0 0-6-16,0 0-8 0,0 0 0 15,0 0-4 1,0 0 1-16,4 0 3 0,0 0 1 16,1 0 1-16,-5 0-2 15,0 0-4-15,0 0 0 16,3 0 4-16,1 0 0 0,1 0-2 15,3 14-1-15,-2-3 2 0,2 6 6 16,1-3-6-16,0 3 2 0,-1 0-2 16,-4 4 2-16,1-1 1 15,-5 1 1-15,5-1 1 0,-2 0 10 16,0 1-5-16,-3-4 1 0,0 0 0 16,0-6 1-16,0-11-5 15,0 7-5-15,0-7 4 0,0 9-4 16,0-9 2-16,0 0-3 15,0 0 3 1,0 0 6-16,0 0 6 16,0 0 3-16,0 0-6 0,0 0 2 15,0 0-3-15,0 0 0 0,0 0-3 16,0 0-2-16,0 0 8 16,0 0 2-16,0 0-4 0,-6 0-8 15,-8 0-1-15,-3 7 5 0,-3 5-11 16,-3-3 5-16,-11 4 2 0,-7-1-5 15,-8-1 13-15,-2-3 8 0,-2 6 9 16,-4-2-14-16,0 0-6 16,0 1-10-16,0-13-38 15,5 6-97-15,-2-6-85 0,2 0-65 16,-1-6-96-16</inkml:trace>
  <inkml:trace contextRef="#ctx0" brushRef="#br2" timeOffset="152320.1786">23356 8665 32 0,'3'0'44'0,"-3"0"21"0,5 0 35 0,-2 0 51 15,2 0-12-15,-5 0-17 16,0 0-6-16,4 0-7 0,1 0 5 16,-5-3-1-16,0-1-6 15,0-1-17-15,0 5-31 0,0-3-17 16,0 3-15-16,0 0-18 0,0 0 2 15,0 0-16-15,0 0 9 16,-14 8-1-16,6-1-7 0,-4 7 4 16,-1-7 6-16,4 5-6 0,-5 1-2 15,2-1 3-15,12 1-4 16,-14-1 0-16,6 4 5 0,8-1-5 16,-9 6 5-16,1 3-6 0,8 1 6 15,-9-1 1-15,9-4 0 0,0 6-2 16,0-7-4-16,0-2-1 15,0-5 6-15,9-12 1 16,2 12 2-16,0-12-3 0,10 0-2 16,1 0 0-16,-5 0 4 0,8 0-3 15,1 0-1-15,-12-3 7 0,3-2-6 16,-4-1 6-16,3-4-6 16,-3-2 0-16,4 0 3 0,-3-5 1 15,-1-4-1-15,3 1-1 0,1-4 3 16,-1-1 3-16,-1-4-2 15,-2 1-2-15,-4-1 12 0,-1 2-5 16,1-3-7-16,-9 2 0 16,0-1 4-16,0 6-2 0,0-1-12 15,0 3 0-15,-13 4 8 16,4 5-12-16,-3 5 6 0,-1 7-22 16,-5 0-50-16,-16 11-84 0,-2 6-78 15,-10 3-84-15,3 5-35 0</inkml:trace>
  <inkml:trace contextRef="#ctx0" brushRef="#br2" timeOffset="154020.9199">32025 10213 9 0,'0'0'8'0,"0"-4"2"16,0-1 1-16,0 5 1 0,0-3-2 15,0-2 0-15,0 5 5 16,0 0 8-16,0 0 9 0,0 0 6 16,0 0 5-16,0 0 1 15,0 0 4-15,0 0 3 0,0 0 15 16,0 0 0-16,0 0-10 16,0 0-14-16,0-4-2 0,-6 1-4 15,-2-1-5-15,8 4 3 16,0 0-2-16,-10 0-3 15,10 0 2-15,-8 0-6 0,8 0-5 16,0 0-4-16,0 0-2 16,0 0-5-16,0 0-1 0,0 0-1 15,0 0-1-15,0 0-1 0,0 0 2 16,0 0 7-16,0 0-2 16,-8 0 2-16,8 0 5 0,-14 0 0 15,14 11 13-15,-9 2-16 16,1-1-6-16,-1 0 1 0,1 2 7 15,0-3-1-15,-1 6-5 16,9-3-6-16,0 0-2 16,-9 1 2-16,9 2 0 0,0-6-3 15,0 6-2-15,0-4 3 16,0-1 2-16,0 1-3 0,4-1 2 16,1-5 2-16,-1-7 1 15,-4 9 1-15,5-9-2 0,-2 0-2 16,5 0 1-16,6 7-2 0,-3-7-1 15,5 12-3-15,0-12-3 16,-2 10 6-16,0-10-1 0,3 0-2 16,-6 0 0-16,2 0 1 15,0 0 4-15,-2-10 6 16,6 3 1-16,-1-5 15 0,0-1 10 16,0-2-4-16,1-1-8 15,-1-1 5-15,-4-5 7 0,0 3 21 16,2-2 10-16,-6 1-12 15,-8-5-5-15,0 6-19 0,0-2-18 16,0 4-23-16,-22 5-91 0,-5 0-145 16,-14 0-122-16,-21 4-116 15</inkml:trace>
  <inkml:trace contextRef="#ctx0" brushRef="#br2" timeOffset="155080.1597">26518 10114 83 0,'-8'0'197'0,"8"-3"38"16,-9-1-27-16,9-1-30 0,-9 5-27 15,9 0-6-15,0 0 1 16,0 0-14-16,0 0-20 16,0 0-31-16,-8 0-33 0,8 0-33 15,-9 0 0-15,1 0-12 0,-3 9 5 16,-6 6-3-16,1-2 1 16,0 4-9-16,0 0 12 0,-1 2-8 15,2 2 5-15,2-1-3 0,1-3 5 16,3-1-6-16,1 4 5 0,8-3 1 15,0-5-6-15,0 5 4 16,0-5-1-16,0 0 2 0,0-5 5 16,3 3 12-16,6-3-14 15,4-7 4-15,-1 8 0 0,0-8 0 16,-1 0 0-16,3 0-5 0,-3 0-1 16,7 0-12-16,-7 0 2 15,2-3 6-15,-1-6 2 0,-1 6-5 16,-3-7 5-16,1-2 2 0,-1 0 11 15,1-9-13-15,0 1 1 16,-1-3 16-16,-5-5-4 0,2-1-13 16,-2-4-6-16,2 4 0 0,-4 4 0 15,-1 5 0-15,0 4 0 0,0 4 0 16,0 2 0-16,0 3 0 16,0 2 0-16,0 5-9 15,0 0-101-15,-6-5-113 0,-10 5-94 16,-13 0-84-16,-8-2-45 0</inkml:trace>
  <inkml:trace contextRef="#ctx0" brushRef="#br2" timeOffset="156237.9702">30104 8613 27 0,'-14'-5'50'0,"0"5"57"16,-3 0 77-16,6 0-34 16,2 0-38-16,9-3-26 0,-9 3-18 15,9 0 2-15,0-4 4 16,0 4-13-16,0 0-19 0,0 0-25 16,0 0-10-16,0 0-5 15,0 0 2-15,-8 0-2 0,0 0-3 16,-4 7 6-1,4 2-7-15,0-2 5 0,8 2 5 16,-11 3-10-16,-2 1 3 16,13-1 5-16,-13-1-5 0,4 6-5 15,1 0 10-15,8 0-3 16,0-1-7-16,0-4 6 16,0-1 1-16,0 1 2 0,0 0-5 15,0-2 10-15,5-10-7 16,4 12 2-16,-1-12 0 0,0 7-3 15,-4-7-4-15,5 0 5 16,-1 0-6-16,3 0 7 0,3 0 0 16,-8 0-7-16,6 0 9 15,1 0 1-15,-1 0 1 0,2 0-6 16,0 0 8-16,-3-3 1 16,3-1-1-16,-2-5 8 15,2 1 4-15,-6 3 7 0,-2 3-3 16,2-8 1-16,1 6-2 15,-6-4-6-15,2 4 0 0,-2-3-7 16,6 2 2-16,-5-2-4 16,1 2-3-16,3-2 12 0,-5-2 7 15,2-3-1-15,-5 0-5 16,3 0-7-16,2 0-8 0,-1-5 4 16,-4 5-1-16,0-2-4 15,0 2-22-15,0 5-73 0,-12-2-90 16,-13 6-101-16,-12-6-124 15</inkml:trace>
  <inkml:trace contextRef="#ctx0" brushRef="#br2" timeOffset="160103.5339">28592 6574 87 0,'0'0'147'16,"-12"0"55"-16,12 0-49 15,-9 0-35-15,9 0-37 0,-8 0-16 16,8 0-10-16,0 0 10 0,0 0-5 16,0-4-8-16,0-1-17 15,0 1-12-15,0 4-6 0,0-3 0 16,0-2 4-16,0 0 3 16,0 5-6-16,0 0-8 0,0 0 0 15,0 0-4-15,0 0 7 16,0 0 6-16,0 0 0 0,0 0-5 15,0 0-4-15,5 0-5 16,-5 0-7-16,0 0 4 16,0 13-6-16,0 0-2 0,0 6 7 15,3 3 1-15,-3 6 1 16,0 0-1-16,6-3-1 0,-3-1-4 16,2 4 4-16,-1-6-1 0,-1-6 3 15,-3-1-2-15,5-2 1 16,-2-6-1-16,-3-7 18 0,5 0 16 15,-5 0 13-15,0 0 4 16,0 0 0-16,0 0-8 0,0 0-13 16,0 0-6-16,0 0-11 15,4 0 3-15,-4 0-3 0,0 0-9 16,0 0 4-16,0 0 8 16,0 0 12-16,0 0-1 15,0-5 8-15,0-2-11 0,0-4-12 16,0-1-1-16,8-4 3 0,-3-6-13 15,-2-2-2-15,5-4 7 16,-4 3 0-16,1 0-2 0,-2 6 21 16,2 2 3-16,-5 0 3 15,0 0-12-15,0 2-8 0,0 2 5 16,0 7-17-16,0-3 0 16,0 1 0-16,0 4 0 0</inkml:trace>
  <inkml:trace contextRef="#ctx0" brushRef="#br2">28650 6518 2047 0,'0'-5'0'0</inkml:trace>
  <inkml:trace contextRef="#ctx0" brushRef="#br2" timeOffset="160868.057">28633 6289 2047 0,'0'20'0'15,"-11"4"0"-15,3 4 0 0,-1 1 0 16,1 4 0-16,0-5 0 16,-1 1 0-16,9-1 0 15,-9-3 0-15,9-5 0 0,-11-3 0 16,11-6 0-16,0 1 0 16,0 0 0-16,0-2 0 15,-8-10 0-15</inkml:trace>
  <inkml:trace contextRef="#ctx0" brushRef="#br2" timeOffset="160988.2055">28552 6615 1819 0,'-17'0'-425'0,"-15"0"-189"16</inkml:trace>
  <inkml:trace contextRef="#ctx0" brushRef="#br3" timeOffset="200071.4094">3188 6045 6 0,'0'0'9'16,"5"0"11"-16,-5 0 15 0,3 0 28 15,2 0 23-15,-2 0 53 16,-3 0-16-16,4 0-34 0,-4 0-26 16,5 0-17-16,-5 0-10 15,3 0-7-15,-3 0-8 16,0 0-4-16,0 0-4 0,0 0-4 15,0 0-6-15,0 0 1 16,5 0-5-16,-5 0 4 16,0 0-6-16,3 0 4 15,2 0-2-15,-2 11-2 0,6 6 5 16,-4 0-1-16,-2-2 0 16,2 1-1-16,-1 6-2 0,-4-3 6 15,0-3-2-15,0 1-3 16,0-1-1-16,0 1 2 15,0-5-3-15,3 0 6 0,-3-3-3 16,3-2-2-16,-3-7 7 16,6 12-8-16,-6-3 3 15,0-2 0-15,0 2 4 16,0-9-7 0,0 8 4-16,0 0 1 15,0 1-4-15,0-2 1 16,0 2 1-16,0-1 0 0,0 4 2 15,0-3-2-15,0-9 1 16,0 12-1-16,0-12 2 0,0 8-6 16,0-8 5-16,0 0 1 15,0 0-1-15,0 0 1 16,3 0-2-16,-3 8-2 16,0-8 5-16,0 12-5 15,0-4-1-15,0 0 7 0,0-8-3 16,0 12-3-16,0-12 3 15,0 8 1-15,0-8 0 0,0 0-1 16,0 0-2-16,0 0 2 16,0 0-4-16,0 0 4 0,0 0 2 15,0 0 16 1,0 0 6-16,0 0 5 0,0 0 2 16,0 0 4-16,0 0-10 15,0 0-11-15,0-8-4 16,0-4-7-16,0-4 11 0,0-4-8 15,5 0-8-15,-2-6 2 16,2 2 0-16,-2 0 2 0,2-1 0 16,-5 1-5-16,0 5 3 15,0-3 6-15,0 6 2 0,0 4-10 16,0 4 5-16,0 0-6 16,0 1 6-16,-8 2-8 0,-5 5 6 15,13-5-2-15,-9 1-2 16,9 1 7-1,-10-2-5-15,10-3 3 16,-8-1-2-16,0 2-1 0,-1-2-4 16,9 1 4-16,-8 4 4 15,0-4-7-15,8 8 5 0,-9 0-8 16,9-5 7-16,0 1 2 16,0 1-4-16,0-2 5 15,0 1-2-15,0-4-2 16,0 0 8-16,0 0-2 0,0 1-5 15,0-3 6-15,0 4-11 16,0 6 5-16,-8-5 3 16,8 1-7-16,-8 1 2 0,8 3-2 15,0 0 4 1,0 0-7-16,0 0 8 0,0 0-3 16,0 0 3-16,0 0-5 15,0 0 4-15,0 0-9 31,0 0 9-31,0 7-3 16,0 4 3-16,0 2 2 16,0-1-6-16,0 1-1 15,0-1 5-15,0 0 2 0,0 5 0 16,-7-1-3-16,-2-1-5 16,9 2-25-16,-13 4-52 0,2-2-63 15,-6 2-96-15,-3-4-47 16</inkml:trace>
  <inkml:trace contextRef="#ctx0" brushRef="#br3" timeOffset="200676.4889">3088 6651 40 0,'6'-8'60'0,"-1"4"27"15,-5-1 35-15,0 1 22 16,0 1-42-16,0 3-28 0,0-5-26 16,0 1-21-16,0 1-1 15,4 3-5-15,-4 0-3 0,3 0-5 16,-3 0-3-16,0 0-1 16,0 0-1-16,0 0 5 15,0 0-2-15,0 0 11 16,5 0 0-16,-5 0 4 0,4 0-3 15,4 0 7-15,-3-5-10 16,3 0 0-16,0-2 1 0,-1-2-3 16,1 6-9-16,5-7 4 15,3 4-6-15,0-6-5 0,4 2-1 16,2 4 3-16,2-6 0 16,-5 0-1-16,6 2 3 0,-4 3 1 15,-5-3-4-15,-4 3 0 16,-1 3 0-16,-3 4 1 15,-3 0-8-15,0 0 9 0,-5 0-10 16,0 0 7-16,0 0-3 16,0 0-2-16,4 0-3 15,0 0 6-15,4 0-8 16,-5-5-10-16,-3 2-34 0,5-1-56 16,-5 4-56-16,0-5-124 15</inkml:trace>
  <inkml:trace contextRef="#ctx0" brushRef="#br3" timeOffset="202154.7154">3318 5796 13 0,'-12'0'41'0,"12"0"52"0,-12 0 79 16,12-3-7-16,0 3-48 15,-13-8-57-15,5 3-27 0,-4-3-15 16,5 4-1-16,7 0 2 16,-13-5-4-16,4 9-6 0,-2 0-6 15,-6 0 0-15,-2 0 0 16,-7 0-5-16,3 9 3 0,-2-1 9 15,-4 0 1-15,5 0 3 16,-1 0 1-16,6 1-4 16,3-9-5-16,-1 12-1 0,2 0-1 15,-2-1-3-15,4 7-4 16,-4 2 5-16,-3 0 3 0,0 8-4 16,-3 5 4-16,1 1 0 15,3 1 3-15,3 5-3 0,0-3 2 16,-1 1-5-16,4-6-2 15,13-1 5-15,-9 3-1 0,9-1 0 16,-7-5-1-16,-1 4-2 16,0 1 2-16,8-4 1 15,-9-1 1-15,9 0-4 0,0 1 4 16,0-5 0-16,0-3 6 16,5 0-3-16,4-2 9 15,2 2-11-15,-4-2 2 0,7 3-3 16,2-3 5-16,-4 3-1 15,4-7-4-15,0 5 4 0,0-3 7 16,1-6 1-16,2 6-5 16,-1-5-4-16,2 0 0 0,5 5-6 15,-1-1 11-15,-5-5 8 16,6 3-4-16,-4-1 5 0,-2-6-4 16,-2 1-1-16,4 0 6 15,-1-8 13-15,1 0-8 16,-2 0-3-16,1 0 2 0,2 0-6 15,-2 0-4-15,0-4-6 16,0-3 0-16,0 2-6 0,0-2 3 16,2 2-1-16,-4-3-5 15,4 4 6-15,-5-6-10 0,-3 3 2 16,8-1-2-16,-2-4 4 16,0 0 2-16,-3 0 2 0,-1 0-3 15,0 0 8-15,0 0 9 16,1-2-4-16,-1 2 8 15,-5 1-1-15,2-1-7 0,-2-5-7 16,3 5 3-16,-3-5-2 16,2 1 2-16,-5-4 1 0,-5-2-9 15,5-1 6-15,-2 0-3 16,2-6-7-16,-5 0 9 0,2 0-1 16,-5 1-3-16,0 0 2 15,0-1-3-15,0 1 3 0,0 3-2 16,0 4 6-16,0 1-5 15,0 1-3-15,0-3-3 0,-8-2 0 16,0 3 1-16,8 3 4 16,-14-4-7-16,6-2 2 0,-3-5 4 15,-2 5 0-15,5-1-11 16,-4 1 5-16,4 0 12 0,-5 2-10 16,2 3-4-16,-5-2 3 15,2 1 4-15,-2 4-3 16,1-1 3-16,-2 2-2 0,0-3-5 15,6 1 5-15,-1 6-9 16,-4-1 14-16,-2 0-2 0,7 4-5 16,0 0 1-16,-3 0-2 15,3-1 0-15,2-3 4 0,-3 5 1 16,1-2-4-16,2 1-4 16,9 4 11-16,-13-1-1 15,13 2-13-15,-11 3 11 16,11-4-10-16,0-1 9 0,-9 5-7 0,9 0 0 15,-7 0 2 1,7 0 1-16,-13 0-8 0,1 12-56 16,-4 5-84-16,-1 4-81 15,-2 7-70-15,-2-4-127 0</inkml:trace>
  <inkml:trace contextRef="#ctx0" brushRef="#br3" timeOffset="203388.1838">3204 12993 42 0,'-11'0'105'0,"3"0"82"0,0 0-23 16,-5 0-40-16,5 0-33 16,8 0-9-16,-8 0 3 15,8 0 9-15,0 0-3 0,0 0-4 16,0 0-16-16,0 0-20 15,0 0-24-15,8 0-9 0,3-3 2 16,7-6-3-16,-2 1-12 16,4 0 6-16,0 0 2 0,0-1-10 15,5 6 2-15,-5 3-5 0,-5 0-1 16,2 0 2-16,-1 17-2 16,-2-3 2-16,-8 7-1 0,-1 3 2 15,-5 9-8-15,0-1 4 16,-8 5 7-16,0 1-8 0,-1-2 6 15,-2 0 0-15,-2-8-4 16,4-2 3-16,2-7-2 0,7-2 3 16,0-5-3-16,0-2 1 15,0-10 5-15,0 0 6 16,0 0 15-16,0 0-1 0,7 0 6 16,7 0-3-16,5 0-4 15,6-5-2-15,4-4-7 0,2-4-4 16,6 1-10-16,-3 5-1 0,-1-5-10 15,-7-2-25-15,-1 6-46 16,-4 1-73-16,-4 2-57 16,-6 1-34-16,-11-4-74 0,0-4 43 15</inkml:trace>
  <inkml:trace contextRef="#ctx0" brushRef="#br3" timeOffset="204158.1643">3392 12595 59 0,'-38'-8'149'0,"-2"8"62"0,-1 0-59 16,0 0-54-16,2 0-45 15,2 0-20-15,1 0 0 16,-2 0 2-16,5 8 7 0,6 3-4 15,-3 1-15-15,8 4-2 16,-4 0-3-16,1 6 3 0,2 6 7 16,-3 5 18-16,7 8-1 15,-6 5-8-15,1 5-1 0,5 2-10 16,-3-1 4-16,3 3 16 0,6-3-1 16,5-3 6-16,8 0-5 15,0-1 12-15,0 1-3 0,0 1-3 16,5-3 0-16,6 3-3 15,5 3-2-15,5-5 7 0,-1 1 5 16,4-5-4-16,6 2 8 16,6-5 11-16,-1-1-67 15,3-3-7-15,3-5 0 0,2-4 0 16,7-1 0-16,3-14 0 16,4 1 0-16,6-6 0 0,3-8 0 15,4 0 0-15,-1 0 0 16,-4 0 0-16,0-12 0 0,-5 2 0 15,-3-1 0-15,-7-5 0 16,-7 0 0-16,-5-5 0 16,-5-3 0-16,-6-10 0 0,-3 0 0 15,-4-12 0-15,2-3 0 0,-7-8 0 16,-1-8 0-16,-11-4 0 16,-3-4 0-16,0-5 0 0,0-4 0 15,-17 6 0-15,2 6 0 16,-10 10 0-16,-3-2 0 0,-1 10 0 15,-4 2 0-15,1 5 0 16,-4 5 0-16,-1 3 0 0,0 0 0 16,1 4 0-16,-4 2 0 15,-1 3 0-15,0 7 0 0,1 4 0 16,4 4 0-16,-7 6 0 16,4 7 0-16,-7 0 0 0,3 0 0 15,-4 0 0-15,7 12 0 0,1 0 0 16,5-4 0-1,11-8 0-15,1 9 0 0,7-9 0 16,3 0 0-16,4 0 0 0,8 8 0 31,0-8-289-31,0 12-162 16,-13 4-72-16</inkml:trace>
  <inkml:trace contextRef="#ctx0" brushRef="#br3" timeOffset="205672.4713">16799 5955 39 0,'0'-8'56'0,"0"-1"20"16,0 9 26-16,0-3 35 15,0-2-24-15,0 1-34 0,0 0-32 16,0 4-15-16,0 0-3 0,4 0 10 15,0 0 4-15,0 0 1 16,-1 0-14-16,1 0-9 16,4 0 0-16,0-4-4 0,0 0-9 15,6-1 1-15,-2 5 2 0,0-3 1 16,-1-2-3-16,2 2 1 16,-1 3-4-16,-4 0-4 0,-4 0 0 15,0 0-1-15,-4 0-7 16,0 0 5-16,0 11 1 0,0 2 3 15,0 3-1-15,0 1 0 0,0 4-2 16,0-4 2-16,-11 2-5 16,11-3 3-16,-14-4 3 0,6-1-3 15,8 2 1-15,-8-13 0 0,8 9 0 16,0-9 0-16,0 0 2 16,0 7 3-1,0-7 1-15,8 10 0 16,6-10-3-16,-3 7-2 0,1 1-2 15,5 1 4-15,-6-2-5 16,3 5-3-16,0 5 4 0,0 0 1 16,-2-1-4-16,-4 0 0 0,-2 1 6 15,-6-5-3-15,0 0-2 16,0 0 8-16,0-12 1 0,0 9 0 16,0-2-2-16,0-7 6 0,0 0 2 15,0 8 9-15,0-8 8 16,0 0-3-16,0 0 1 15,0 0-3-15,0 0-3 0,-14 0-8 16,2 0-3-16,-5 0-13 16,1 0-8-16,-4 0-34 0,-1 0-45 15,-4 0-49-15,1 0-27 0,0 0-42 16,4 0-21-16,7-8-140 16</inkml:trace>
  <inkml:trace contextRef="#ctx0" brushRef="#br3" timeOffset="206422.0736">16973 5471 95 0,'-12'-13'156'0,"-4"6"42"0,-1 2-65 16,2 1-49-16,-2 1-44 16,-3-2-17-16,0 5 0 0,-2 0 14 15,2 0 2-15,-3 0-9 16,1 8-11-16,2 1-4 16,1 3 4-16,-2 0-5 0,1 4-4 15,-1 4 4-15,-3 5 11 0,-4 4-8 16,-2 2-3-16,6 8-5 15,-1 5-1-15,3-1-4 0,-4 11 10 16,6-1-4-16,0-1 7 0,4 2-2 16,-1-1 7-16,2-1-8 15,1 5 3-15,3-4 1 0,3-4-1 16,8-1 6-16,0-2-10 0,0-2 12 16,0 2 6-16,0-6 21 15,3-3-7-15,10-1-4 0,4-2 6 16,2-6 1-16,7-5-6 15,0 1 0-15,8-2-6 0,2-6-6 16,6-4-4-16,-7-4-8 16,2-8 11-16,-1 8 3 0,2-8 0 15,-7 0 4-15,3 0 1 0,-3-3 4 16,2-7-8-16,-1-2-13 16,1-4-2-16,4-4 1 0,-6-4 4 15,3-1 2-15,-3-3-12 0,-1-4-13 16,-3-1 0-16,-2-4 0 15,-4-4 0-15,-2-3 0 0,-2-1 0 16,-4-4 0-16,-5 1 0 0,0-1 0 16,-4 3 0-16,0 1 0 15,1 2 0-15,-5-2 0 16,0-1 0-16,0 2 0 0,0-2 0 16,0-1 0-16,0 2 0 0,-13 4 0 15,5-1 0-15,0 12 0 16,-5-4 0-16,5 10 0 0,-4 0 0 15,1 2 0-15,-7 6 0 16,2 4 0-16,-1 0 0 0,1 3 0 16,5 2 0-16,-5 3 0 0,-1 1 0 15,-2-2 0-15,2 5-52 16,1 0-175-16,-2 0-80 16,4 0-60-16,-3 0-81 0</inkml:trace>
  <inkml:trace contextRef="#ctx0" brushRef="#br3" timeOffset="207723.5653">17018 8783 167 0,'0'0'234'0,"0"0"-29"0,0 0-43 15,0-4-40-15,0 4-25 0,0 0-18 16,0 0-4-16,0 0-6 15,0 0-18-15,0 0-14 0,0 0-13 16,0 0-13-16,0 0-6 0,0 0 5 16,0 9-8-16,0-2-1 0,0 6 2 15,0 3-1-15,0 1-1 16,0 3-1-16,0 1 5 16,0 3 0-16,0 1-6 0,0-6-1 15,0 2 5-15,0-1-4 0,0 0 2 16,0-3-3-16,0-5 3 15,0 0 5-15,0 0-4 0,0-3 4 16,0-9-4-16,5 0-2 0,7 0 3 16,2 0 6-16,3 0 4 0,0 0-4 15,-2-9 6-15,1-3 0 16,1-5 14-16,-1-2-13 0,2-2-1 16,-7 2 6-16,1 3-5 15,1-1-7-15,-5 5-4 0,0 2-3 16,0 3-1-16,-4 7-4 0,0-4-1 15,-4 4 0-15,0 0-4 16,0 11 9-16,5 4-5 16,-5-1 4-16,3 7 3 0,3-1 1 15,-3 0 0-15,0 4 2 0,5 2 7 16,-3-2-3-16,-2 1 1 16,0-5-4-16,3-3-6 0,-3-6 5 15,2 1-8-15,-1 1-9 0,0-13-45 16,0 7-78-16,-4-7-78 15,0 0-39-15,0 0-74 0,4 0 22 16</inkml:trace>
  <inkml:trace contextRef="#ctx0" brushRef="#br3" timeOffset="208505.2641">17281 8503 32 0,'-20'-17'75'0,"-3"1"38"15,-2 4 49-15,0 0-27 16,5 4-45-16,-4 0-32 16,-1 3-22-16,4 5-6 0,2 0 0 15,-3 0 0-15,3 10 6 0,-1 1-4 16,-1 6-9-16,2 6-3 0,-3 2 11 15,2 3 6-15,5 6 4 16,-2-2 6-16,1-1-9 0,-1 7 4 16,5-1-6-16,1 3-1 0,2 2-7 15,1-2-12-15,0 0 4 16,8 1 2-16,-9-5-3 0,9 2 8 16,0-7-9-16,0 2 2 15,0 0 10-15,0 0-9 0,0-2 11 0,4-2 10 16,9 0 5-16,-2-1-5 15,6 2-5-15,0-6-10 0,-2 0-7 16,7 0-3-16,-3-3 13 16,2-5-4-16,4 4-4 0,-6-4 0 15,7-3 5-15,-3-1-1 0,6-3 0 16,-1-9-3-16,0 7-8 16,1-7-2-16,-1 0-14 0,1 0 3 15,1 0 3-15,-5-7 5 0,1-5 3 16,-1-2 2-16,3-1 18 0,1-2-3 15,-6-8-14-15,2 1-16 16,0-5 0-16,3 1 0 16,-4-8 0-16,-2-1 0 0,-8-4 0 15,0 5 0-15,-3-1 0 0,-3 0 0 16,1 0 0-16,-1 6 0 0,-8 3 0 16,0-1 0-16,0 0 0 15,0 0 0-15,0-3 0 0,0-1 0 16,0 4 0-16,-8-2 0 0,8-2 0 15,-14 4 0-15,6 5 0 16,2-2 0-16,-2 3 0 0,-1 3 0 16,1 0 0-16,8 3 0 0,-12 0 0 15,-1 5 0-15,1 0 0 16,0 0 0-16,-4 4 0 16,-1-1 0-16,2 6 0 0,-7-1 0 15,2-1 0-15,1 5 0 0,-2-4 0 16,-1 4 0-16,4-4 0 0,-3 1 0 15,3 3-184-15,4-5-75 16,-6 1-40-16,3-4-40 0,0 0-74 16</inkml:trace>
  <inkml:trace contextRef="#ctx0" brushRef="#br3" timeOffset="210455.2358">18254 8585 57 0,'0'0'116'0,"0"0"77"0,0 0-37 16,0 0-46-16,0 0-39 0,0 0-20 15,0 0-7-15,-8 0-3 0,8 11 4 16,-10 1-1-16,10 4-12 16,0 1-8-16,0 0 0 0,0 4 4 15,0-2 4-15,0 3 8 16,-8-4 16-16,8-1-19 0,-8-5-8 15,8 4-3-15,0-4-6 0,0-2-3 16,0-10-13-16,0 7 10 0,0-7-13 16,-9 0 2-16,9 0-2 15,0 0-3-15,0 0 5 0,0 0 1 16,0 0-1-16,0 0 5 0,0 0 16 16,0 0 25-16,0 0 16 0,0 0-6 15,0 0-14-15,0-12-10 16,6-5-18-16,2-6 1 0,3-5-14 15,2-6 1-15,-2 1-3 16,2 1 8-16,4 4-12 0,-6 3 14 16,2 6-7-16,0 2 3 0,-5 4-2 15,-4 5-4-15,-1 5-1 0,-3-2-10 16,0 5 14-16,0 0-10 16,0 0 1-16,5 0 2 0,-2 0-4 15,5 12 13-15,0 5-11 0,1 0-2 16,3-1 12-16,2 0-3 0,-6-1-10 15,-2 6 9-15,5-5 1 16,-2 1-3-16,-1-5-3 16,5 0 4-16,-4-4 0 0,-2-8 5 15,1 12-6-15,1-12 1 0,-1 0 0 16,0 0 8-16,-8 0 2 0,3 0-10 16,2 0 6-16,-2 0 9 15,-3 0 5-15,6 0 4 0,-3 0 14 16,1-8 6-16,4-4-8 0,3-4-1 15,3-4-7-15,-3-9-13 0,6-4 3 16,-1-4 6-16,2-3-16 16,0-1-1-16,-2 1-1 0,2 4-8 15,-2 3 2-15,-1 8-1 0,-2 5-5 16,-5 3-13-16,-8 5-31 16,0 5-46-16,0 2-81 0,0 0-63 15,0 5-51-15,-16 0-40 16,2 0-30-16</inkml:trace>
  <inkml:trace contextRef="#ctx0" brushRef="#br3" timeOffset="210822.1325">18960 8311 86 0,'-13'13'153'16,"-4"3"47"-16,3 1-68 0,-3-1-46 16,0 5-44-16,2 3-22 15,2 0-6-15,1 0 0 0,4 5 4 16,8-4-3-16,0-6 0 0,0 3-6 16,0-6 3-16,0-5 0 0,5 2 2 15,6-13 7-15,1 0 10 16,4 0 8-16,1 0-8 0,4 0-5 15,-2-8-7-15,2-8 10 0,0 0 5 16,-3-1-4-16,-1-7 1 16,-1 2 4-16,-6-2-5 0,-2 1 1 15,-8 2-13-15,0 2-13 16,0 2-8-16,-13 0-15 0,-3 5-32 16,-6 4-42-16,-1 4 92 0,-2 4-214 15,5 0-8-15,5-4-28 0,2-5-150 16</inkml:trace>
  <inkml:trace contextRef="#ctx0" brushRef="#br3" timeOffset="211289.2305">19212 8258 139 0,'-11'12'179'15,"-2"5"-9"-15,4 0-66 0,-3 3-36 16,0 5-31-16,4-1-11 0,0 4-3 16,8 1 2-16,0-1-5 15,0-3-4-15,0-5 2 0,0-3-6 16,0-1-3-16,8-4-6 0,0-12 6 16,8 0-12-16,1 0 4 15,4 0 4-15,-3-4-8 0,8-4 3 16,-4-8-3-16,0-1 0 15,-2 0 0-15,0 5-1 0,-3 1-3 16,-6-1 8-16,-2 7-8 0,-4 1 5 16,-2 4-3-16,1 0 3 15,0 0 0-15,0 0-1 0,0 0 4 16,1 0 4-16,3 0 2 0,0 0 8 16,4 0 5-16,-1-7 12 0,2-3 2 15,4 3 14-15,0 0-3 16,-2-8 0-16,1 4 6 0,1-1 3 15,0-4-10-15,-7-1-3 0,3-3 5 16,-4-1-3-16,-1 2-16 16,0-3-7-16,0 3-18 15,-4-2-52-15,-4 1-71 0,0 5-73 16,0-2-101-16,-12 5-54 0</inkml:trace>
  <inkml:trace contextRef="#ctx0" brushRef="#br3" timeOffset="211822.0363">20097 8311 298 0,'-13'17'236'0,"2"-5"-71"0,11-3-80 16,-7-1-42-16,7 0-18 15,-9 4-15-15,1-4 2 0,8 1-6 16,0-9 0-16,-8 7-4 0,-1 3-3 16,9-10 3-16,0 0 4 15,0 0 20-15,0 0 12 16,0 0 16-16,0 0-6 15,0-15-14-15,0 4-16 0,9-6-5 16,-1-6-8-16,0-6 0 0,5 0 0 16,-2-4-3-16,0 2-2 0,3-6 0 15,2-4-4-15,3-5 5 16,3 7 2-16,-6 2-4 0,0 4 4 16,-3 9-5-16,-5 3-4 0,-1 9 0 15,-7 12 8-15,0 21-2 16,0 3-3-16,0 4 2 15,0 6 3-15,0 2-4 0,0-1 8 16,0-1 5-16,0-1 2 16,5-4 9-16,-2-1-1 0,2-5-7 15,1-6-7-15,-6 0-4 0,5-5-1 16,0 0-6-16,-5-4-25 16,0-8-48-16,0 0-57 0,0 0-38 15,0 0-34-15,-13 0-36 0,-3 0 63 16</inkml:trace>
  <inkml:trace contextRef="#ctx0" brushRef="#br3" timeOffset="212388.7315">20070 8241 68 0,'-9'0'167'15,"9"0"92"-15,-8 0-29 16,8 0-34-16,0 0-50 0,0-2-52 16,0-7-42-16,8 5-28 15,7-4-16-15,15 1-4 0,5-6-22 16,10 5-14-16,0 1-25 0,6-3-19 15,-9 6-20-15,-2 1-4 16,-1-2 20-16,-7 5 22 0,-5-5 22 16,-6-2 26-16,-7 3 21 0,-3-4 15 15,0-1 12-15,-2 1 9 0,-6-1 3 16,2-3-5-16,-2 1 5 16,2-6-11-16,-1 1 5 15,0 1 0-15,-4-6-1 0,0 0-24 0,0 6-7 16,0 2-4-16,0 5-8 15,0 4-6-15,0 4 5 0,-8 0 1 16,-5 17-4-16,-7 3 3 16,0 4-5-16,0 5 8 0,0 3-2 15,0-4 5-15,4-3-6 0,4-4 4 16,3-6 6-16,9-1 14 0,0-2 7 16,0-12 10-16,0 0 13 15,3 0 0-15,11-9-9 0,1 1-7 16,10-9-6-16,-1-4-4 15,6-3 19-15,-4-1 5 0,0-3 3 16,-2 1 3-16,-4-7 3 0,1 2-16 16,-5 0-11-16,-1-1-10 15,-2-3-3-15,-5-5-4 0,-4 4-20 16,1 4 14-16,-2 4-17 0,-3 10 7 16,0 7-5-16,0 2-4 15,0 3-1-15,0 7 5 0,0 7 0 16,0 10 1-16,0 4-4 0,0 8-23 15,0 2-46-15,0 3-81 0,0-2-54 16,8 2-29-16,5-7-3 16,3 1-19-16,4-3 15 0,0-8 64 15</inkml:trace>
  <inkml:trace contextRef="#ctx0" brushRef="#br3" timeOffset="212839.3941">20918 8052 51 0,'5'0'98'0,"-1"0"96"0,-1-4 25 15,-3-4-28-15,0-1-28 0,0-3-38 16,0-1-44-16,0-3-33 16,0 1-15-16,0-2-6 0,0 8-16 15,0 1-4-15,0 8-10 16,-16 0 3-16,-5 13 0 16,-2 8 0-16,-2 2-1 0,-1 5 1 15,3 1-3-15,-1-1-1 16,3 0 3-16,4-2 4 0,6-7-2 15,11-2 4-15,0-4 2 0,0-4-2 16,0-9 3-16,8 0 10 16,9 0 3-16,3-9-6 0,5-4-4 15,-2-4-4-15,6-6 3 0,-1-2-9 16,5-3 14-16,-4 0 11 0,-6-5 3 16,2-3 11-16,0-6 19 15,-5-1 5-15,-5-3-2 0,2-3-20 16,0-4-9-16,-4 1-9 0,-7 2-8 15,3 5 4-15,-1 12 7 16,-8 5 0-16,0 8-11 0,0 9-14 16,0 5-1-16,0 6-13 15,0 8 10-15,0 13 5 0,-11 8 1 16,-1 11 0-16,-4 10-3 16,2-2 0-16,2 1 5 0,12 0-9 15,0 0 7-15,0-4-18 0,0-5-86 16,8-3-127-16,10-5-102 0,-2-3-99 15</inkml:trace>
  <inkml:trace contextRef="#ctx0" brushRef="#br3" timeOffset="214404.2636">21930 7546 74 0,'0'0'181'16,"-14"0"26"-16,6 0-62 16,2 0-40-16,6 0-30 15,-12 0-14-15,12 0-4 0,0 17-6 16,-8-1 17-16,8 5 14 0,0-1-11 16,0 8-13-16,0 1-18 15,0-5-8-15,0 1-13 0,0-1-14 16,0 0 3-16,0 1-4 0,0-4-8 15,0-5 2-15,0 0 4 0,0-5-13 16,0 2-10-16,0-1-40 16,0-2-45-16,0-10-36 0,0 11-13 15,0-11-13-15,0 0-28 0,0 0 1 16,0 0-87-16</inkml:trace>
  <inkml:trace contextRef="#ctx0" brushRef="#br3" timeOffset="214692.2281">22092 7525 56 0,'0'-12'145'0,"0"4"81"16,-8 4-32-16,8-4-43 0,0 8-50 16,0 0-29-16,0 0-2 15,0 0 6-15,0 0 15 16,0 0 0-16,0 0-11 0,0 18-9 0,0 1 28 15,0 5-8-15,0 1-20 16,-8 4-11-16,8 4-18 0,-8-4-8 16,8-1-14-16,-8 0 2 15,8-4-9-15,-8 0-3 0,8 1-6 16,0-9-3-16,0 1 4 0,-8-1-8 16,8-1-58-16,0-2-135 15,0-3-136-15,0-10-102 0,0 12 4 16</inkml:trace>
  <inkml:trace contextRef="#ctx0" brushRef="#br3" timeOffset="215907.8149">24303 9480 38 0,'0'0'83'0,"-8"10"87"0,8-10 24 15,-9 0-34-15,9 6-33 16,0-6-23-16,0 0-18 0,0 0 12 16,0 0 7-16,0 0 3 15,0 7-1-15,0-7-18 0,0 0-14 16,0 0-21-16,0 0-10 0,0 0-6 16,0 0 3-16,0 0-17 0,0 0 0 15,0 0-3-15,0 0-3 16,0 10 0-16,0-10 18 0,0 12 11 15,-11 4-9-15,3 1-10 0,-6 2-1 16,2 5 8-16,-5 5-25 16,-2 8-10-16,-5 4 0 0,-1-1 0 15,-3 5 0-15,-1 0 0 16,-4 0 0-16,5 0 0 0,-1-2 0 16,6-1 0-16,2-5 0 0,0-4 0 15,5-9 0-15,4-5 0 0,1-2 0 16,11-4 0-16,0-5 0 15,0 1 0-15,-8-9 0 16,8 7 0 15,-9-7-2-15,9 9-522-16,-12-9-95 16</inkml:trace>
  <inkml:trace contextRef="#ctx0" brushRef="#br3" timeOffset="216655.465">23221 10551 128 0,'4'0'267'16,"-4"0"-6"-16,0 0-55 16,0 0-65-16,0 0-64 0,0 0-30 15,0 0-4-15,0 0 25 0,0 0-1 16,0 12-9-16,0 4-11 0,-8 6 1 16,8 2-3-16,-8-1 6 15,8 0 2-15,-11 4-12 16,11-4-7-16,0 2-7 0,0 1-5 15,0-3-5-15,0 1-11 0,0-3 0 16,0-4-5-16,0-3-4 0,3-1-19 16,2-1-63-16,-5 1-97 15,0 0-90-15,0-13-53 0,0 0-57 16</inkml:trace>
  <inkml:trace contextRef="#ctx0" brushRef="#br3" timeOffset="217022.1559">23494 10543 97 0,'3'0'197'15,"3"0"25"-15,-6 0-40 0,0 0-45 16,0 0-32-16,0-5-3 16,0 5 5-16,0 0-1 0,0 0-10 15,0 0-11-15,0 0-28 0,0 0-19 16,0 0-15-16,0 0-2 16,0 13 28-16,3 7 2 0,1 5-12 15,0-1 6-15,0 4-3 16,0-5-7-16,0 4-6 0,0-4-14 15,-4 2 1-15,0 1-8 0,0-7-6 16,5-3 2-16,-5 0-14 16,0 1-31-16,5 0-82 0,-5-3-133 15,0-1-101-15,0-4-64 0</inkml:trace>
  <inkml:trace contextRef="#ctx0" brushRef="#br3" timeOffset="218438.9638">23274 10233 119 0,'-14'-3'200'15,"-8"-6"-5"-15,5 6-54 0,-3-2-46 16,0 1-27-16,-1-1-6 0,2 2 8 15,-3-2 12-15,3 5-5 16,-2 0-11-16,1 0-11 0,5 0-9 16,-2 0 3-16,-4 13-1 0,4-1 9 15,-1 5 11-15,-4-2-9 16,-1 10-9-16,1 0-5 0,2 4 2 16,-4 2 7-16,0 3-7 15,4-2 6-15,-6-1 7 0,6 3 24 16,1-2-34-16,2-3-50 0,1 0 0 15,0 0 0-15,3-6 0 0,13 5 0 16,0 1 0-16,0-1 0 0,0 2 0 16,0-1 0-16,0 2 0 15,0 1 0-15,0-4 0 0,5 1 0 16,3 1 0-16,-2 2 0 0,8 1 0 16,-2-5 0-16,5 0 0 0,-3-4 0 15,8 5 0-15,-1-5 0 16,-2-2 0-16,6-3 0 0,-1 1 0 15,-2 1 0-15,0-6 0 16,3-1 0-16,4 1 0 0,-1-1 0 16,1 1 0-16,2-2 0 0,3-1 0 15,2-4 0-15,2 1 0 0,1-9 0 16,3 12 0-16,-8-12 0 0,6 0 0 16,-9 0 0-16,-2 0 0 15,-1 0 0-15,-4 0 0 0,0 0 0 16,1 0 0-16,-5 0 0 0,4 0 0 15,-3 0 0-15,-1-9 0 0,0 1 0 16,2 4 0-16,-7-4 0 16,1 5 0-16,1-2 0 15,3-3 0-15,-5-4 0 0,-2 3 0 16,4 1 0-16,-6-4 0 0,7 0 0 16,-2-2 0-16,-1 2 0 0,1 0 0 15,1 0 0-15,-5 1 0 0,2-1 0 16,-5 1 0-16,5 1 0 15,-6-2 0-15,0 0 0 16,0 0 0-16,1 3 0 0,-9-3 0 0,4 4 0 16,-1 0 0-16,0-5 0 0,2 0 0 15,-2 2 0-15,-3-1 0 0,0-4 0 16,0 4 0-16,0 0 0 16,0-5 0-16,0 5 0 15,0-1 0-15,0-3 0 0,0 4 0 16,0-1 0-16,0-3 0 0,0 3 0 15,-8 2 0-15,2-6 0 0,6 5 0 16,-13-5 0-16,13 3 0 0,-8-3 0 16,-5 1 0-16,4 0 0 15,9-1 0-15,-11 0 0 0,5 5 0 16,-2 0 0-16,-6 0 0 0,6 0 0 16,-5 0 0-16,0-4 0 0,7 3 0 15,-3 0 0-15,-2-1 0 16,-2-3 0-16,4 0 0 15,1 1 0-15,-4 0 0 0,3-1 0 16,1 0 0-16,8 2 0 0,-11 2 0 16,3 0 0-16,-1 1 0 0,2 0 0 15,-6 1 0-15,4-1 0 16,1 0 0-16,0 3 0 0,-1 2 0 16,9-2 0-16,-9 1 0 0,0 0 0 15,1-6 0-15,-1 7 0 0,-4 0 0 16,2-2 0-16,-1 1 0 15,1-4 0-15,11 3 0 0,-14 1 0 16,14 0 0-16,-12 5 0 0,12-6 0 16,-8 4 0-16,-1 2 0 15,1-2 0-15,2 2 0 16,6 0 0-16,-14-6 0 0,6 4 0 16,8 2 0-16,-12-6 0 0,3 6 0 15,1-2 0-15,-3 5 0 16,11-4 0-16,-14-1 0 15,8 2 0-15,6-2 0 0,-8 5 0 16,0 0 0 0,-1 0 0-1,0 0 0-15,1 0 0 16,-4 0 0-16,-1 0 0 0,-1 13-110 16,-7-4-287-16,-1-1-11 15,5-8-22-15,-5 7-268 0</inkml:trace>
  <inkml:trace contextRef="#ctx0" brushRef="#br3" timeOffset="219422.5901">21780 10930 23 0,'0'0'57'16,"0"0"45"-16,0 0 75 0,0 0-9 15,0 0-32-15,0 0-29 0,0 0-22 16,0 0-5-16,0 0-3 0,0-5 15 16,0 5 8-16,0-8-7 15,7 4-12-15,1-4 2 0,-2 3 4 16,-3-2-3-16,5-2-17 15,0 1-20-15,0 1-24 0,4-5-10 16,0-2-4-16,5 2-7 0,-1 4 2 16,1-1 0-16,-3 6-3 0,0-1-1 15,-2 4 1-15,2 0-6 16,-5 0 2-16,4 0 5 0,-1 0-1 16,1 0 2-16,0 0-3 0,-2 0-4 15,0 0-1-15,-2 12 1 0,-1 4 5 16,5 1-3-16,-5 0 2 15,0-2-3-15,-3 6 7 0,-2-1 2 16,-3 5-4-16,0-2 4 0,0 2-3 16,0-4 3-16,0-1-2 15,0-4 7-15,-8 1-6 0,0-1 6 16,0 0-1-16,-5-4 0 0,13 0 1 16,-11-2-5-16,2-10 4 0,9 0 10 15,0 7 1-15,-8-7-2 0,0 0 8 16,8 0-5-16,-12 0-11 15,-5 0 4-15,0-4-8 0,3-9 0 16,-3 1 2-16,-3-4-9 16,3-1 0-16,2-3 0 0,2-4 0 0,13-1-12 15,-8-4-34-15,8 1-46 16,0 1-90-16,0-3-84 0,0 1-87 16,8 1-87-16</inkml:trace>
  <inkml:trace contextRef="#ctx0" brushRef="#br3" timeOffset="221906.096">23766 8658 18 0,'-11'0'31'0,"-7"0"26"0,2 0 31 15,-1 7 46-15,-2-7 0 16,3 0-47-16,-1 9-27 16,4-9-20-16,-4 0-9 0,3 7 10 15,-3-7 13-15,0 13-1 0,2-13-2 16,-1 12-9-16,-5 2-2 0,2-2-2 15,-6-1 5-15,-4 1-8 16,-7 0-13-16,-10 4-10 0,4 1-1 16,-12 4-18-16,0-1-52 0,-3 4-91 15,-3 1-107-15,-1-5-57 0</inkml:trace>
  <inkml:trace contextRef="#ctx0" brushRef="#br3" timeOffset="222405.3113">22498 8633 22 0,'-16'-4'58'15,"1"4"71"-15,2 0 85 0,13 0-30 16,-8 0-30-16,8 0-45 0,0 0-30 16,0 0-13-16,0 0-3 15,0 0 0-15,-9 7 24 0,9 10 13 16,-12 9-11-16,12 6 10 0,-8 8 0 15,8 4-35-15,-12 2-15 0,12 3-17 16,-8-3-16-16,0-3-13 16,8-3-12-16,-11 2-88 0,2-10-162 15,-3 1-103-15,4-10-80 0</inkml:trace>
  <inkml:trace contextRef="#ctx0" brushRef="#br3" timeOffset="224623.5704">28919 6480 39 0,'-14'-8'56'16,"6"-1"41"-16,0 6 52 16,0-6-5-16,0 4-47 15,8-2-42-15,-13-1-18 0,13 3-1 16,0 2 13-16,-8-2 6 15,8 2-6-15,0-1-14 0,0 4-12 16,0 0-7-16,0 0-3 16,0 0-1-16,-9 0-7 0,3 0-1 15,-7 0 23-15,-7 12 7 0,-6-1 6 16,-5 6-1-16,-9 0-11 16,-6 4-10-16,-1-2-8 0,-4 3-7 15,4-6-2-15,-2 3-5 16,3 2-47-16,7-6-78 15,5 2-61-15,14-1-95 0</inkml:trace>
  <inkml:trace contextRef="#ctx0" brushRef="#br3" timeOffset="225088.9727">29256 6491 62 0,'0'13'188'0,"-14"-4"32"15,-2-9-79-15,0 12-56 16,-8-4-31-16,-5 5-3 0,1-1-4 16,0 0-12-16,-1 4-17 15,1-1-2-15,7-1-13 0,5 1-1 16,2 1 5-16,14 1-1 16,0 0 6-16,0-5 0 15,14 4-6-15,6-4-8 0,5-3 6 16,3-9-3-16,4 7 1 15,1-7 0-15,-1 0 5 0,-2 0 6 16,-7-7 12-16,3-7 34 16,-6 2 6-16,-6-8-19 0,-6 0-5 15,2-4 2-15,-10-5-14 16,0 5-14-16,0-1-8 0,-13 1 1 16,-3 5-8-16,1-3-8 15,-7 1-34-15,2 6-88 0,-3-2-100 16,-2 5-128-16</inkml:trace>
  <inkml:trace contextRef="#ctx0" brushRef="#br3" timeOffset="235705.9524">17290 14865 107 0,'0'12'223'0,"0"-3"-18"16,-9-9-67-16,9 7-57 0,-9-7-30 15,9 0-13-15,0 0 19 0,-6 12 3 16,6-12 0-16,-8 13 0 0,8-1-8 15,-8 1-10-15,-1-1-6 16,9 4-10-16,-8-4 0 0,8 5-6 16,0-1-5-16,0 1 2 0,0-2-3 15,0 1 2-15,0-4-4 16,8 5-10-16,4-5-1 0,4 1-4 16,9-5 5-16,4-1-10 0,-1 7 3 15,1-1-3-15,-1-7 0 16,0 6 10-16,-4 0 0 0,-3 4-5 15,-1 1 2-15,-3 0 4 16,-8-1 22-16,-9 4 15 0,0 1 24 16,-14-5 6-16,2 1-4 0,4-1-12 15,-4-8-26-15,-1-8-8 16,5 0-20-16,-4 0-43 0,5 0-72 16,-6 0-60-16,-4 0-44 0,6-12-22 15,-5-5 2-15,4-7-20 0,-6-4 60 16</inkml:trace>
  <inkml:trace contextRef="#ctx0" brushRef="#br3" timeOffset="235910.1319">17278 14959 114 0,'-9'0'220'0,"1"0"17"15,-3 0-35-15,2 0-45 0,9 0-32 16,0-4-25-16,0 4-10 15,0-5-1-15,0 2-5 0,12-6-23 16,4 1-28-16,5-4-20 0,9-5-13 16,4 6-25-16,7-5-29 0,0 4-63 15,-1-5-75-15,2 0-45 16,-10 1-47-16,-8 0 1 16</inkml:trace>
  <inkml:trace contextRef="#ctx0" brushRef="#br3" timeOffset="236506.2635">17395 14552 123 0,'-33'13'189'16,"-3"-2"-4"-16,0 6-41 0,-4-2-33 15,-1 2-36-15,0 4-7 0,1-2 0 16,-1 2 9-16,3 3 13 16,3-3-12-16,2-1-8 0,2 6-27 15,2 2-1-15,4 0 11 0,5 4 11 16,3 4 5-16,6 6-24 15,-3 3-16-15,14 0-4 0,0 2-1 16,0 6-8-16,0 1-4 16,8-1-4-16,9-4-7 0,0-4 6 15,3 1 0-15,5-6-4 0,7 0 2 16,-1-4 7-16,8-2-3 16,1-11-3-16,0-3 2 0,1-2 13 15,8-18-5-15,-1 0 0 0,1 0-13 16,-1-12 5-16,5-9 0 0,-3-2-8 15,2-7 1-15,-4-7 2 16,2-5-1-16,-7-1 6 0,3-6-7 16,-10-9-1-16,-2-3 10 0,-6-4-5 15,-4 0 1-15,-8 4-4 0,-7-1 32 16,-9 1-6-16,0 5 14 16,-12 7-17-16,-5 1 17 15,-8 3-42-15,-3 4 0 0,-9 9 0 16,-11 8 0-16,-3 2 0 0,-8 6 0 15,2 8 0-15,5 4-47 16,2 4-145-16,5 0-99 0,10 0-61 16,5 12-50-16,10-12 38 0</inkml:trace>
  <inkml:trace contextRef="#ctx0" brushRef="#br3" timeOffset="237247.3024">18155 14996 276 0,'0'0'275'0,"0"0"-75"15,-12 11-83-15,-1 1-47 0,3 9-33 16,-7 3 18-16,4 2 5 0,-4 2-6 16,2 1-12-16,2-1-19 0,2-5-13 15,2 2-1-15,9-4-11 16,0-4 14-16,0-5-12 16,0-12 13-16,0 0 6 0,0 0 8 15,0 0-14-15,0 0-4 0,0-8 6 16,14-5-2-16,-3-7-2 0,6-1-6 15,2-7 8-15,-2 0-10 16,0-6 7-16,-2-2-2 0,5-1 1 16,-3 1-6-16,3 2-6 0,-1 6 8 15,-2 5-6-15,1 6-1 16,-7 0-1-16,0 10 5 0,-2 2-7 16,4 5 5-16,2 9 0 0,-1 6-6 15,-3 2-1-15,1 4 5 16,1-2-1-16,-2-3-1 0,2 2 2 15,-5-2 3-15,-4-4 2 16,6 0-5-16,-7-4 3 0,-3-8 2 16,5 7 3-16,-2-7-6 0,-3 0 3 15,0 0 2-15,0 0 5 0,6 0 3 16,2 0 6-16,6-7 12 16,-2-9 7-16,5-5 0 0,-3-3-3 15,3-4 7-15,5-5-20 0,1-3-12 16,-3-5-6-16,5 4-11 15,-4 6-22-15,-5 2-54 0,-5 3-82 16,1 14-57-16,-7 9-35 16,-5 3-46-16,0 0 27 0</inkml:trace>
  <inkml:trace contextRef="#ctx0" brushRef="#br3" timeOffset="237589.414">18831 14874 173 0,'0'12'270'0,"-8"3"-36"0,-5 2-84 16,-3 0-60-16,-1 3-43 15,0 1-3-15,2 3-1 0,-2 0-1 16,1 3-16-16,8 2-10 16,8-4-7-16,0 3-2 0,0-1-5 15,3-9 0-15,5-6-1 0,0 2 1 16,6-14 4-16,2 0 11 15,0 0 5-15,0 0-8 0,1-14 9 16,-2-5 1-16,2-2 6 0,-6-3-1 16,3-5 4-16,-3-4-2 15,-3-3 0-15,-4-2-5 0,-4 3-14 16,0 2-9-16,0 4-15 0,-8 10-58 16,-4 7-61-16,-5 7-42 0,6 5-25 15,0 0-31-15,-2 0-21 16,5 12 54-16</inkml:trace>
  <inkml:trace contextRef="#ctx0" brushRef="#br3" timeOffset="237989.3731">19028 14877 59 0,'0'0'136'15,"0"0"73"-15,0 9-40 0,-11 3-60 16,-3 4-46-16,3 5-21 15,0 3-11-15,-2 0-3 0,13 5-1 16,-8-5-6-16,8 1-8 16,0-1-2-16,0-7-7 0,0-5-4 15,8 0 0-15,5-12 0 0,1 0-8 16,8 0 1-16,3-5 0 16,-1-2 1-16,0-5 6 0,5-5-5 15,-6 5 3-15,-3 0 3 0,-3 2 0 16,0 7-4-16,-4 3 0 15,-7 0 0-15,3 0 0 0,-1 0-3 16,0 13 2-16,5-6 4 0,-1-7 0 16,-2 0 11-16,4 0 3 0,-3 0 13 15,6 0 23-15,0 0 17 16,-2-7 21-16,-2-6 11 16,-1 1-11-16,4-5 11 0,-3 3-15 15,-5-8-10-15,0 1-34 0,0-3-23 16,1 0-44-16,-3 0-63 0,-1-1-74 15,-5 5-72-15,0-1-67 16,0 5-56-16</inkml:trace>
  <inkml:trace contextRef="#ctx0" brushRef="#br3" timeOffset="238812.1652">20290 14881 11 0,'-18'20'30'16,"2"1"40"-16,-4 4 79 0,0 4 50 15,-1-5-44-15,0 0-46 0,4 0-43 16,6-8-19-16,3-4-7 0,8 2-3 16,-8-14 3-16,8 7-7 15,0-7-2-15,0 0 6 16,0 0-12-16,0 0-13 0,0-7-9 15,0-7 1-15,0-1-1 0,8-10 6 16,3 1 8-16,3-5-2 0,2-4 10 16,0-3-1-16,5-1-14 15,2-4-4-15,6-2-6 0,1-2 0 16,-4 4-2-16,4 3 5 0,-3 6-9 16,-2 8 5-16,-5 7-1 15,0 10-2-15,-4 7 5 0,-3 7 7 16,-5 15-4-16,0 6 6 0,-2 4 4 15,-3 9 23-15,2 0 0 0,-2-1-11 16,0 0-11-16,2-3 3 16,4-4-12-16,-6-5 0 15,5 1-6-15,0-8 1 0,0-2-8 16,-3-7-26-16,-1-3-52 0,0-9-59 16,-4 0-47-16,0 0-33 0,0 0-19 15,0 0 36-15</inkml:trace>
  <inkml:trace contextRef="#ctx0" brushRef="#br3" timeOffset="238965.3727">20329 14959 149 0,'-16'-4'267'0,"2"-1"2"16,8-2-50-16,6-1-78 16,0 3-69-16,5-3-37 0,10-4-22 15,9 0-19-15,8 4-56 16,10-1-50-16,6 2-58 0,1 2-57 15,4-2-25-15</inkml:trace>
  <inkml:trace contextRef="#ctx0" brushRef="#br3" timeOffset="239856.4163">21031 14819 56 0,'0'-11'117'0,"0"3"78"16,-8-4-37-16,0 1-60 15,-4 2-38-15,-4 1-30 0,0-1-9 16,0 9 10-16,-9 0 9 0,1 0 11 16,-6 17-9-16,3 0-17 15,2 3-9-15,3 3 5 0,5 2-7 16,4-1 10-16,4-3-3 0,9-1-12 16,0-3 9-16,5-5 2 0,7-12 2 15,4 8-1-15,4-8 4 16,1 0-5-16,4-5 2 0,-3-7 11 15,8 1-6-15,-3-11 3 0,-2 3-10 16,1-5 0-16,-6-5 2 0,-4-4-6 16,-5 1-7-16,2 0-1 15,-5-6-4-15,0-2 1 16,-2 0-4-16,-3 2 1 0,-3 1-4 16,0 5 10-16,0 8-8 0,0 7-2 15,0 5-4-15,0 5 0 16,-9 14 4-16,-3 10 0 15,4 7 2-15,8 8-4 0,0 5-29 16,0 1-34-16,0-3-26 0,12 2-22 16,10-5-11-16,1-3 1 15,1-4-1-15,5-4-13 0,2-6 2 16,4-3 14-16,-4-12 26 16,3 0 26-16,-3 0 27 0,2 0 20 15,1 0 16-15,-3-4 18 16,-5 1 33-16,-9-6 48 0,5 1 67 15,-1 0 13-15,-5-4-26 0,-1-5-40 16,-2-3-37-16,-5-4-10 16,-4 3-13-16,0 0-3 0,-4 6-2 15,0 0-6-15,-13 2-11 0,2 9-8 16,-9 4 4-16,-9 12 21 16,-4 11 8-16,-3 5-15 0,1 10-6 15,-3-2-10-15,6 5-3 16,7-4-5-16,4-5 9 0,10 1 2 15,-3-9-2-15,14-3-4 0,0-5 6 16,0-8 12-16,14-8-5 16,1 0-4-16,10 0 1 0,3-5-12 15,1-10 2-15,1-5 2 0,1-6-6 16,-4-1 8-16,3-2 6 16,-5-8 6-16,-2 1 3 0,2-5 2 15,-5-9 5-15,-3-1 0 0,-2-7-2 16,1-6-16-16,-3-3 1 15,-5 2-1-15,0 4 26 0,-8 14 32 16,0 5-19-16,5 10-61 16,-5 6 0-16,0 11 0 0,4 6 0 15,-4 30 0 1,0 11 0-16,-13 18 0 16,5 11 0-16,0 7 0 0,-4 7 0 15,12-3 0-15,-8 1 0 16,8-4 0-16,0 2 0 0,0-11 0 15,0-3-27-15,3-12-335 0,2-8-83 16,-2-10-56-16</inkml:trace>
  <inkml:trace contextRef="#ctx0" brushRef="#br3" timeOffset="242705.8496">22648 14511 51 0,'0'0'186'0,"0"0"80"0,0 0-27 16,0 0-67-16,0 0-57 15,0 0-33-15,0 0-13 0,0-3 19 16,0-2 7-16,5-4-7 16,3 2-22-16,0 2-24 0,0-2-20 15,4-3 1-15,1-2-6 0,-7 5-2 16,8-2-2-16,-2-3-8 16,-3 0 6-16,-1-4 0 0,0 0-3 15,-2 0 0-15,-1 0 5 0,-5-1-9 16,0 0 9-16,0 1-13 15,0 4 5-15,0 0-7 0,0 0 5 16,-11 4-7-16,0 0 2 0,-7 8 0 16,2 0-1-16,-4 0 4 15,-5 0-4-15,1 0 6 0,0 11-7 16,-4 6 6-16,-1-1-5 16,-1 4 1-16,3 1 3 0,2-2-2 15,5 3 3-15,4 2-2 0,3-3 3 16,13-5-10-16,0 1 7 15,0-3 7-15,0 3-10 0,0-5 0 16,13 5 3-16,3-5-1 0,4 1-1 16,5-1 4-16,-1 0-5 0,0 0 0 15,-4-12-3-15,6 0 3 16,-6 0 2-16,-1 0-2 0,-2 0 6 16,0 0-3-16,-2 0 6 0,1-7-5 15,1-6 7-15,-5-3-10 16,5 3 5-16,-6-2 3 0,1 1-2 15,1 2 3-15,-5 5 13 16,1-3-1-16,-5 3 8 0,0 7-7 16,-4 0 6-16,0 0-6 0,0 0 14 15,0 7 40-15,0 15 7 16,0 6-81-16,0 5 0 0,0 8 0 16,4 5 0-16,-1 0 0 0,0 4 0 15,-3-1 0-15,0-1-64 0,0-2-474 16,-6-6-130-16</inkml:trace>
  <inkml:trace contextRef="#ctx0" brushRef="#br3" timeOffset="250421.0689">23088 11268 14 0,'4'0'24'15,"4"0"17"-15,0 0 19 16,-5 0 21-16,2 0 20 0,-2 0-2 15,2 0-37-15,-5 0-26 16,0 0-15-16,0 0-11 0,0 0 1 16,0 0 5-16,0 0 0 0,0 0 2 15,0 0 1-15,0 0-5 16,0 0 3-16,0 0 5 0,0 0 5 16,0 0 0-16,3 0 3 0,-3 0-12 15,0 0 3-15,0 0-2 0,0 0-4 16,0 0 3-16,0 0-8 15,0 0-6-15,0 0-5 0,0 0 3 16,0 0-4-16,5 0 6 16,-5 0-7-16,0 0 6 0,0 0-6 15,0 0 6-15,0 0 0 16,0 0-1-16,0 0 1 16,3 0-1-16,-3 0 4 0,0 0-4 15,0 0-5-15,0 0 5 16,0-5-3-16,0 5-3 15,0-4 5-15,0 4 1 16,0 0-1-16,0-5-1 16,0 5-3-16,0 0-2 15,0 0 2-15,0 0-12 16,0 0-26-16,0 0-45 0,0 0-61 16,0 0-90-16</inkml:trace>
  <inkml:trace contextRef="#ctx0" brushRef="#br0" timeOffset="254389.8683">22844 11482 21 0,'0'0'58'16,"0"0"56"-16,8 0 83 16,-5 0-25-16,6 0-40 0,0-3-45 15,-1-6-28-15,3 2-15 0,-2-1-6 16,-1-1 13-16,0 1 6 16,1 4-6-16,2 4-4 15,-3 0-17-15,2-4-1 0,-2-1 2 16,0 1-3-16,0 1-3 0,-5 3-8 15,4 0-3-15,-2 0 5 0,-2 0-6 16,6-5 0-16,-5 1 11 16,5 1 10-16,-1-2 1 0,1-3-5 15,0 4-6-15,5-5 3 0,-3 2-15 16,7 0 4-16,-2-3-1 0,-1 3-7 16,1-3-1-16,1 3-3 15,-5 3-4-15,2 1 1 0,-6 3 19 16,-5-5-4-16,-3 5-5 15,0 0-2-15,0 0-3 0,0 0-8 16,0 0 5-16,-8 0-12 16,-3 8 11-16,-7 1 0 0,-2 3 5 15,-1-1 6-15,2 6 15 0,-3-5 25 16,6 0-7-16,6 0 4 0,-3-12-15 16,5 12-10-16,8-3-15 15,-13-1 0-15,5 5-5 0,0-2 0 16,-4 5-5-16,4 1 4 0,0 4-4 15,0-2 1-15,-5 2-3 16,1-2-7-16,-1 2-53 0,2 1-126 16,-6 2-130-16,-2-4-64 0,-2-4-59 15</inkml:trace>
  <inkml:trace contextRef="#ctx0" brushRef="#br0" timeOffset="255256.4055">22966 11466 23 0,'13'-3'39'0,"-6"3"38"16,1 0 47-16,0 0 37 0,0 0-53 16,1 0-40-16,-5 0-36 15,0 0-11-15,-4 0 5 0,0 0 3 16,4 0 9-16,-4 0 5 0,5 0-2 16,-5 12 2-16,0-12-5 15,0 0 3-15,0 12-3 16,-9 4 11-16,-4 1 2 0,-4 2-8 0,-1 2 4 15,-3 3-14-15,0 5 3 16,1-6-7-16,1 7-6 16,2-3 26-16,0 1-1 0,0 1-5 15,0 0 12-15,3-4-13 0,-3 4-12 16,5-5-10-16,-5-3-2 0,6-1-13 16,0-3-1-16,-3-6 2 15,6 1-4-15,8-4 5 0,-8 0-6 16,8-8 3-16,0 0 2 15,0 0-12-15,0 0-16 16,0 0-49-16,0 0-95 16,-10 0-93-16,10 0-77 0,-11 0-32 15</inkml:trace>
  <inkml:trace contextRef="#ctx0" brushRef="#br0" timeOffset="255923.9279">22386 12479 130 0,'3'-4'188'0,"2"1"21"0,-5-1-48 15,0-5-48-15,3 1-39 0,0-3-13 16,2-1 17-16,-1 0 13 16,1-3 0-16,-2 4-28 0,0-1-17 15,-3 0-19-15,0 4-13 16,0 0-2-16,0 4-11 0,0-1-1 15,-15 5 0-15,-4 0-3 0,-7 0 6 16,-7 0-6-16,2 9 8 16,-3 3-8-16,8 1 2 0,0-2-2 15,1 2 9-15,11-1-10 0,-4-5 3 16,6 5 6-16,12-2-7 16,0-10 7-16,0 11-2 0,0-3 1 15,0 1-1-15,8-2-1 0,5 2 0 16,4-9 0-16,1 0 0 15,7 0 0-15,28 0 0 16,-28 0 0-16,-1-9 4 0,1 2 6 16,-5-2 10-16,-3 1 8 15,-3 0 22-15,3 5 11 0,-5-2-9 16,-4 5-12-16,-3 0-21 0,-1 0-10 16,-4 0-5-16,0 0 1 15,0 0 2-15,5 12 7 0,-5 4-1 16,3 0 9-16,2 5 8 0,-5 4-1 15,0-1 12-15,0 0-14 16,0 1-16-16,0-1-2 0,0 4-4 16,0 1-5-16,0 0-2 0,0 0-9 15,0-1-10-15,-8-3-85 0,-6 0-104 16,2-2-100-16,-4-2-54 16,4-9-35-16</inkml:trace>
  <inkml:trace contextRef="#ctx0" brushRef="#br0" timeOffset="256873.3116">22292 12309 31 0,'4'-17'96'0,"-4"5"116"16,0-5 6-16,0 0-51 0,0 3-69 16,-9-2-38-16,-3 4-18 0,-4-1 14 15,-4 0 9-15,-1 6-5 0,-4-3-9 16,3 10-12-16,0 0-6 15,5 0-4-15,2 0 11 0,-2 0 2 16,1 0 5-16,0 0-7 0,0 10 6 16,-1 2 7-16,-2 5 1 15,-7 1-12-15,-2 8-6 0,0 3-4 16,-1-1-9-16,6 4-9 16,-7 1-1-16,1 2 2 0,7 4 7 15,1-4 13-15,-1 3-6 16,6 2 14-16,4 2-11 0,1-3-7 15,11 2 2-15,-8 0 3 0,8 0-5 16,0 0 0-16,0-5-25 0,0 1 0 16,8-4 0-16,3-1 0 15,1-3 0-15,4-1 0 0,1-3 0 16,3-5 0-16,0 1 0 16,5-5 0-16,4-5 0 0,4-2 0 15,3-9 0-15,4 8 0 0,1-8 0 16,8 0 0-16,0 0 0 0,0 0 0 15,-5 0 0-15,-1-4 0 16,4-5 0-16,-4 2 0 0,0-1 0 16,-9-1 0-16,5 2 0 0,-5-2 0 15,0 1 0-15,-6-1 0 0,-3 1 0 16,-4 1 0-16,-1-7 0 16,-1 3 0-16,2-6 0 0,1 3 0 15,-8-3 0-15,3-4 0 16,3 1 0-16,-3-1 0 0,-3-1 0 0,3-1 0 15,0 5 0-15,-4-4 0 16,-3 5 0-16,-2 1 0 16,1-16 0-16,-4 15 0 15,-5-3 0-15,0-1 0 0,0 1 0 16,0-1 0-16,0 2 0 0,0-1 0 16,0-2 0-16,0 2 0 15,-8-4 0-15,8 3 0 0,-14-1 0 16,8 4 0-16,-6-3 0 0,-2-3 0 15,3 2 0-15,-3 3 0 16,5 3 0-16,-4 0 0 16,0 4 0-16,-3-1 0 0,-1 1 0 15,3 0 0-15,-3 3 0 0,-1 2 0 16,2-5 0-16,-4 2 0 0,4 3 0 16,0-5 0-16,-6 3 0 15,3 2 0-15,-1-3 0 16,-6 4 0-16,4-2 0 0,-12 4 0 0,-3-1 0 15,-6 1 0-15,-10 4-48 0,-6 0-428 16,-1 0-55-16,0 0 41 16</inkml:trace>
  <inkml:trace contextRef="#ctx0" brushRef="#br0" timeOffset="257773.6252">20941 12544 113 0,'5'-3'308'0,"-1"-2"-1"16,1 1-72-16,-5 1-73 0,0-1-43 15,0-1-4-15,0 1 1 0,0 4-9 16,0 0-24-16,0 0-29 0,0 0-25 16,0 0-20-16,-14 16-1 15,3 5-3-15,4 4 1 16,-2-2 2-16,9 5-2 15,0 1-8-15,0-1 13 0,0-3-1 16,0 1 7-16,0-6-7 0,9-3 4 16,6-1 1-16,5-3-3 15,1-6-5-15,3-7-9 0,4 0 4 16,5 0-1-16,-1 0 0 0,1 0-1 16,-1-12-2-16,-4-5 2 0,-2 1 4 15,-6 1 2-15,-9-7-3 16,-2 2-3-16,-9 3-2 0,0-2-3 15,-12-3-1-15,-4 6 6 0,-4-3-2 16,-9 2-1-16,-3 6-28 16,-1-3-55-16,2 2-81 15,1 4-103-15,1 4-103 0,1-1-68 16</inkml:trace>
  <inkml:trace contextRef="#ctx0" brushRef="#br0" timeOffset="258424.6009">22283 10751 9 0,'0'0'20'0,"0"0"17"16,-8 0 28-16,8 0 61 15,0 7 48-15,-8-7-50 0,8 0-41 16,0 9-29-16,0-9-11 0,0 0 5 15,0 8 17-15,-8-8 10 16,8 11 5-16,-9 3-3 0,-2 0-3 16,-1 3 4-16,-10 4-23 15,-1 3-6-15,-6 5-12 0,-7 4-21 0,-10 2-7 16,-6 3-24-16,-5-3-111 16,-8 2-131-16,0-8-136 15</inkml:trace>
  <inkml:trace contextRef="#ctx0" brushRef="#br0" timeOffset="258792.1842">21445 10657 99 0,'0'0'289'15,"0"0"-18"-15,0 0-57 0,0 0-56 16,0 0-42-16,0 0-11 0,0 0-12 15,0 0-13-15,0 0-23 16,-6 12-19-16,6 4 7 0,-13 13-14 16,5 3-7-16,0 8-13 15,-6 5-5-15,5 0-14 0,-5 9-48 16,2-1-131-16,-9-1-117 16,-2-4-105-16</inkml:trace>
  <inkml:trace contextRef="#ctx0" brushRef="#br0" timeOffset="259573.0854">22653 8800 46 0,'0'0'87'0,"0"0"65"15,-8 0 19-15,8 0-55 0,-13 0-38 16,13 0-20-16,0 0-2 16,0 0 10-16,0 0 5 15,-8 0-3-15,8 0-16 0,0 0-8 16,0 0-12-16,-9 0-3 0,9-5-2 15,-8 3-11-15,2-3-3 16,-2 5 0-16,-5 0-1 0,0 0-1 16,1 0 0-16,-4 0-1 0,-4 7 6 15,-9 6-9-15,-7 0 1 16,-9 7-7-16,-12 0-1 0,-12 5-20 16,-12 3-88-16,-4 6-90 0,-5-6-110 15,-3 0-327-15</inkml:trace>
  <inkml:trace contextRef="#ctx0" brushRef="#br0" timeOffset="264280.7402">21422 8893 20 0,'-9'0'48'0,"9"0"40"16,-12 0 59-16,4 0 18 0,8 0-42 15,0 0-25-15,0 0-20 0,0 0-7 16,0 0 7-16,0 0-1 16,0 0-5-16,0-3-8 15,0-5-13-15,0 4 3 0,0-4-23 16,0 3-5-16,0 1-3 0,8-4-3 15,1 4-10-15,-1-4-10 16,4 3 4-16,2 2 0 0,0-6-8 16,3 6 6-16,-6-1-2 0,3-1-1 15,-2 5 7-15,-4 0-6 16,-5 0-7-16,-3 0 6 0,0 0-10 16,4 0 16-16,-4 12-9 0,0 5 4 15,0 3-2-15,0 1 2 16,0 7-6-16,0 0 7 15,-12 5-2-15,1 0-1 0,-2-2-1 16,0 3-3-16,-4-1 4 0,1-5-6 16,1 0 5-16,-5-3 1 0,3-4 2 15,3-6 5-15,5-3-8 16,0-3 2-16,9-9 0 0,0 8 7 16,0-8 3-16,0 0 0 0,0 0-4 15,12 0 9-15,8-4-7 16,5-5-11-16,2 5 8 0,3-4 1 15,-1 1-6-15,-1-2 2 0,-4 1 0 16,0-1 0-16,-4 6-4 16,-4-1-7-16,-3-1-3 15,-5 5-29-15,-4 0-50 0,-4 0-61 16,0-2-50-16,0-8-118 0</inkml:trace>
  <inkml:trace contextRef="#ctx0" brushRef="#br0" timeOffset="266503.6552">29282 6346 17 0,'0'0'30'0,"0"0"45"0,0 0 80 0,0 0 22 16,0 0-56-1,0 0-45-15,0 0-30 0,0 0-22 16,0 0 5-16,0 0 17 16,0 0-2-16,0 0-4 0,0 0-13 15,0 0-9-15,0 0 0 16,0 0 2-16,0 0 7 0,0 0-10 16,0 0-10-16,0 0 0 15,0 0-8 1,0 0-2-16,0 0 4 0,-6 0 3 15,-3 8-9-15,1 4 6 16,0 5 0-16,-1-5 1 16,1-1-1-16,0 1-4 0,1-4 4 15,-2-8-1-15,9 13 3 16,-8-6-3-16,8 7 0 16,0-2 6-16,0 0 0 0,-11 5 1 15,2 3-2-15,-4 1 5 16,1 2-2-16,-5 1 0 0,3 5 5 15,-7 4-2-15,-1 3-5 16,-3-3 0-16,8 0 0 0,-5 0-2 16,5-3-3-16,-1 0 1 15,-4-5 7-15,6-5-5 0,0 1 4 16,5-8-3-16,3-2-7 16,8-4 9-16,0-7-5 15,0 9 2-15,0-9 0 0,0 0 0 16,0 0-3-16,0 0 2 15,0 0-1-15,0 0-4 0,0 0-32 16,0 0-100 0,-9 0-116-16,-4 0-120 0</inkml:trace>
  <inkml:trace contextRef="#ctx0" brushRef="#br0" timeOffset="269412.437">29867 6321 122 0,'-8'-3'257'0,"-1"3"-75"0,9 0-59 16,-9-5-50-16,9 1-24 16,-9 0 12-16,9 4 10 0,0 0-9 15,0 0-13-15,0 0-16 16,0 0-12-16,0 0 3 15,0 0-5-15,0 0-7 0,0 0 0 16,0 0-5-16,0 0-10 16,0 0 1-16,0 0 4 0,0 0 0 15,0 0-7 1,0 16 5-16,0 0 1 16,0 5-1-16,0-1 0 0,0 5 1 15,0-2-5-15,0 2 8 16,0 4-4-16,0-1 1 15,0 1-1-15,0-1 0 16,0 0-2-16,0-3 2 0,0-4 2 16,-8-5-6-16,8-3 8 15,0-1-4-15,-9-5-2 0,9 2 8 16,0-9-2-16,0 7-5 16,0-7 2-16,0 12 1 0,0-3-1 15,0-2-4-15,0 5 8 16,-8 3-1-16,8-3-1 15,0-5-3-15,0 2 6 0,-8-9-7 16,8 12 4-16,0-12-1 16,0 0 1-16,0 0 2 15,0 0 4-15,0 0-5 16,0 7 0-16,0-7-3 16,0 0 1-1,0 0 2-15,0 0-3 16,0 0 2-16,0 0 0 15,0 0 5-15,0 0 6 0,0 0-3 16,0 0 13-16,0 0 1 16,0 0-3-16,0 0 4 15,0 0-19-15,0 0 3 16,0 0-17-16,0 0-110 0,-15-12-248 16</inkml:trace>
  <inkml:trace contextRef="#ctx0" brushRef="#br0" timeOffset="273657.3568">17233 16416 11 0,'0'-3'26'0,"0"3"30"0,0 0 44 16,0 0 51-16,0 0-13 0,0 0-47 16,0 0-30-16,0 0-18 0,0 0 1 15,0 0 8-15,0 0 4 16,0 0 0-16,0 0-12 0,0 0-6 15,0 0-16-15,0 0-7 0,0 0 2 16,0 0-7-16,0 0 1 16,0 0 3-16,-8 8-2 0,0 4 4 15,-5 5 0-15,2-2 0 16,-3 1 5-16,3 1-5 0,-4 3 0 16,-2 5-4-16,0-5 0 0,4 0-3 15,-1 5 5-15,-3-2-11 16,-1 4-3-16,7-4 8 0,0-3-8 15,-1 0 1-15,12-3-3 0,-9 0 6 16,9-2-6-16,0-2 0 0,0-1 9 16,0-4-11-16,0 1 7 15,0-1-2-15,9-1 0 16,0-7 1-16,0 9-2 16,4-9 5-16,-1 0-6 0,5 0-2 15,-2 0 0-15,1 0 1 0,1 0-2 16,-1 0 1-16,2 0 0 15,-4 0 7-15,3-5-9 0,0 1 0 16,-1 2 6-16,-4-8 0 0,0 3 0 16,-4 2 2-16,0-3-1 15,1-1 2-15,-6 6-4 0,2-6 5 16,-5 5 3-16,0 1 7 0,0 3-5 16,0 0 6-16,0 0-2 15,0 0 3-15,0-5-2 0,0 1 1 16,0-4-2-16,0 3 7 15,0 2 10-15,0-6-11 0,0 2-10 16,0 7-8-16,-8-5-2 0,-4 0-13 16,-1 2-36-16,-2 3-71 0,-10 0-77 15,-9 0-71-15,-6 8-79 16</inkml:trace>
  <inkml:trace contextRef="#ctx0" brushRef="#br0" timeOffset="274673.7263">17527 16176 71 0,'-9'-8'101'0,"-4"4"73"0,-2 1-1 16,-2 3-45-16,-8 0-21 16,1 0-28-16,0 0-2 0,0 0 5 15,2 0 16-15,-3 0 0 0,7 0 4 16,-3 0-16-16,3 0-1 16,4 0-2-16,3 0-19 0,2 7-16 15,0-7-7-15,1 0-8 16,-4 0-9-16,-1 8-1 0,2 0-6 0,-6 1 2 15,-4 3-5-15,2 0 7 16,-6 1 10-16,1 2 0 16,2 1-3-16,3-4 2 0,-1 5 1 15,-6 4 4-15,4-2-22 0,-3 6-13 16,1 0 0-16,-1-1 0 0,5-3 0 16,0 4 0-16,3-2 0 15,1 2 0-15,4 4 0 0,0-1 0 16,4 0 0-16,-1 1 0 0,9-5 0 15,0 0 0-15,0 5 0 0,0-2 0 16,0 2 0-16,0-4 0 16,0 0 0-16,4-5 0 0,5 1 0 15,-1-2 0-15,3-3 0 16,1 1 0-16,1 0 0 0,-1-1 0 16,1-4 0-16,3 0 0 0,0 1 0 15,4-1 0-15,0-4 0 16,5 4 0-16,-2 0 0 0,-1-3 0 15,4-2 0-15,-4 1 0 0,3-8 0 16,-6 0 0-16,6 10 0 0,-4-10 0 16,0 0 0-16,-1 0 0 15,-1 0 0-15,2 0 0 0,1 0 0 16,-3 0 0-16,1 0 0 16,1-10 0-16,1 2 0 0,3 1 0 15,5-2 0-15,-6 2 0 0,1-5 0 16,-5-1 0-16,0 1 0 15,0-1 0-15,-4-3 0 0,2-1 0 16,-4 2 0-16,0-2 0 0,-3 1 0 16,2-5 0-16,-1-2 0 15,-4-6 0-15,2-4 0 0,-4 1 0 16,5-1 0-16,-3-2 0 0,-2-3 0 16,-3 1 0-16,2-3 0 15,-2 2 0-15,2 3 0 0,-5 2 0 16,0 0 0-16,0 1 0 15,0-1 0-15,0 5 0 0,0 4 0 16,-13-2 0-16,-4 2 0 0,3 4 0 16,-3 4 0-16,-9-1 0 0,4 6 0 15,-7 6-136-15,-5 5-249 16,-2 0-30-16,-1 12-19 0,2 4-240 16</inkml:trace>
  <inkml:trace contextRef="#ctx0" brushRef="#br0" timeOffset="276208.7167">18236 16641 111 0,'0'12'206'0,"0"0"-4"16,-8 4-48-16,0 1-43 0,-1-2-35 16,1 1-22-16,8 0 10 15,-8 6-3-15,0-3-5 0,8-2-9 16,0 0-13-16,0-6-3 16,0-2-10-16,0-1-3 0,0-8 12 15,0 0-1-15,0 0 7 16,0 0-8-16,0 0-4 0,0-5-14 15,5-2-6-15,3-9 1 0,0-1-1 16,4-3 4-16,1-5-8 0,0-4 4 16,-2-2-7-16,5-7 1 15,9-2-4-15,-4-5-3 0,2-3-8 16,1-6 9-16,5 2 3 0,-1 3-1 16,1 4 7-16,-6 13-6 0,-1 8 6 15,-11 7-2-15,3 8 7 16,-7 9-6-16,-2 13 7 15,-2 12-1-15,-3 3-2 0,0 7 3 16,0 6 11-16,0 5-8 0,0-2-1 16,0-3-3-16,0-1-8 0,0-3 6 15,0-8-3-15,0-5 0 16,0-7-3-16,0-1-5 0,0-8-17 16,5-8-34-16,-2 9-36 0,-3-9-29 15,0 0-36-15,0 0-16 0,0 0-45 16,0-9-8-16,0 1 57 15</inkml:trace>
  <inkml:trace contextRef="#ctx0" brushRef="#br0" timeOffset="276391.2288">18361 16566 70 0,'-11'0'174'0,"3"0"89"15,8 0-19-15,0 0-48 0,0 0-59 16,0-3-54-16,0 3-31 0,8 0-28 15,8-5-15-15,13 2-18 16,2-1-19-16,12-4-51 0,4 4-55 16,2-5-44-16,5 6-48 0,-6-6-18 15,-3 6-108-15</inkml:trace>
  <inkml:trace contextRef="#ctx0" brushRef="#br0" timeOffset="276824.0498">19012 16465 87 0,'8'0'194'0,"-3"0"47"16,-5 0-33-16,0 12-53 16,0 0-55-16,0 4-37 0,0 9-28 15,0 8-4-15,-8 4-7 0,8-1 9 16,0 5-1-16,-8-5 0 16,8 1-10-16,0-4-11 0,0-4 12 15,0-1-5-15,0-9 10 16,0-2-5-16,0-10-2 0,0-7-10 0,0 0 6 15,0 0-1-15,0 0-3 16,0 0-9-16,0-3-4 16,0-9 0-16,-9-8-3 0,9-8 1 15,-8-9 4-15,8-8-3 0,0-4-2 16,0-9-3-16,0-2-1 0,0-6 2 16,0-6 5-16,8 2-4 15,4 5-7-15,4 8 7 0,2 12-1 16,2 10 2-16,-1 7-3 15,2 11 13-15,1 5-8 0,-3 12 3 16,-4 0-1-16,2 14 0 0,0 13-1 16,-4 1 3-16,-10 7 3 15,-3 6 9-15,0 0 7 0,0-4-9 16,-11 4 0-16,-2-5-13 0,-4-3-10 16,5-5-43-16,0-7-61 0,-1-6-72 15,1 2-60-15,0-8-69 16,1-9 50-16</inkml:trace>
  <inkml:trace contextRef="#ctx0" brushRef="#br0" timeOffset="277273.3976">19476 16330 149 0,'0'13'279'0,"-12"2"-38"0,-2 2-74 15,3 9-62-15,-1-2-42 16,1 4-6-16,3 5 5 0,8 3 11 16,0 0-20-16,0 1-8 0,0-1-12 15,0-2-5-15,0-6 6 16,0-5 8-16,0-6-3 0,0-5 3 16,0 1-12-16,0-13 2 0,0 9-4 15,-10-9-7-15,10 0-7 0,0-9-4 16,0-4-3-16,0-3-3 15,0-4-3-15,0-8 7 16,0-5-5-16,0-12 0 0,5-3 3 16,3-9-10-16,3-8-1 0,9-10-5 15,2 4 3-15,-2 1-15 0,3 9 13 16,2 11-8-16,-3 11 7 16,-4 15-2-16,-1 11 12 0,-4 13 3 15,-1 0 3-15,-3 20 1 0,-6 8-4 16,-3 10 2-16,0 2-5 15,-12 0 3-15,-5 5-3 0,0-3-24 16,1-2-62-16,1-5-68 16,3-2-73-16,-1-8-27 0,13-4-34 15,-9-5 30-15</inkml:trace>
  <inkml:trace contextRef="#ctx0" brushRef="#br0" timeOffset="278407.2485">20004 15847 133 0,'12'-38'166'15,"-4"6"13"-15,-8 13-41 0,0 2-44 0,0 5-38 16,0 7-19-16,-8 5 2 16,8 0 6-16,-12 9 5 15,1 6 1-15,11 7 8 0,-9 1-4 16,9 5-10-16,0 10-8 0,0 3-6 15,0 4-14-15,0 3-2 0,0 2-10 16,-9-3 1-16,9 3-4 16,-12-6-5-16,12-3 7 0,0-5-4 15,0-7 5-15,0-8-11 0,0-5 8 16,0 0-1-16,0-8-1 16,12-8-7-16,6 0-2 0,2 0 5 15,8-8-13-15,1-8-6 16,-2-5 4-16,6-2 0 0,3-6 2 15,1-4 4-15,-4 0 2 0,-5 1 16 16,-2 4 1-16,-9 6 5 0,0 11-6 16,-4 3-2-16,0 8-1 15,-5 0 6-15,-2 0-5 0,-1 17-3 16,-1-3-2-16,-4 3 7 0,0 0-7 16,5-1 3-16,-2 0-6 0,2 1 11 15,-5-5-8-15,3-12 4 16,2 8-1-16,-2-8-1 0,3 0-5 15,-6 0-4-15,3 0-5 0,2 0-13 16,2-8-24-16,-2-4-2 0,-2-1-3 16,-3-2 9-16,0-6 19 15,0 2 18-15,0-3 11 16,-8 6 11-16,-4 8 8 0,-5-1 2 16,-3 9 2-16,-3 0 13 0,1 17-3 15,-3 4 4-15,8-2-5 0,-5 7-6 16,4-3-10-16,7 1 0 15,11 1-7-15,0-4-4 0,0-4-11 16,8-5 4-16,5-12-11 0,3 0-7 16,6 0-12-16,1 0-15 15,6-10-6-15,-2-5 8 0,1-2 11 16,1-3 8-16,-1 0 17 16,-3-1 7-16,-7 2 21 0,-7 5 18 15,0 7 13-15,-2 0 0 0,-9 7-19 16,0 0-16-16,0 0-7 0,3 0-5 15,2 14 0-15,3 0-1 16,5-2-5-16,0-12-9 0,4 7-22 16,-3-7-33-16,3 0-22 0,3 0-13 15,0 0-9-15,0 0-15 0,-4-4-2 16,-3-4 10-16,-5-4 29 16,3-4-9-16,3-1 47 0,-3 5 35 15,1 0 32-15,1 0 36 16,-4 8 51-16,-1 4 64 0,-5 0-9 15,3 0-22-15,0 0-39 0,2 12-45 16,0 4-19-16,1 1-20 16,-5 0-9-16,4-6-2 0,4 1-11 15,-2 0-12-15,-1 1-10 0,5-5-14 16,-3-8-21-16,2 0-11 0,-4 0-18 16,-5 0-19-16,-1 0 2 15,-3-8 17-15,0-5 27 0,5-3-3 16,1-1 39-16,3 3 36 15,-1-3 35-15,0 0 36 0,0 1 42 16,5 0 20-16,0-1-35 0,-5 5-29 16,-1 4-13-16,-2-1-7 15,-5 6 3-15,3 3 14 0,-3 0 31 16,0 12 14-16,0 4 3 0,0 9 5 16,-11 3 7-16,-6 6 9 0,1 6-8 15,-5 4-8-15,-2 5-7 16,-3 3-84-16,-2 2-33 0,0-5 0 15,-1 3 0-15,1 2 0 0,0-6 0 16,3 1 0-16,2-3 0 0,-3-7-164 16,1-3-180-16,6 2-63 15,3-9-48-15</inkml:trace>
  <inkml:trace contextRef="#ctx0" brushRef="#br0" timeOffset="279859.6926">21890 16030 63 0,'0'0'193'0,"0"0"59"15,0 0-38-15,0 0-51 16,0 8-50-16,4 0-28 0,-1 1-6 16,2 3 9-16,-2 8 23 0,0 4-13 15,2 5-2-15,-2-1-24 0,-3 5-29 16,0-1-9-16,0 6-3 16,0-7 10-16,0-3-7 0,0-7-8 15,0-4-10-15,0-5 6 0,0-1-8 16,6-11-1-16,-6 10-11 0,0-10 4 15,0 0-2-15,0 0-8 16,0 0 6-16,0 0-5 16,0 0 9-16,0 0-9 0,0-10-2 15,0-1 1-15,0-6 4 0,0-7 2 16,0-9 2-16,-9-2-5 0,1-11-3 16,0-11-5-16,8-5 9 15,0-6-1-15,0-6 2 0,0-2-6 16,11-7 0-16,7 7-1 0,-2 2 7 15,1 10-3-15,-3 10 5 16,3 13-10-16,0 10 2 0,-5 5 2 16,-1 13 7-16,3 7-4 15,2 6 5-15,5 0-9 0,-2 0 5 16,9 11-2-16,1 1-3 0,-1 10-1 16,5 2 11-16,-6 5-3 15,3-1 0-15,-9 5 2 0,-5 3-4 16,-9 0 1-16,-7 1 7 0,0-1-5 15,-15-2-3-15,-11 1 1 0,-2-7-2 16,-4-2 4-16,-4-2 0 16,3-4-9-16,4-3 9 0,6-5-1 15,2-4-5-15,5-8 8 0,3 0-15 16,13 8 1-16,0-8 0 16,0 0-1-16,0 0 4 0,0 0-1 15,8 12 8-15,5 1-11 16,0-1 3-16,3 8 7 0,4 1-4 15,0 3-13-15,-4 5 2 0,5-1-14 16,-2 0-20-16,2-4-7 0,1-3-1 16,-5-5-11-16,5-4-20 15,-5-12-6-15,-2 9 2 0,5-9 4 16,2 0 13-16,-2 0 24 0,5-4 5 16,-2-9 18-16,-3 1 18 15,5-3 10-15,-5-6 10 0,1-1 13 16,-1 3 6-16,-1-2 10 15,-3 1 14-15,-2 5-9 0,-6 2-19 16,0 1-7-16,0 3-14 0,0 2 3 16,-5 2-4-16,2 1-6 0,-5 4-1 15,0 0 0-15,0 12 0 16,0 4 1-16,0 6 1 16,-11 2 2-16,3 4-1 0,8 0-4 15,-9-4 8-15,9-3 1 0,0-5-2 16,0-4 1-16,0-3-2 15,0-1 12-15,9-8-12 16,2 0 3-16,6 0 11 0,2 0-13 16,7-8-3-16,-6-4 7 0,-1-1-8 15,2-3 10-15,-4 4 3 0,-1-5 17 16,-10 5-6-16,-6-5 3 16,0-2-1-16,0 3-13 0,-9-5-5 15,-8 4-1-15,-4 2-7 0,-14-6-15 16,21 17-21-16,2 4-56 15,3 0-59-15,9 0-48 16,0 0-59-16,5 12-25 0</inkml:trace>
  <inkml:trace contextRef="#ctx0" brushRef="#br0" timeOffset="281940.2299">23141 16087 39 0,'0'0'69'0,"0"8"54"0,0-8 62 16,0 9-16-16,0-9-30 15,0 0-52-15,0 0-30 0,0-14-14 16,0 2-11-16,0-4 12 0,8-8-4 15,-5 0-10-15,5 0 3 16,2-10-4-16,-7 1-12 0,5-2 13 16,-3-6-9-16,1-5 2 0,3-2-11 15,-1-5 2-15,0-4-12 16,0 0 0-16,1 6 0 0,0 5 2 16,-1 8-2-16,1 13-5 0,-6 7 2 15,-3 4-2-15,0 14 6 16,0 0-6-16,0 14 6 0,0 4 1 15,0 16-3-15,0 2 3 0,-9 10 3 16,9 3 3-16,-8 3-12 0,8 1 3 16,0-1-2-16,0 1 2 15,0-4-3-15,-8 1 4 16,8-5 3-16,0-5-5 0,0 1 0 16,0-9-3-16,0-3 6 0,0-5-6 15,13-2 4-15,-1-8-5 16,-1-5 5-16,6-9-5 0,3 0-7 15,2 0-8-15,1 0-3 0,2-4-4 16,-2-3-11-16,2-5 2 0,4-5 1 16,-1-4 11-16,0-3-1 15,6-9 1-15,0-3 5 0,3-5 1 16,0-3-10-16,3-11 6 16,1 2 7-16,-4 6 7 0,0 5-3 15,-8 10 6-15,-7 8 0 0,-4 11 2 16,-6 13-3-16,-7 0 6 15,-5 20 5-15,0 5-3 0,0 3 1 16,-9 1 4-16,1-1 3 0,8-4-1 16,-9 1 2-16,9-5-3 15,0-4-5-15,0-3-2 16,0-1 2-16,0-3 0 0,0-9-7 0,0 0 1 16,0 0-12-16,5 0-1 15,3 0-4-15,-4-9 0 0,5-3 8 16,-5-1-3-16,0-3-2 0,-1-4 7 15,-3-1-5-15,0-2 1 16,0 2 12-16,-7 4 2 0,-6 2-6 16,-7 6 3-16,-2 9 6 0,4 0 1 15,-8 9 9-15,-2 6 9 16,1 10 4-16,-2 3-12 0,1 5 2 16,2-1-9-16,6 7-3 0,4-8-1 15,4 6 1-15,12-8 1 16,0-5-4-16,0-4 1 15,3-4-5-15,6-3 10 0,2-13-8 0,6 0 5 16,3 0-1-16,5-4-9 16,3-5 0-16,-2-3-4 15,-3-5-3-15,1-2 0 0,2-5 8 16,-3-2 7-16,2-2-3 0,-4-3 4 16,-7-3 2-16,3 6 7 0,-4-1 4 15,-5 5 9-15,-8 7-6 16,0 6-14-16,0 7 1 0,0 4-4 15,0 0-4-15,0 15 12 0,0 10 0 16,0 3-2-16,0 1 1 0,0-1-1 16,0 1-5-16,0-5-3 15,0 1 0-15,0-6-1 0,9-2 7 16,-2-5-6-16,6-3 6 16,-1-9 5-16,-1 0-12 0,5 0 4 15,5-9 0-15,4-3 0 16,-5 0 6-16,0-5-8 0,2-3 2 15,-4-5 3-15,3-2 4 0,0-3-4 16,-1-2 10-16,-4-9-4 0,1-4-5 16,-5-3-4-16,0-4 6 15,1-5-12-15,-2-4 7 0,1-1-3 16,0 2 3-16,1 3-5 0,-4 7 6 16,-1 10-4-16,0 7 0 0,-5 3-4 15,3 10 2-15,-6 8 2 16,0 6-2-16,0-4-2 15,0 10 0 1,0 0 6-16,0 12-2 0,0 4 2 16,0 10-1-16,0 2 2 15,0 8-1-15,-14 9-4 0,3 5 0 16,-3-2 1-16,2 6 3 0,1-6-4 16,-3 4 6-16,8-2-6 0,6-6 10 15,-8-3-1-15,8-5-2 16,0-7-1-16,0-1 3 0,0-3-5 15,3-5-1-15,5-3-3 0,3-6-2 16,3-1 4-16,-3-10-6 16,7 0 4-16,1 0-3 0,1-5 1 15,1-7-1-15,1-4-4 16,0-6 5-16,3 2 7 0,-4-4-10 16,-2 5 6-16,1-3 0 0,1 2 0 15,-5 4-3-15,-2 8 2 0,-3 4 0 16,-5 4 4-16,-6 17-7 15,0 2 5-15,0 5-5 16,0 1 2-16,0 0 1 0,0-5-2 16,0-4-1-16,0-3-1 15,0-1 7-15,10-12-2 0,-2 7-2 16,5-7 1-16,4 0-5 0,6-4 7 16,6-8-8-16,-2-4-1 15,1-4-8-15,7-1 2 0,-4 1-1 16,-2 0 3-16,-2 0 7 15,-2 3 3-15,-4 6-5 0,-5 2 6 16,-4 1-6-16,-1 5 6 0,-3 3 0 16,-2 0-4-16,-6 0-5 0,0 11 10 15,0 5-5-15,0 1-3 16,-9 0 4-16,1-1 2 0,0-1 2 16,-4-2 13-16,1-2-1 15,2-3 13-15,1 1 2 0,-1-9 7 16,9 0 4-16,-8 8-3 15,8-8-2-15,0 0 1 0,0 0-16 16,0-5-7-16,0-7-5 0,8-4-5 16,5-4-12-16,3 0-8 0,7-9 4 15,3 1-6-15,2-4 0 16,0 4-6-16,6 0 3 0,-6 6 7 16,-5 6 10-16,-1 4-4 0,-10 7 11 15,-1 5-5-15,-11 12 3 16,0 9 1-16,0 3 1 0,-11 5-3 15,-1-4 3-15,-1-1 5 0,4 0 5 16,9-3-1-16,-7-6 0 16,7 2 3-16,0-5 0 0,0-12-1 15,7 0-6-15,7 0-3 16,2 0 6-16,7-7-5 0,2-5-6 16,1-5 0-16,0 0 0 0,0-2 5 15,1 2-5-15,1 0 4 16,-2 10-4-16,-6-2 2 0,-4 5-1 15,0 4-4-15,-3 0 3 0,-4 8 3 16,-9 9-7-16,0-1 2 0,0 4 1 16,0-3 0-16,0 2-3 15,0 3-24-15,3-2-27 0,-3-1-27 16,0-2-28-16,0-5-27 16,5 0-18-16,-5-3-42 0,0-9-12 15,0 0 35-15</inkml:trace>
  <inkml:trace contextRef="#ctx0" brushRef="#br0" timeOffset="282192.6226">24702 15643 118 0,'-13'-4'201'0,"4"4"48"0,9 0-19 16,-8 0-36-16,8 0-19 0,-9 0-11 16,9-3 7-16,0 3-16 0,0-5-34 15,0-4-50-15,0 9-38 16,0 0-28-16,0-2-27 0,0-3-32 16,9 0-68-16,-5 5-76 0,0 0-74 15,-4 0-44-15,0 0-42 16</inkml:trace>
  <inkml:trace contextRef="#ctx0" brushRef="#br0" timeOffset="282405.6922">24173 15480 201 0,'-25'-8'375'0,"10"1"-53"0,2-3-135 15,13 3-87-15,0-2-50 0,13-4-24 16,5 2-12-16,12-1-5 16,5 3-9-16,2 2-17 0,5 3-46 15,-5 4-57-15,-6 0-45 0,-6 0-56 16,-9 0-51-16</inkml:trace>
  <inkml:trace contextRef="#ctx0" brushRef="#br0" timeOffset="282744.3386">23070 15746 74 0,'-26'7'184'0,"1"2"69"16,0-1-26-16,2-8-48 0,7 11-47 16,2-11-11-16,14 0 9 0,0 0 5 15,0 0-2-15,0 0-11 0,14 0-35 16,5 0-34-16,13-8-26 15,7 0-26-15,16-4-40 0,2 0-92 16,0 0-93-16,0-1-102 0,-13 2-81 16</inkml:trace>
  <inkml:trace contextRef="#ctx0" brushRef="#br0" timeOffset="283856.9474">25911 15285 16 0,'33'37'0'0</inkml:trace>
  <inkml:trace contextRef="#ctx0" brushRef="#br0" timeOffset="287973.8559">26818 15460 99 0,'-12'0'183'15,"-1"0"13"-15,5 0-53 0,-1 0-45 16,9 0-32-16,-12 0-19 16,12 0 1-16,-8 0 9 0,-1 12 4 15,3 0-6-15,-7 5-14 0,1 7 3 16,-5 4 18-16,0 10 3 15,-2 2-1-15,-5 0-15 0,-1 5-18 16,3 4 5-16,8-5-5 0,1-3-1 16,5-3 9-16,8-6-12 15,0-7 4-15,0-2-4 16,0-6-3-16,8-5 0 0,13-12-2 16,2 0-15-16,7 0-6 0,5-12 0 15,7-9 1-15,-2 2-6 16,2-6 5-16,-8 1-1 0,0-6-10 15,-6 2 4-15,-3-1-5 0,-10 6 4 16,-1-5 5-16,-11-6-4 16,-3 2 3-16,-11 4-3 0,-10 0 11 15,-9 2-6-15,3 9 1 0,-3 5 0 16,4 1-2-16,0 6 5 16,2 5-2-16,1 0-28 0,6 0-61 15,5 14-66-15,4-2-47 16,8 0-25-16,0-5-28 0,11-7-11 15,7 0 49-15</inkml:trace>
  <inkml:trace contextRef="#ctx0" brushRef="#br0" timeOffset="288340.5026">27098 15565 86 0,'20'-3'230'16,"-9"-1"46"-16,-2 4-34 0,-9 0-47 15,0 0-53-15,0 0-47 16,-12 12-29-16,-5 9-1 0,3 8 6 15,-8 2-13-15,6 6-3 16,3-1-18-16,2-2 2 0,11-2-10 16,-9-8-6-16,9-4-13 0,0-4-1 15,0-4-8-15,0-3 9 16,0-9-1-16,0 0-12 16,0 0 11-16,0-5-11 0,9-2 8 15,2-9 5-15,6-6 4 16,8-1-8-16,7-5-4 0,5-6-8 15,7-6 8-15,5-1-3 0,5 6 1 16,-3-4-4-16,-3 11 3 16,-2 5 6-16,-14 6-5 15,-3 9 7-15,-9 8 38 0,-3 13 12 16,-14 11 16-16,-3 4-5 0,0 5-53 16,-12 3-15-16,1 1 0 15,-6 3 0-15,-3 2-29 0,3-7-214 16,6-2-124-16,-2-4-77 0,5-5-19 15</inkml:trace>
  <inkml:trace contextRef="#ctx0" brushRef="#br0" timeOffset="288980.5897">28707 15162 43 0,'-12'-2'52'0,"-1"2"32"16,2 0 69-16,-7 0 24 0,2 0-25 16,-4 11-23-16,3 5-27 15,2 8-12-15,1 5-4 0,3 4 2 16,3 7-8-16,8 1-11 16,0-4-30-16,-9-2-16 15,9-1-13-15,0-5-3 0,0-5-22 16,0-2-58-16,0-7-74 0,0-3-50 15,0-4-34-15,9-8-29 16,-1 0 42-16</inkml:trace>
  <inkml:trace contextRef="#ctx0" brushRef="#br0" timeOffset="289374.6155">29072 15114 64 0,'21'-17'210'0,"-9"5"23"0,-5 12-78 16,-7 0-63-16,0 12-42 15,-15 5-1-15,-7 12 9 0,2 3 2 16,6 4-7-16,-4 1-18 16,10 0-3-16,8-4-14 0,0-5 5 15,0-3-10-15,0-9-5 0,0-5-3 16,8-1 2-16,5-10-2 15,3 0-10-15,4 0 3 0,5-14 0 16,4 0 0-16,2-8 1 16,3 1-1-16,1-3 2 15,3 0-3-15,1 3 12 0,-1 1-8 16,-10 4 6-16,-4 7 14 16,-3 9 12-16,-6 0 11 0,-7 12-2 15,-8 14 4-15,0 2-17 16,-12 5-16-16,1 3-8 0,-2 4-3 15,5 1-31-15,8-3-66 16,0-7-79-16,0 3-66 0,0-11-92 16</inkml:trace>
  <inkml:trace contextRef="#ctx0" brushRef="#br0" timeOffset="290190.6931">31162 14947 270 0,'6'-9'254'16,"-6"1"-76"-16,0 5-81 0,0-2-43 16,0 5 5-16,0 0 39 15,0 16 10-15,-12 13-21 0,-4 11-26 16,-1 9-14-16,5 4 2 16,-3 4-7-16,2 5 8 15,2-5-10-15,11-5 1 0,-9-2-18 16,9-6-11-16,0-3-6 15,0-8-3-15,0-3 6 0,0-7-9 16,0-8 1-16,12-2-2 16,4-13-4-16,4 0 3 0,9-7-4 15,7-10 4-15,6-3 0 16,1-4 2-16,5-1-6 16,6-3 1-16,-1-1 8 0,-1 8-8 15,-7 4-2-15,-9 10-1 0,-7 7-1 16,-12 0 6-16,-6 12 0 15,-6 5 4-15,-5 2 2 16,0 7-7-16,-11-7 22 0,-2 2 0 16,-4-1-1-16,-4-3 26 15,2-1-20-15,-1-4-11 0,-5-3-18 16,-1-9-87-16,1 0-108 16,-10 0-81-16,4-6-48 0,1-5-10 15</inkml:trace>
  <inkml:trace contextRef="#ctx0" brushRef="#br0" timeOffset="290364.8792">31168 15325 251 0,'-12'-7'399'0,"4"-1"-2"16,8-1-89-16,0 1-83 15,0 0-39-15,14-4-7 0,0 4-77 16,11-1-102-16,4-3 0 15,7 3 0-15,1 2-37 0,-2 2-290 16,-1 0-128-16,-7 2-78 16</inkml:trace>
  <inkml:trace contextRef="#ctx0" brushRef="#br0" timeOffset="291441.0776">22352 17474 386 0,'0'-28'353'0,"8"7"-9"15,1 2-69-15,0 1-104 0,-6 7-69 16,2 2-32-16,-2 6 1 0,2-1 5 15,-5 4-14-15,6 0 5 0,3 12-2 16,-1 9-60-16,4 8-5 16,1 11 0-16,-1 5 0 0,-4 8 0 15,1 2 0-15,-3 8 0 0,2-4 0 16,-3 1 0-16,-2-9 0 16,2-5 0-16,-5-5 0 0,0-9 0 15,0-9 0-15,5-6 0 0,-5-5 0 16,4-12 0-16,0 0 0 15,0 0 0-15,0-9 0 16,4-6 0-16,7-13 0 0,7-4 0 16,7-14 0-16,2-3 0 0,6 1 0 15,7 6 0-15,2 6 0 16,-2 12 0-16,5 3 0 16,-1 13 0-16,-3 8 0 0,-8 0 0 15,-1 19 0-15,-2 6 0 0,-11 1 0 16,-6 2 0-16,-9 5 0 15,-8 0 0-15,0-5 0 0,-22 1 0 16,-4-1 0-16,-12-3 0 0,-5-6 0 16,-3-3 0-16,2-4 0 15,7-12-105-15,5 0-111 0,7 0-41 16,8-7 0-16,17-6 5 16,12-7-7-16,13-9 3 0,15-2 49 15</inkml:trace>
  <inkml:trace contextRef="#ctx0" brushRef="#br0" timeOffset="293290.7059">23497 17715 27 0,'25'-4'73'15,"-4"-1"77"-15,-1-3 66 0,-4 4-32 16,-8-4-44-16,1 1-53 16,-1-2-30-16,-8-3-12 0,0-1-2 15,0-3-11-15,0 3-22 16,0 2-10-16,0-1-12 0,-8-1-8 15,-6 6 0-15,3 7 5 16,-4 0 4-16,-6 20 9 0,0 3 6 16,1 2 2-16,1 4 7 0,-3-1-6 15,6 1 7-15,0-1 2 16,2-7-8-16,8-4-4 0,6 0-2 16,0-10-12-16,6-7 5 0,8 0-5 15,5 0-16-15,10 0-11 16,-1-7-10-16,1-5-4 0,4-5 4 15,-1-4 10-15,-4-4 11 0,-3 1 15 16,0 4 12-16,-4-1-1 16,-7 9 6-16,0-1 1 15,-6 9 6-15,-5 4 11 0,-3 0 0 16,4 17-3-16,0-1-11 0,6 4-4 16,-2 1-1-16,3-1-3 15,6-4 1-15,-2-1-5 0,6 0 1 16,0-15-5-16,-2 0 1 0,2 0 1 15,0 0 0-15,2-5-8 16,2-5 4-16,-4-5 3 0,-1-1-4 16,-1 1 0-16,-2-7 1 0,-5 3 4 15,2-2-4-15,-3-4-4 16,0 0 2-16,-2-3 6 0,-1 4 4 16,-4-1 1-16,0 2-3 15,0-6-4-15,5 4-10 0,-4-4-9 16,3 0 7-16,0-2 6 0,-1-1 2 15,1-6 4-15,0-3 0 16,0-4 4-16,1 2-2 0,-1-7 10 16,0 5 6-16,-4 10 4 0,-1 1 1 15,-3 10 4-15,0 8 3 16,0 4-1-16,0 3-3 0,0 9 6 16,0 0 6-16,-11 21 9 0,-6 12-8 15,5 12-5-15,-1 11-7 16,3 5-5-16,2 0 4 15,8 4-7-15,0-8-1 0,0-3-1 16,8-2 3-16,7-7 2 0,5-9-8 16,5-7-5-16,6-8-1 15,7-10 1-15,3-11-5 0,7 0 4 16,1-3-12-16,4-9-1 0,-1-10-5 16,1 2-3-16,-8-3-4 15,-3-6 5-15,-7 4-2 0,-7 1 12 16,-3 2 3-16,-4-1 5 0,-5 3 9 15,-4 5 3-15,-4-2 0 16,-5 0 4-16,-3 0 6 0,0 1-7 16,0-1 11-16,0 2-13 15,-8 2 4-15,8 1-4 0,-12 4-6 16,-3 8-5-16,-2 0-3 0,-4 12 3 16,-2 9-2-16,-2 3 3 15,4 0-3-15,7 5-2 0,0 0 6 16,6-1-7-16,8-5 7 0,0-6-4 15,5 0 3-15,7-5-7 16,2-12 4-16,8 0-8 0,3 0 1 16,2-3 1-16,3-11-10 0,-1 0 1 15,-2-3 7-15,2-1-15 16,-4-2 2-16,-2 2 5 0,2-9 4 16,1 3-4-16,-4 0 10 0,3 3 2 15,-6 5 4-15,-3 4 0 16,1 9 5-16,-4 3 2 15,-5 0-1-15,0 12-7 0,0 4 2 16,0-1-2-16,1 6 5 0,-6-4-6 16,2-1 6-16,-2 1-4 0,2-4 5 15,-2-2-4-15,6-11 6 16,0 0 0-16,2 0 9 0,6 0-10 16,7 0-1-16,6-11-6 0,1-2-8 15,6-8-13-15,-1 0 15 16,1 1-6-16,-1-1 9 15,-3 5 5-15,-4 4 5 0,-11 4-3 16,0 8-1-16,-5 0 8 0,-5 12-4 16,-8-1-2-16,0 2 5 15,0 3-2-15,0 1 0 0,1-5-2 16,5 0 2-16,-3-12 0 16,5 0 11-16,5 0-1 0,4-3 1 15,4-6 4-15,7-3-2 0,0-5 2 16,3 1-6-16,7-3-2 15,1-3-9-15,3 7-5 0,3 0-4 16,-5 1 2-16,2 2 2 0,-5 4-11 16,-6 8-18-16,-2 0-6 15,-6 0-14-15,2 0 1 16,-4 0 2-16,-2 0 9 0,2-4 13 16,3 4-1-16,1 0 13 0,3-8 2 15,6-4 5-15,0-1 2 16,5-3-7-16,1 0-9 0,0-1 5 15,1 1-13-15,0-1-1 0,-1 0 4 16,-1 2 15-16,-5 0 2 16,-6 2 8-16,-8 5-1 0,-7 4 5 15,-8 0 5-15,-5 4-1 0,0 0 5 16,-18 0 8-16,-2 8 3 16,-3 5 8-16,-10 7-4 0,-7-2 15 15,-5 5 16-15,4 0 6 16,0 6 10-16,4-5-17 0,9 4-13 15,8-2-17-15,8-2 0 0,12-5-12 16,0 2 3-16,12-5-12 16,3 1-3-16,10-10-8 0,5-7-4 15,5 0-7-15,7 0-6 0,-3 0 0 16,4 0 1-16,-4-7 2 16,1-5 4-16,-2-1 4 0,-2-7 14 15,0 0-3-15,1-5 1 16,-5 1 2-16,1-5 8 0,-5-3-10 15,1-4 2-15,-6-5-3 16,7-3-6-16,-6 3 7 0,1 3-1 16,-6 5 4-16,-1 5 8 0,-7 9-2 15,-6 6-1-15,-5 9 13 16,-13 4 23-16,-4 12 36 0,-12 10 36 16,-2 1 9-16,-3 5 8 0,8 5 0 15,1-4-67-15,3 0-69 16,13-1 0-16,9-5 0 0,0 2 0 15,6-5 0-15,10-3 0 0,13-6 0 16,2-11 0-16,12 0 0 16,1 0 0-16,2 0 0 0,-3 0-125 15,-4 0-193-15,0-8-55 16,-13 1-45-16,-1-6 33 0</inkml:trace>
  <inkml:trace contextRef="#ctx0" brushRef="#br0" timeOffset="293464.2752">27629 16848 649 0,'17'0'689'0,"-9"0"-116"16,1 0-437-16,0 0-136 0,-3-5 0 16,2-2 0-16,1-2 0 15,-6 9 0-15,-12 0-347 31,-8 9-427-31</inkml:trace>
  <inkml:trace contextRef="#ctx0" brushRef="#br2" timeOffset="298291.1446">21077 5719 7 0,'0'0'14'16,"0"0"17"-16,0 0 25 16,0 0 27-16,0 0 25 0,0 8 16 15,0-8-30-15,0 0-26 0,0 0-12 16,0 0-6-16,0 0-5 15,0 0 3-15,0 0 8 0,0 0 3 16,0 0-9-16,0 0-8 16,0-5-3-16,0 5-13 15,0 0 0-15,0 0-1 0,0 0-4 16,0 0-10-16,0 0-1 16,0-3 6-16,0 3-6 0,0 0 3 15,0 0 1-15,0 0-4 16,0 0 6-16,0 0 2 0,0 0-10 15,0 0 3-15,0 0-4 0,0 0 0 16,0 0-5-16,0 0 0 16,0 0 9-1,0 0 8-15,0 0 3 16,0 0-1-16,0 0-3 16,0 0-1-16,0 0-3 0,0 0 3 15,0 0-8-15,0 0-3 16,0 0-1-16,0 0-3 0,-13-4-2 15,5-1 5-15,-5 2-4 0,6-1-1 16,7 4-2-16,-8 0 2 16,8 0 4-16,0-5 1 15,0 0-4 1,0 5 5-16,0 0-2 0,0 0 4 16,0 0 2-16,0 0 0 15,0 0 5-15,0 0-4 16,8 0-2-16,-1 0-6 0,6 0 4 0,8 0 0 15,4 0-4 1,2 0-8-16,2 0 3 0,-1-3 2 16,1 3 6-16,-1-4-9 0,0-1 7 15,1 3-4-15,2-4-2 16,3 2 6-16,-6 0-8 0,1 4 7 16,-6 0-1-16,-1 0-6 15,-3 0 7-15,-1 0-4 0,-7-3 6 16,-3 3 0-16,1 0 19 15,-9 0 3-15,0 0 7 16,0 0-8-16,3 0-9 0,-3 0-4 16,0 0-7-16,5-4-5 15,-5 4 0-15,0 0-4 0,3 0-25 16,-3 0-65-16,0 0-182 0,0 0-191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6-06T06:41:41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10252 4615 10 0,'9'0'23'15,"-4"-4"31"-15,-2 1 45 0,2 3 59 16,-1 0-16-16,0-5-42 16,1 1-21-16,-5 1-20 0,0 3-14 15,4 0 7-15,-2-5 4 16,6 1 9-16,-8-1 8 0,5 3 7 16,-2 2-3-16,-3 0-5 0,5 0-1 15,-1 0-14-15,1-5-12 16,-2 5-14-16,-3 0-14 0,0 0-8 15,0 0-4-15,0 0-6 16,5 0-2-16,3 21 8 16,-5-2-1-16,5 9-1 0,0 5 10 15,5 9 15-15,-1-2-5 0,-4 0-14 16,0 1-1-16,5 0-6 16,-1-5 6-16,-5-2-8 15,2-3 6-15,4 3 0 0,-2-2-6 16,-2-3 3-16,-1-5-7 0,4-3 4 15,-3-9 1-15,-1-1-1 0,-5-11 6 16,-3 9-4-16,0-9 9 16,0 0 59-16,0 0 24 0,0 0-2 15,0-13-44-15,0-6-22 16,0-14-16-16,0-8-12 0,-7-13 1 16,7-6 2-16,-8-1-2 0,8-8 3 15,0 3-12-15,0 1 10 0,0 1-4 16,0 2 6-16,0 6-2 15,0 6-5-15,0 9 8 16,0 10-3-16,0 3 7 0,0 6-9 16,0 5 6-16,0 10-3 0,0 3-10 15,0-1 5 1,0 5 0-16,0 0 8 0,0 0-12 16,0 0 3-16,8 0 10 15,4 0-7-15,3 0 2 16,9 12-2-16,14-12 11 0,3 0-3 15,8 0-3-15,2 0-3 0,3-3-5 16,-1-6-42-16,-1 2-54 16,-7-1-86-16,-9 8-41 15,-7 0-29-15,-9 0-6 0,-12 0-50 16,-8 15-220-16</inkml:trace>
  <inkml:trace contextRef="#ctx0" brushRef="#br0" timeOffset="250.1794">10549 4653 68 0,'0'12'149'0,"-8"-12"88"0,8 7-62 15,0-7-49-15,0 0-53 0,0 0-39 16,0 0-17-16,0 0-4 16,0 9 5-16,0-9 4 15,0 0 1-15,0 0 3 0,8 8 15 16,10-8 16-16,1 0 2 0,15 0-7 15,1 0-4-15,10 0-18 16,5 0-18-16,2-8-3 0,1-1-32 16,0 5-56-16,-4-4-71 0,-5 8-49 15,-4 0-76-15,-2-7 2 16</inkml:trace>
  <inkml:trace contextRef="#ctx0" brushRef="#br0" timeOffset="523.9858">11607 4643 284 0,'-17'13'273'0,"1"-1"-85"15,4-4-71-15,3 0-53 16,1 4-21-16,8 0-1 0,-8 5 3 15,8 4-10-15,0-2-7 0,0 6-10 16,8 4-8-16,3 0 0 16,7 0-3-16,-2-6 0 15,1-2-7-15,3-2-7 0,-4-2-19 16,1-5-51-16,-7-12-45 0,4 0-36 16,-3-7-126-16,-3-10-211 15</inkml:trace>
  <inkml:trace contextRef="#ctx0" brushRef="#br0" timeOffset="681.0942">11667 4502 294 0,'-7'-12'359'16,"7"3"-84"-16,-9 1-104 0,9 3-88 16,0 5-42-16,0-3-47 15,0 3-56-15,0 0-183 16,0 0-62-16,5 8 10 0</inkml:trace>
  <inkml:trace contextRef="#ctx0" brushRef="#br0" timeOffset="1583.4484">11964 4636 335 0,'0'12'234'15,"0"0"-103"-15,0-4-63 16,0 5-33-16,0-1-9 0,8 3 0 15,0 2 4-15,1-1-14 0,-1 5-1 16,0-5-9-16,-1-1 4 16,2 2-7-16,-6-1 0 0,2 1-1 15,3-4-2-15,-5-13 6 0,2 0-1 16,-5 0 19-16,0 0 10 16,4 0 0-16,1-8-16 0,3-4-9 15,-2-14-9-15,12-3 3 0,1-2-8 16,1-1 1-16,-3 3 4 0,0 8 1 15,-4 6-3-15,-3 2 2 16,3 4 1-16,4 9-1 16,-1 0-3-16,3 9 3 0,3 4 2 15,3 2-5-15,-2 1 0 0,5 6 1 16,5-3-1-16,-1-3-11 16,6 1-18-16,1-6-44 0,1 1-22 15,7-12-2-15,-4 0-17 0,-1 0-8 16,-7 0 9-16,-2 0-5 15,21-19-10-15,-38 3 118 16,-4-5 5-16,-8-3 65 0,-4 4 121 16,0-1 4-16,-13 1-59 15,-3-1-49-15,-4 5-30 0,-4 0-24 16,-6 9-3-16,8-3 7 0,-3 10-6 16,4 0-9-16,1 0-1 15,4 12 1-15,-5 21 11 16,21-17-16-16,0 1 3 15,8 0-4-15,5-1 4 0,3-4-6 16,7-12-3-16,7 0 1 0,2 0-2 16,1 0-8-16,-1-9-1 15,-4-3-1-15,-7 5-3 0,-4-2 10 16,-6 6 5-16,-3 3 3 16,-8 0-3-16,0 0-2 0,0 0 1 15,0 12-2 1,0-1 5-16,5 6 0 0,3-2 3 15,4 2 1-15,3-5 7 0,7 1 0 16,1-13-2-16,8 0-1 0,0-4 9 16,4-12-5-16,7-8 5 15,-2-6 3-15,-3-6-1 0,-1-5-10 16,-8-5-3-16,2-1 1 0,-11-6-3 16,-3-4-2-16,-7 1-12 15,-9-11 5-15,0-1-17 16,-17-2-3-16,-2 6 8 0,-5 1 12 15,-1 15 4-15,2 7 3 0,-3 12 1 16,7 10 1-16,-3 6-2 16,7 13 8-16,3 13 1 0,4 11 2 15,8 9 6-15,0 11 4 16,0 9 26-16,3 8 16 0,14 4-4 16,6 5 13-16,6-6-22 0,7-2-12 15,6-10-7-15,1-2-13 16,6-5-6-16,0-5-14 0,-3-4-58 15,-6 2-140-15,-9-6-150 0,-6 0-495 16</inkml:trace>
  <inkml:trace contextRef="#ctx0" brushRef="#br0" timeOffset="2383.8712">15487 4631 164 0,'0'-7'269'15,"0"-2"-97"-15,-9 5-90 16,1 4-40-16,0 0-17 0,-6 13 4 16,0 6 6-16,2 6 6 15,-1 8-4-15,4-1-3 0,9 4 0 16,-8 2-12-16,8-6-1 16,0-6 0-16,0-8 8 0,0-5 4 15,0-1 28-15,0-12 23 0,0 0 5 16,0-3-36-16,0-14-27 0,0-11-15 15,0-10-13-15,0-3 3 16,0-7-2-16,8-4-13 0,1 2 0 16,4 1-2-16,-5 6 4 0,2 1 4 15,4 6 7-15,-3 3-3 16,-3 13 1-16,6 8 4 0,-4 7-7 16,7 5 6-16,-1 17 1 0,1 7 1 15,3 5-1-15,0 12-1 16,2-2 1-16,-3 7 5 15,7-2-4-15,-8 1-8 0,4 1 5 16,-2-6 1-16,-5 1 4 0,1-8-32 16,-2-4-64-16,-6-1-44 15,-8-5-27-15,0-3-17 0,0-3-35 16,-8-8 9-16,-9-9-115 0</inkml:trace>
  <inkml:trace contextRef="#ctx0" brushRef="#br0" timeOffset="2550.1805">15478 4883 49 0,'-24'0'170'0,"9"0"96"16,2 0-41-16,0-3-55 16,13 3-68-16,0 0-39 15,0 0-27-15,0 0-6 0,13 0-11 16,1-3-10-16,16-6-2 0,2 1-14 16,4-1-14-16,5 1-53 15,4 1-46-15,-3-3-40 0,-2 3-62 16,-4-9-30-16</inkml:trace>
  <inkml:trace contextRef="#ctx0" brushRef="#br0" timeOffset="2951.0569">15954 4553 68 0,'-8'0'145'0,"0"0"71"0,-1 0-58 16,9 0-33-16,-8 0-39 0,8 0-25 16,0 0-12-16,0 0 3 15,0 0-8-15,0 10-6 0,0-3-4 16,8 3-7-16,6 1-8 16,-3 6 7-16,4-1 12 0,1 3-14 15,2 6-12-15,-4 3 1 0,3 1-10 16,-1-1 0-16,1 0-4 15,-2-2 4-15,2-2-2 0,-4-4 11 16,-1-6 7-16,-4-7 19 0,0-7 36 16,2 0 31-16,-2 0-8 15,3-7-27-15,4-15-35 0,2-2 1 16,4-9-12-16,-4-3-10 0,-2-6-6 16,2 2 2-16,-5 0-29 15,0-6-36-15,-4-2-37 0,0 4-58 16,-5 7-38-16,2 4-27 15,-2 9-12-15,-3 8-44 0,0 4 16 0</inkml:trace>
  <inkml:trace contextRef="#ctx0" brushRef="#br0" timeOffset="3250.237">16602 4403 106 0,'0'12'198'0,"0"1"-2"16,0-4-70-16,0-2-50 16,0-7-36-16,0 12-14 0,0 0 9 15,0 1 1-15,-11 3-17 0,11 5 0 16,-7 0 2-16,7 3-4 16,0 4 6-16,0-4-1 15,0 1-6-15,0-5-3 0,0 1 2 16,0-9 13-16,0 1 6 0,7-6 2 15,1-7 6-15,1 9 2 16,2-9-8-16,6 0-23 0,8 0 1 16,3-9-19-16,0 2-55 0,4-6-79 15,1-4-89-15,-4-3-111 0</inkml:trace>
  <inkml:trace contextRef="#ctx0" brushRef="#br0" timeOffset="3623.5143">17669 4335 469 0,'0'0'229'0,"-9"8"-102"0,9 1-64 16,0 2-29-16,0 6 3 0,0 2 40 16,0 10 8-16,9 4-15 15,2 3-7-15,0 1-13 0,3-1-16 16,2 2-2-16,0-6-4 0,0 0-20 15,-4-3 3-15,1-5-6 16,-1 1-5-16,-4-10-19 0,0-2-28 16,1-1-47-16,-6-12-34 0,-3 8-29 15,0-8-17-15,0 0-29 16,0 0-21-16</inkml:trace>
  <inkml:trace contextRef="#ctx0" brushRef="#br0" timeOffset="3831.2602">17612 4456 134 0,'-13'0'338'0,"1"0"-42"15,12 0-45-15,0 0-79 0,0 0-46 16,0 0-30-16,0 0-3 16,0-3 2-16,0-6-28 0,12 2-29 15,15-5-22-15,11-5-12 16,3-5-16-16,-1 4-30 0,-1 2-78 15,4-1-88-15,-4 5-53 16,-7 0-69-16,-2-5-22 0</inkml:trace>
  <inkml:trace contextRef="#ctx0" brushRef="#br0" timeOffset="4217.5804">18112 4541 268 0,'-17'10'265'16,"0"-3"-52"-16,6-7-62 0,11 0-57 16,0 10-42-16,0-10-22 0,3 0-13 15,9 12-14-15,9-1 3 16,6 1-2-16,7 0-1 0,2 4-7 15,-3-4 0-15,-6 5 2 0,3-1 6 16,-10-3-5-16,-3-6-2 0,-5 3 0 16,-12-10-3-16,0 7 2 15,0-7 6-15,0 0 0 16,0 0 2-16,0 0 12 0,-9 0 20 16,9 0 24-16,0 0 15 0,0 0 16 15,0-5-20-15,0-10-33 0,9-13-21 16,2-13-13-16,9-8-35 15,5-4-63-15,-2-1-75 0,2 1-49 16,-3 6-48-16,-7 2-47 0</inkml:trace>
  <inkml:trace contextRef="#ctx0" brushRef="#br0" timeOffset="4866.7253">18680 4461 101 0,'0'17'280'0,"-8"-5"-72"16,8-5-71-16,0 2-63 0,0-9-31 15,0 7-11-15,0-7-12 16,0 0-10-16,0 12 0 0,8-3-3 16,4-2-5-16,3-7-2 0,1 0 2 15,6 0 0-15,-3 0-6 0,5-7 6 16,-2-2 2-16,-6-3-1 15,-8 1-7-15,0 3 0 0,-8-5-8 16,0 5-7-16,-11 0 12 0,-10 4-2 16,-4 4 3-16,-7 0 3 15,-1 12 7-15,-3 0-4 16,2 0 7-16,8 4 6 0,0 5 4 16,6-4-5-16,7 2-3 0,13 2 3 15,0 3 5-15,0-3 4 16,17-1-2-16,3 0 11 0,8 0-9 15,9-3-5-15,8-5-3 0,0-12-4 16,3 0 2-16,1 0 1 0,1 0-8 16,2 0 1-16,-5 0-5 15,-1-7 2-15,-5-3 0 16,-9-2-4-16,-4 0 4 0,-3 0-2 16,-4-4-3-16,-8-4-2 0,-7-5-8 15,3 1-10-15,-9 0 6 16,0-5-2-16,0 5 10 0,0 4 5 15,-12-2 0-15,4 7-1 0,0 2 7 16,8 5-2-16,-8 8 1 16,8 0 2-16,-13 0-3 0,5 0 7 15,-4 8 10-15,-1 8 7 0,-1 1-4 16,-4 4 3-16,7 3 3 16,2-3-1-16,9 3 17 0,0-5 2 15,0 2 7-15,9-5 1 0,2 1-7 16,10 0-6-16,7-2-12 15,6-7-17-15,5-8-2 0,4 0-9 16,8 0-24-16,-3-4-67 16,-3-3-100-16,-9-5-78 0,-2-5-59 15</inkml:trace>
  <inkml:trace contextRef="#ctx0" brushRef="#br0" timeOffset="6066.7246">20578 4375 170 0,'9'0'249'0,"-8"0"-105"0,-1 11-59 16,0 2-35-16,0 3 5 15,0 1 11-15,0 0 7 0,0 2 11 16,5 3-12-16,-2-2-13 16,5-5-18-16,6 6-16 0,-6-4-9 15,0-5-11-15,2 4 3 0,4-4-2 16,-3 0 1-16,6-12-8 15,0 9 5-15,-5-9-4 0,4 0-14 16,1 0-13-16,3-9-20 16,0-7-2-16,-3-8-4 0,-3-5-9 15,4 1-13-15,-6-5 11 0,-8 1 17 16,-4-6 22-16,0 6 9 0,-12 7 22 16,-2 2 14-16,3 6 3 15,11 5 3-15,0 3-7 0,0 9-7 16,8 0-4-16,9 9 0 15,15 8 19-15,9 0 8 0,8 1 17 16,3 4 4-16,1-3 9 16,0 2 17-16,-4-4-22 0,-4-1-19 15,-9-1-21-15,-12-2-7 0,-2 0-4 16,-11-1-5-16,-2 0-2 16,-9 0-1-16,0 4-4 0,-12 1-26 15,-14 0-52-15,-7-1-42 0,-2-1-39 16,-11-2-27-16,-3-13-41 15,-3 0-3-15</inkml:trace>
  <inkml:trace contextRef="#ctx0" brushRef="#br0" timeOffset="6217.4223">20354 4103 298 0,'-8'-25'402'15,"8"4"-69"-15,0 7-110 0,0-4-64 16,4 1-58-16,7 2-34 15,1 3-37-15,1 1-17 0,-2 1-53 16,-5 7-164-16,-6 3-146 0,0 0-126 16</inkml:trace>
  <inkml:trace contextRef="#ctx0" brushRef="#br0" timeOffset="9443.0518">14345 6558 10 0,'5'7'13'0,"-5"2"21"15,0 3 33-15,0 0 49 16,0 0 49-16,0 5-73 15,0-5-48-15,0 0-19 0,0 0-2 16,0 0 9-16,0 0 11 0,0 4-6 16,0 1-8-16,0 4 8 15,0-2 7-15,0 2 9 0,3-1-23 16,1 0-10-16,4 2 0 0,-5-3-10 16,5 2-6-16,-3-4 1 15,4-2-2-15,-6 1-2 0,6 1-22 16,-1-6-62-16,-2 1-62 15,0-12-89-15,-6 9 10 0</inkml:trace>
  <inkml:trace contextRef="#ctx0" brushRef="#br0" timeOffset="9933.7142">14617 6530 10 0,'0'0'34'15,"0"0"51"-15,0 0 98 0,-9 0-13 16,1 0-61-16,8 12-46 0,-12-12-23 16,12 11 1-16,-11 1 3 15,11 4-4-15,-12 1-5 0,12 3-6 16,0 1-8-16,0-2-2 16,0 3 7-16,7 1 5 0,4-2-6 15,6 3-5-15,0 0 0 16,6-3-1-16,2-5-5 0,-1 1 0 15,-3 0-6-15,-1-2 2 0,-4-2 1 16,-3-1-8-16,0 1 4 16,-5 3-3-16,-1-3-2 0,-2-2 0 15,-5-4-1-15,0 2 0 0,0-2 3 16,0-7 3-16,0 9-7 16,0-9 1-16,0 0-18 0,-17 0-69 15,1 0-57-15,0 0-2 0,0-9-86 16,-6-7-297-16</inkml:trace>
  <inkml:trace contextRef="#ctx0" brushRef="#br0" timeOffset="10117.0568">14580 6484 51 0,'3'-12'115'0,"5"3"83"16,1 1-25-16,-1-1-49 0,9 6-46 15,-2-1-33-15,10 4-20 0,5 0-15 16,-3 0-13-16,6 0-25 16,-4 12-60-16,-5-3-121 0,-4-9-33 15</inkml:trace>
  <inkml:trace contextRef="#ctx0" brushRef="#br0" timeOffset="10650.3007">14702 6199 36 0,'-37'-12'83'16,"-3"8"58"-16,-5 4 35 0,0 0-55 15,-6 7-47-15,-3 7-27 16,-3 0-3-16,0 8 12 0,-4 2 12 15,4-4-7-15,0 9-11 16,1-1-2-16,3 6 12 0,1 2 4 16,-2 4-4-16,9 5-2 0,4 7-14 15,5 1 2-15,8 4 12 16,4 5-19-16,6 4 5 0,18-2 15 16,0-2-2-16,9 2-2 15,13-2 5-15,4-2-6 0,16-3-15 16,6-4 2-16,9 0-1 0,13-3-1 15,1-10 5-15,11-4-1 16,0-7-5-16,-1-12-38 16,1-17 0-16,-1 0 0 0,-3 0 0 15,-4-13 0-15,-8-8 0 0,1-3 0 16,-7-10 0-16,-4-5 0 16,-2-14 0-16,-9-8 0 0,-5-9 0 15,-7-10 0-15,-4-10 0 0,-15-8 0 16,-6 1 0-16,-8 2 0 15,-8 7 0-15,-6 7 0 0,-6 7 0 16,-10 13 0-16,1 16 0 0,-6 16 0 16,-6 13 0-16,-8 13 0 15,-8 3 0-15,-4 19-212 16,-4 10-159-16,2 8-75 0,-8 0-55 16</inkml:trace>
  <inkml:trace contextRef="#ctx0" brushRef="#br0" timeOffset="11183.7795">13731 7318 69 0,'8'-21'203'0,"-8"7"46"15,0-3-51-15,0 5-73 0,0-2-65 16,0 7 0-16,0-1 23 0,0 3 3 15,0 2-9-15,0-2-19 16,0 5-22-16,0 0-14 16,0 0 3-16,0 0 0 0,0 0-6 15,0 0 0-15,0 0-7 0,0 0 3 16,0 0 3-16,-13 8 13 0,-2 9 21 16,-4 3 19-16,-10 9-3 15,-4 11 18-15,-8 14-2 0,-3 6-3 16,-7 11 6-16,-1 5-59 0,-4 2-28 15,-2 2 0-15,1 7 0 16,5-6 0-16,-1-4 0 0,0-7 0 16,9-10 0-16,4-2 0 15,-2-6 0-15,10-12 0 0,2-6 0 16,11-10 0-16,3-3 0 16,4-9 0-16,4 0 0 0,0-4 0 15,0-8-143 1,0 0-380-16,-9-13-101 0</inkml:trace>
  <inkml:trace contextRef="#ctx0" brushRef="#br0" timeOffset="12268.1276">11777 8898 36 0,'0'0'115'0,"0"12"102"0,0-12-41 16,0 0-61-16,0 0-42 0,0 0-30 15,0 0-15-15,0 9-4 16,0-9 5-16,0 12 12 16,0 0 7-16,0 0-1 0,0 0-7 15,0 0 38-15,8 4-9 0,0 5-22 16,5 3-4-16,-5 0-6 15,0 5-7-15,3-1-4 0,-2 0-13 16,-1 1-7-16,0-3-3 0,-4-7-1 16,1 2-2-16,3-5-10 15,-8 0-42-15,4-3-52 0,4-13-34 16,-2 0-25-16,3 0-15 16,21-32-283-16</inkml:trace>
  <inkml:trace contextRef="#ctx0" brushRef="#br0" timeOffset="12491.3022">12264 8808 88 0,'5'-8'422'16,"-5"8"-281"-16,0 0-44 0,0 0-47 16,0 17 1-16,0 2 24 0,0 1 3 15,3 6-6-15,2 2-5 16,-2 5-23-16,5 0-18 0,1 2-3 15,-1 2-15-15,-4-4 0 0,4-4-3 16,-4-1 3 0,1-5-15-16,-2 3-27 0,-3-9-64 0,0-5-60 15,0-5-53-15,0-7-107 16</inkml:trace>
  <inkml:trace contextRef="#ctx0" brushRef="#br0" timeOffset="13066.8284">12122 8544 90 0,'-36'12'201'0,"-5"0"11"15,1 5-64-15,-6-1-46 16,2 0-30-16,0 0-19 0,-2 1 9 15,-2 3 1-15,3 1 4 0,5-1-11 16,-1 5-9-16,3-1-4 16,7 4 5-16,-1 1 9 0,-1 3 0 15,4 5 11-15,1 3-8 0,4 5-10 16,3 0-7-16,4 3-10 16,9 3 17-16,8-5 9 15,0 9 7-15,8 2 5 0,6 0-7 16,5 3-19-16,5-3-8 0,9-1-14 15,4-1-23-15,8-7 0 16,6-8 0-16,12-2 0 0,10-9 0 16,3-10 0-16,6-19 0 0,3 0 0 15,1-12 0-15,4-7 0 16,3-10 0-16,-5-8 0 0,-1-4 0 16,-7-9 0-16,-6 2 0 0,-9-4 0 15,-12-2 0-15,-10-3 0 16,-10-3 0-16,-9-2 0 0,-8 0 0 15,-10-2 0-15,-6 2 0 0,-14 4 0 16,-10-5 0-16,-4 10 0 16,-8 9 0-16,-9 3 0 0,-4 13 0 15,-8 3 0-15,-4 8 0 16,1 9 0-16,-5 8 0 0,0 0 0 16,0 8 0-16,3 4 0 0,10 5 0 15,8-2 0-15,11 2-74 16,9 4-221-16,2-2-48 0,11 3-74 15,11-6-25-15</inkml:trace>
  <inkml:trace contextRef="#ctx0" brushRef="#br0" timeOffset="13583.8098">12387 9606 287 0,'0'-8'363'0,"0"-1"-49"15,0 2-88-15,0-2-68 16,0 1 5-16,0 3 18 0,0 5-10 16,0 0-6-16,0 0-146 0,7 13-19 47,9 8 0-32,4 8 0-15,10 6 0 16,-3 10 0-16,10 5 0 0,-1 2 0 15,7 6 0-15,-4 2 0 0,7-2 0 16,-2-1 0-16,-1 0 0 16,6-4 0-16,1 0 0 0,-2-1 0 15,3-2 0-15,-3-2 0 16,-5 2 0-16,-1-7 0 0,-5 2 0 16,-1-8 0-16,-4-5 0 0,-3-4 0 15,-4 1 0-15,-6-3 0 16,-7-7 0-16,1-3-79 0,-5 1-312 15,-8-5-24-15,0 0-33 0,0-12-265 16</inkml:trace>
  <inkml:trace contextRef="#ctx0" brushRef="#br0" timeOffset="13883.1992">13641 10698 236 0,'0'7'310'0,"0"-7"-54"16,0 9-74-16,0-9-79 16,5 0-36-16,-5 12-1 0,3 0 6 15,6 5-3-15,-1 3 7 0,0 5-22 16,4-2-2-16,0 6-7 15,1 3-6-15,-1 1-20 0,-1-5-11 16,2 0 1-16,0 1-2 16,-5-5-7-16,-5 1-5 0,2-4-38 15,-1-10-74-15,-4 3-77 0,0-2-54 16,0-12-49-16,0 0-22 0</inkml:trace>
  <inkml:trace contextRef="#ctx0" brushRef="#br0" timeOffset="14283.8633">14014 10743 369 0,'5'-9'278'16,"-5"1"-82"-16,0 3-76 16,0 5-60-16,4 0 1 0,-4 13 32 15,0 4-21-15,0 7-28 0,0 4-20 16,5 4-5-16,3 2-11 15,-4-3-7-15,0-1 3 0,5-6-2 16,0 0-1-16,-6-7 2 0,0-5-3 16,5-5 4-16,-5-7-2 0,6 0 1 15,4 0-3-15,0-7-2 16,-2-5 2-16,5-5-4 16,1 1-4-16,0-5 0 0,-2 2 3 15,-4-3 3-15,3 6-1 0,-6 3-1 16,0 6 9-16,-4 3-9 0,4 4 4 15,0 0-10-15,-4 11 13 16,4 6 5-16,4 8-9 0,1 3 9 16,-1 0-5-16,4 1-3 0,1-1 1 15,0 1 2-15,-2-1-2 0,-4 1 0 16,3-3-32-16,-6-7-63 16,-4 2-61-16,-4-5-52 0,0-4-71 15,0-5 5-15</inkml:trace>
  <inkml:trace contextRef="#ctx0" brushRef="#br0" timeOffset="14916.8362">14166 10460 339 0,'-38'-2'246'0,"-2"2"-59"0,0 0-71 15,-5 0-30-15,0 0-11 0,0 0 8 16,5 0-15-16,0 7-17 16,3 5-13-16,1 0-13 15,-1 5 8-15,6 0 6 0,5-2 19 16,1 5 11-16,0 6-11 0,1-2 13 16,5 9 10-16,-1-3-20 15,-1 9 12-15,0 2-19 0,1-1-8 16,0 0 2-16,0-2-9 0,3-2-36 15,1 0-3-15,4 1 0 0,1-4 0 16,11-1 0-16,-9 0 0 16,9-3 0-16,0 0 0 15,4 4 0-15,4 2 0 0,3 3 0 0,11-2 0 16,-2-6 0-16,6-3 0 16,5 1 0-16,6-3 0 0,7-1 0 15,8-3 0-15,5-1 0 16,10-4 0-16,1-3 0 0,1-13 0 15,0 0 0-15,-4 0 0 0,-8-4 0 16,-5-5 0-16,-2-2 0 0,-10-2 0 16,-3 1 0-16,-1-5 0 15,-3-3 0-15,-6-5 0 0,3-4 0 16,-3-5 0-16,3-12 0 0,-6-12 0 16,-5-2 0-16,3-9 0 0,-11-5 0 15,-2-2 0-15,-5 2 0 16,-4 6 0-16,0 2 0 0,-9 5 0 15,-3 4 0-15,-5 8 0 16,-5 8 0-16,-7 5 0 0,-1 2 0 16,-5 6 0-16,-2 5 0 0,-8 1 0 15,0 5 0-15,-3 10 0 16,-1 7 0-16,-8 12 0 0,-4 5 0 16,-4 7 0-16,0 4-218 0,0 10-224 15,-5-2-47-15,1 0 44 0</inkml:trace>
  <inkml:trace contextRef="#ctx0" brushRef="#br0" timeOffset="15600.4283">11517 9867 13 0,'0'-12'36'0,"0"3"48"0,3 1 88 15,2-2 29-15,-2 8-38 16,-3 2-33-16,0-5-29 0,0-2-4 16,0 7 20-16,0-4 11 0,0-5 3 15,0 1-13-15,0 0-21 16,0 0-29-16,0 0 6 0,6-1 16 15,-6 2-4-15,0-2-23 0,0 9-11 16,0 0-26-16,-9 16-26 47,1 9 0-31,-4 11 0-16,-8 6 0 15,-5 9 0-15,-4 16 0 0,-12 6 0 16,-3 4 0-16,-4 5 0 0,-5 3 0 15,-1 2 0-15,3-7 0 16,-2-2-18-16,-1-8-384 0,6-7-64 16,-2-1-56-16</inkml:trace>
  <inkml:trace contextRef="#ctx0" brushRef="#br0" timeOffset="16188.8587">10908 11268 180 0,'0'0'232'0,"0"0"-34"15,0 0-54-15,0 0-31 0,0 0-28 16,0 0-10-16,0 0-4 0,0 0-18 16,0-5-12-16,0-4-18 0,0-3-9 15,0 0-9-15,0-8 6 16,0-1 5-16,0 1-2 0,-17-4 2 16,1 4-8-16,-4 4 0 0,0-1-3 15,-5 8-1-15,1 9 0 0,-6 0-4 16,-1 17-4-16,2 4 12 15,1 8 5-15,3 3-6 0,2 9 15 16,6-1-3-16,4 2 0 16,13-8-13-16,0 4 10 0,0-6 2 15,5-3-2-15,6-4 12 0,6-9 1 16,3-4-7-16,5-4 5 16,3-8-1-16,4 0-9 0,1-6-4 15,4-5-2-15,-6-5-9 0,4 0-4 16,-4 0 3-16,-7 0 6 15,-8 4-5-15,-3 3-2 0,-1 1 4 16,-4 8 2-16,-3 0 1 0,-2 0-4 16,-3 0 4-16,3 0 5 0,3 17 5 15,2-2 16-15,0 10-4 16,0 4-10-16,16 39-5 16,-12-32-9-16,13 43-40 15,-16-44-114-15,-9 3-158 16</inkml:trace>
  <inkml:trace contextRef="#ctx0" brushRef="#br0" timeOffset="16827.8528">10773 10954 91 0,'-23'-13'173'15,"1"-3"26"-15,-2 4-59 0,-1-1-50 16,1 1-25-16,0 0-15 16,4 5 5-16,-5 2 4 0,2 5 2 15,-2 0-8-15,0 0-11 0,1 0 8 16,-1 0-5-16,-8 17-7 15,1-2 19-15,-1 6 3 0,1 7 7 16,-1 10 3-16,1 10 14 16,-1 9-1-16,6 10-4 0,2 1 0 15,0 9-17-15,9 0 0 0,4 4-11 16,12-3 3-16,5-1-26 16,7 1-28-16,8-5 0 0,9-4 0 15,7-9 0-15,9-7 0 0,11-4 0 16,14-3 0-16,11-11 0 15,9-2 0-15,3-9 0 0,0-7 0 16,1-17 0-16,-6 0 0 0,-6 0 0 16,-9-3 0-16,-4-11 0 15,-4-6 0-15,1-8 0 0,-5-9 0 16,-8-4 0-16,-5-3 0 16,-7-4 0-16,-8-14 0 0,-11-7 0 15,-8-5 0-15,-10-7 0 0,-4-5 0 16,-12-2 0-16,-8-1 0 15,-9 3 0-15,-7 0 0 0,-5 4 0 16,-5 9 0-16,-3 7 0 0,2 10 0 16,-7 10 0-16,2 10 0 0,-2 8 0 15,-1 12 0-15,-7 8 0 16,2 8 0-16,-6 8 0 16,1 4 0-16,0 4 0 0,4 0 0 0,7 1 0 15,11 0 0-15,7-5 0 16,10-12 0-16,9 7 0 0,6-7 0 15,11 0-266-15,0 0-162 16,0 0-59-16</inkml:trace>
  <inkml:trace contextRef="#ctx0" brushRef="#br0" timeOffset="18583.6004">15142 7208 49 0,'-9'0'73'0,"9"-4"56"15,-12 4 53-15,2 0-44 0,10-4-27 16,-8 4-29-16,8 0-16 16,0 0-16-16,0 0-3 0,0 0-5 15,0-4 0-15,0 4-3 0,0 0-14 16,0 0-7-16,0 0 9 16,0 0 2-16,0 0 9 0,0 0 8 15,0 0 8-15,0 0 6 16,0 0 21-16,0-5 10 0,0 5-5 15,0-3 4-15,0-2-6 0,0 5-14 16,0 0-19-16,0 0-13 16,0 0-10-16,0 0-17 0,0 0-9 15,0 0-1-15,0 0-2 0,5 0-1 16,4 0 0-16,3 13 5 16,10 3 4-16,0 0 5 0,7 1-6 15,2 4 9-15,7 8 14 16,3-1-29-16,4 7 0 0,3 6 0 15,4 5 0-15,5 2 0 16,2 5 0-16,-4 1 0 0,5-1 0 16,5 4 0-16,1 0 0 0,4-4 0 15,1-4 0-15,0-1 0 16,2 1 0-16,0-9 0 0,-1 2 0 16,1-7 0-16,1 2 0 0,-4-3 0 15,-2-2 0-15,0-5 0 16,3 1 0-16,-6-1 0 0,-4-3 0 15,-4 0 0-15,-6-4 0 16,3 1 0-16,-1-5 0 0,-10 0 0 16,-2-4 0-16,0 5 0 15,-4-5 0-15,-4 0 0 0,-4-3 0 16,-1-2 0-16,0 5 0 0,-2-3 0 16,-8-9 0-16,3 7 0 15,0-7 0-15,-6 9 0 0,-7-9 0 16,0 8 0-16,-8-8-17 15,0 8-419 1,-8 1-37-16,-9-9-45 0</inkml:trace>
  <inkml:trace contextRef="#ctx0" brushRef="#br0" timeOffset="19583.7296">17915 8568 32 0,'-12'0'60'0,"6"0"35"16,6 0 45-16,0 0 13 0,0 0-36 15,0 0-31-15,0 0-13 0,0 0-7 16,0 0 9-16,0 0 0 15,0 0-9-15,0 0-16 0,0 0-17 16,0 0-4-16,0 0 0 0,0 0-7 16,0 0 0-16,0 0 2 15,0 0-3-15,0 0-1 0,1 0 3 16,7 0-2-16,1 0-5 0,-1 0-1 16,0-3 7-16,0-1 0 15,2-1-3-15,-2 5-6 16,-2-5-10-16,2 2 0 0,1-1-3 15,4-1 3-15,-1 2-3 0,4-2 0 16,-3 1 0-16,3 0 0 16,4 1-2-16,5-2 6 0,-5 5-4 15,3 0 2-15,3 0-5 16,-5 0 4-16,2 0-3 0,-3 0 3 0,1 8-4 16,-2 8 4-16,-2 1-4 15,-4 0 10-15,-6 6-8 0,-7 2 10 16,0-1-12-16,0 5 3 15,-15 0 1-15,-2 0 1 0,1-6 5 16,-5-2-3-16,5-4-4 16,-1-5 4-16,6 0-4 0,11-12 6 15,0 0-2-15,0 0-3 16,0 0 1-16,3 0 2 0,10 0-2 16,4 0-5-16,-1 7 5 15,3 5-1-15,3 1-2 0,1-1-2 16,-1 0 1-16,-7 5-1 0,1-1 0 15,-4 4 4-15,-3 4 2 16,-9-3-2-16,0-1 6 0,0-5-8 16,-9 2 5-16,-6 0 6 15,-1-5-5-15,-1-3 6 0,-4-1-6 16,2 4 2-16,-6-3 1 0,1-9-4 16,2 8-4-16,3-8 2 15,3 0 3-15,0 0-24 0,2 0-53 16,14-5-77-16,0-7-25 0,0-8-25 15,9-8-26-15,12-10-28 0,3-2 44 16</inkml:trace>
  <inkml:trace contextRef="#ctx0" brushRef="#br0" timeOffset="19900.3911">18586 8665 41 0,'25'-12'62'0,"-9"12"46"0,-5 0 83 15,-2 0-44-15,-1 9-48 16,-8 3-39-16,0 5-20 0,0 7 18 15,0-1 2-15,0 6-3 0,0 4-20 16,0 0-11-16,3-1-4 16,6-4-2-16,4 0-6 0,4 1-2 15,1-3-1-15,4-7 1 0,-2-8 0 16,0-1 3-16,0-10 8 16,6 0-15-16,-7 0 4 0,1-10 2 15,-4-1 4-15,-3-5-2 0,-5-3-2 16,0-5 9-16,-8-2-11 0,0 2-6 15,0-6-2-15,-16 3 2 16,-1 3-1-16,-3-2-5 16,-3 2-3-16,-6 5 6 0,4 3-2 15,1 2-1-15,-1 6-16 0,1 8-49 16,4 0-66-16,3 0-66 0,0 8-106 16</inkml:trace>
  <inkml:trace contextRef="#ctx0" brushRef="#br0" timeOffset="20583.5651">18335 8186 63 0,'-25'-8'171'0,"-8"-1"57"0,-3 6-72 16,-10 3-57-16,-3 0-30 15,-2 0-11-15,-5 12 10 16,-3 0 5-16,7 5-9 0,-5 6-11 15,4 1-5-15,5 5 6 0,2-1 6 16,10 10 22-16,-1 2-2 16,9 9 11-16,8 11 0 15,8 7-8-15,12 4 7 0,0 4-2 0,12-3-18 16,8 1-14-16,5-3-4 16,7-5-52-16,4-8 0 0,1 0 0 15,4-4 0-15,3-4 0 16,6-8 0-16,-2-4 0 0,4-4 0 15,5-5 0-15,1-4 0 0,-1-4 0 16,0-4 0-16,3-7 0 16,2-9 0-16,0 0 0 0,2-5 0 15,5-7 0-15,-1-5 0 0,2-3 0 16,-2-8 0-16,-3-1 0 0,-3-7 0 16,-10-4 0-16,-3-1 0 15,-8-8 0-15,-8-4 0 0,-9-4 0 16,-8-6 0-16,-5-9 0 0,-5 0 0 15,-6-1 0-15,0-1 0 0,-17 5 0 16,1 8 0-16,-4 3 0 16,-6 7 0-16,-2 5 0 15,-4 6 0-15,-4 2 0 0,-6 10 0 16,-6 3 0-16,-9 8 0 0,-5 6 0 16,-6 11 0-16,-6 0 0 15,1 11 0-15,-1 6 0 0,3 5 0 16,-2 2 0-16,8 5-243 0,3 3-148 15,10-3-10-15,7 0-33 16</inkml:trace>
  <inkml:trace contextRef="#ctx0" brushRef="#br0" timeOffset="21152.0097">17928 9476 56 0,'-13'0'148'15,"1"0"95"-15,1 0-21 0,-2 0-30 16,13 0-34-16,-8 0-26 0,8 0-4 16,0 0-13-16,0 0-22 15,0 0-25-15,0 0-31 0,0 0-9 16,0 0-17-16,-8 9 10 16,8 2 11-16,-14 6 36 0,0 1 20 15,-6 11 3-15,-1 5-3 0,-3 2-60 16,-1 1-28-16,1 4 0 15,-6-1 0-15,3 2 0 0,-3-6 0 16,5 1 0-16,-5 0 0 0,1-6 0 16,6 2 0-16,-3-4 0 15,1 0-132-15,2-1-224 0,-2 0-33 16,-3 1-32-16,0-5 50 16</inkml:trace>
  <inkml:trace contextRef="#ctx0" brushRef="#br0" timeOffset="21700.085">16611 10803 110 0,'-12'11'293'0,"-1"-2"-28"0,-2-9-72 16,3 0-45-16,4 0-25 0,8 0 17 16,0 0-2-16,0 0-15 0,0 0-41 15,0-9-37-15,8-2-21 16,9-1-10-16,1 1-13 0,4-2 9 15,-2 4-14-15,0 9 1 0,-3 0 3 16,-1 0-8-16,0 9 6 16,-4 10 2-16,-4 6-1 0,-3 4-7 15,-5 7 12-15,0 5-3 16,-13-1 2-16,1-2-5 0,-4 2 0 16,0-3 7-16,-4-5-6 0,3-3 5 15,5-5-6-15,4-3 7 0,8-5-2 16,-8-4-9-16,8-12 8 15,0 0 5-15,0 7 0 0,0-7-3 16,0 10 6-16,8-10 2 0,3 0-8 16,6 7 3-16,0-7-1 0,3 0 1 15,4 0-3-15,6-7-8 16,1-3 6-16,2-2-8 0,-1 0-27 16,-4-4-32-16,1 0-58 15,-4 0-27-15,-6 3-17 0,-1-3-11 16,-7 1 6-16,-8 1-17 0,-3 3-13 15,0-2 8-15,0 0 55 0</inkml:trace>
  <inkml:trace contextRef="#ctx0" brushRef="#br0" timeOffset="22183.7928">17229 10860 34 0,'29'-17'99'15,"-1"2"103"-15,-3-2 15 0,-7 1-47 16,-4 4-54-16,-3-4-35 0,-3 4 5 15,-8 0 4-15,0-2-1 16,6 2-2-16,-6 5-5 16,0-2-7-16,0 1-19 0,0 0-14 15,0-1-12-15,0 4 0 0,0 5-17 16,0-2-8-16,0 2 2 0,0 0-9 16,0 0 0-16,0 0-2 15,0 0 0 1,-14 12-1-16,3 5 1 15,-6 2 9-15,2 7 0 16,-6 3 2-16,0 2 6 16,2 6 8-16,-2-1-4 0,9 1 3 15,4-5 0-15,8 1 9 0,0-4 3 16,0-5-5-16,8-9 6 0,4-2 7 16,9 0 4-16,1-13 5 15,8 0-13-15,3 0-9 0,4-13-10 16,-1 0-5-16,-3-2-9 0,2-2-3 15,-2-2 0-15,-4-7 0 0,-9-2 0 16,-4 0 0-16,-7-4 0 16,-9-6-6-16,0 2 4 0,-9 1-12 15,-7-3-5-15,-4 5 5 0,-5 3 6 16,-7 7-9-16,-1 3-3 0,-4 7-44 16,-2 13-58-16,-4 0-71 15,0 17-54-15,4 4-36 16,-4-3-60-16,4 4 9 0</inkml:trace>
  <inkml:trace contextRef="#ctx0" brushRef="#br0" timeOffset="23300.7139">16904 10332 54 0,'0'-9'142'16,"0"1"93"-16,0-1-52 0,-8 1-54 15,-5-1-54-15,1 6-24 16,0-2-5-16,4-1 0 0,-4 1 13 15,-1 1-10-15,-2 4-5 0,-1-5-3 16,-5 2-14-16,-4-5-2 16,-3 8-3-16,-1 0-8 0,-2 0 7 15,-6 0 9-15,-3 11 4 16,-2 6 1-16,-2 8 2 0,-1 4 20 16,-4 7 8-16,0 9-2 0,0 2-3 15,0 11-5-15,2-1-12 0,1 4-15 16,10 1-2-16,4-5 16 15,3-1-3-15,12-3 13 0,6 0 0 16,11-4 9-16,0-1-56 16,11 6-5-16,6-6 0 0,7 2 0 15,6-3 0-15,7-1 0 0,2-5 0 16,10-4 0-16,2-6 0 0,11-2 0 16,4-8 0-16,3-9 0 15,-1-4 0-15,6-8 0 0,-1 0 0 16,0-4 0-16,-4 0 0 0,1-5 0 15,-7 1 0-15,-1-4 0 0,-5 0 0 16,0 0 0-16,-4 1 0 16,-5-6 0-16,2 0 0 0,-2 1 0 15,-4-4 0-15,1-1 0 16,0-3 0-16,-3-2 0 0,-3-3 0 16,2 2 0-16,-5-4 0 0,1-3 0 15,-4 5 0-15,-9 0 0 0,1-3 0 16,-11 1 0-16,4-2 0 15,-10 0 0-15,-3 0 0 0,-5-3 0 16,0-5 0-16,-9 1 0 0,-3-6 0 16,-4-4 0-16,-6 7 0 0,3-1 0 15,-5-2 0-15,-6 2 0 16,-2 8 0-16,-1-2 0 16,-2 6 0-16,-1 4 0 0,-6 3 0 15,2 5 0-15,-6 3 0 0,3 5 0 16,-7 1 0-16,-4-3 0 15,3 6 0-15,-2 2 0 0,-1-3 0 16,-3 9 0-16,6 0 0 0,-5 0 0 16,-3 0 0-16,2 0 0 0,0 0 0 15,1 15 0-15,8 7 0 16,-1-3 0-16,5 2 0 0,6-1 0 16,6 1 0-16,8-4 0 0,10-5-57 15,14-5-333-15,5-7-17 16,16-4-59-16</inkml:trace>
  <inkml:trace contextRef="#ctx0" brushRef="#br0" timeOffset="23884.0555">19122 9178 29 0,'-12'-2'58'0,"1"2"55"15,-6 0 84-15,4 0-13 0,1 0-32 16,12 0-35-16,-8 0-23 15,8 0-7-15,0 0 2 0,0 0 11 16,0 0-1-16,0 0-16 0,0 0 14 16,3 0 9-16,11 11 12 0,2 9 8 15,4 8-4-15,9 2-46 16,2 6-76-16,11 5 0 0,3 7 0 16,3 1 0-16,9 2 0 0,0 0 0 15,4-3 0-15,-1-2 0 16,2-3 0-16,-5-1 0 15,-9-6 0-15,-3-2 0 0,-3-7 0 16,-8-1 0-16,-2-6 0 0,-2-5 0 16,-10 2 0-16,-2-6 0 15,-7 6 0-15,-3-5-112 0,-5 1-434 16,-3-1-74-16</inkml:trace>
  <inkml:trace contextRef="#ctx0" brushRef="#br0" timeOffset="24484.0928">20228 10192 343 0,'0'-16'424'16,"0"0"-75"-16,0-1-118 0,0 0-68 15,0 5-26-15,8 0-7 0,3 0 4 16,10 5-16-16,9 7-100 16,1 0-18-16,4 0 0 0,4 15 0 15,-4 6 0-15,-5 3 0 16,-7 9 0-16,-6 9 0 0,-9 1 0 16,-8 6 0-16,0-3 0 0,-19-1 0 15,-3-2 0-15,6-1 0 0,0-5 0 16,4-9 0-16,4-8 0 15,8-7 0-15,0-1 0 0,12 0 0 16,7-12 0-16,6 12 0 0,1-4 0 16,0 5 0-16,4-1 0 15,-3-1 0-15,-3 1 0 0,-2 5 0 16,-12 0 0-16,-1 2 0 0,-9 3 0 16,0-1 0-16,-11-2 0 0,-1 1 0 15,-9-3 0-15,0-2 0 16,-2-1 0-16,-6-2 0 0,-2-12 0 15,-3 0 0-15,6 0-84 0,0 0-185 16,7-5-52-16,5-7-9 0,2-5-16 16,14-7 42-16</inkml:trace>
  <inkml:trace contextRef="#ctx0" brushRef="#br0" timeOffset="24818.8919">20845 10453 161 0,'28'-22'314'0,"0"4"-24"0,-6 2-58 16,-10 4-71-16,-9 3-65 0,-3 1-38 16,0 3-20-16,0 5-14 15,-8 0-13-15,-8 0-3 0,3 13-7 16,2 3-1-16,-3 5-3 16,14 2 5-16,0 1 2 0,0 2 0 15,8-2-2-15,6 4-1 0,6-3 0 16,8-2-1-16,5 4 8 15,0-4 1-15,3 1-1 0,1 1 7 16,-1 0 13-16,-2-1 26 0,-8 0-2 16,-4-2-1-16,-7-2-10 0,-3-1 5 15,-4 2-2-15,-3-1-6 16,-5-4-6-16,0-4-6 0,-13 0-13 16,1 1-2-16,-3-13-20 0,-10 0-39 15,2 0-56-15,-7 0-50 16,-2-13-39-16,-1-3-55 0,1-8-10 15,4-5-66-15,-6-7 63 16</inkml:trace>
  <inkml:trace contextRef="#ctx0" brushRef="#br0" timeOffset="24983.8271">20845 10327 182 0,'0'-17'296'0,"0"5"18"15,0 0-47-15,0 4-72 0,4 0-77 16,14-1-35-16,5 1-12 15,14-3-24-15,7-1-20 0,13 3-32 16,5-3-58-16,-2-1-139 16,-3 2-99-16,-9-1-89 0</inkml:trace>
  <inkml:trace contextRef="#ctx0" brushRef="#br0" timeOffset="25767.1858">21138 9764 106 0,'-42'-11'255'16,"-2"2"-36"-16,-8 1-86 16,-2 8-32-16,-2 0-26 0,-1 0-1 15,0 0 15-15,1 0 5 0,-3 12-13 16,2 0-8-16,5 1-4 0,0-1 1 15,-2 1 18-15,-3-1-3 16,5 4-10-16,0 1 2 0,-2 3-5 16,2 0 0-16,3 0-4 0,3 0-1 15,7 0-63-15,2 1-4 16,4 8 0-16,6 4 0 0,2 2 0 16,1 11 0-16,7 3 0 0,1 4 0 15,8 4 0-15,8 0 0 16,0 0 0-16,0 4 0 0,8-1 0 15,3 6 0-15,6-5 0 16,0 4 0-16,6-3 0 0,6-3 0 16,1-2 0-16,4-3 0 0,9-6 0 15,-4 2 0-15,1-5 0 0,6-4 0 16,1-5 0-16,4-3 0 16,-2-5 0-16,3 1 0 0,0-1 0 15,2-3 0-15,3-5 0 0,4-3 0 16,-1-5 0-16,5-6 0 15,0-6 0-15,0 0 0 0,0 0 0 16,-3 0 0-16,2-6 0 0,-3-3 0 16,0-3 0-16,-4 1 0 15,0-2 0-15,-8-4 0 0,-2 1 0 16,1-1 0-16,-9-2 0 0,-2-3 0 16,-1-6 0-16,-3-4 0 0,-2-5 0 15,-1-8 0-15,-4-7 0 16,-1-10 0-16,-3-7 0 0,-12-4 0 15,-1-4 0-15,-4-5 0 0,-5 1 0 16,0 0 0-16,-14 2 0 16,4 8 0-16,-12-3 0 0,-3 8 0 15,-6 5 0-15,-9 3 0 16,-1 7 0-16,-3 0 0 0,-6 11 0 16,-2 4 0-16,-5-1 0 0,-4 7 0 15,4 12 0-15,0-2 0 16,0 7 0-16,5 0 0 0,3 9 0 15,4 4 0-15,8 0 0 0,5 0 0 16,2 0 0-16,8 0 0 16,1 0 0-16,7 13 0 0,3-1 0 15,-3 4 0-15,-3-3 0 16,0 1-279-16,0 4-131 0,-3-6-29 16,-4 2 11-16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59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2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7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B21906-5D3A-43F1-B25C-6D5A331FECA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D62295-DE70-4095-82EA-2B0CAC3C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Balancing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1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76320" y="1317600"/>
              <a:ext cx="10628280" cy="5169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1307880"/>
                <a:ext cx="10653120" cy="51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6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47160" y="1388880"/>
              <a:ext cx="4182120" cy="2985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0600" y="1379880"/>
                <a:ext cx="4215240" cy="30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6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30,20,25,35,40,45</a:t>
            </a:r>
          </a:p>
          <a:p>
            <a:r>
              <a:rPr lang="en-US" dirty="0" smtClean="0"/>
              <a:t>It is a balanced tree</a:t>
            </a:r>
          </a:p>
          <a:p>
            <a:r>
              <a:rPr lang="en-US" dirty="0" smtClean="0"/>
              <a:t>Time taken for searching depends on height of tree.</a:t>
            </a:r>
          </a:p>
          <a:p>
            <a:r>
              <a:rPr lang="en-US" dirty="0" smtClean="0"/>
              <a:t>Searching can be done in O(</a:t>
            </a:r>
            <a:r>
              <a:rPr lang="en-US" dirty="0" err="1" smtClean="0"/>
              <a:t>logn</a:t>
            </a:r>
            <a:r>
              <a:rPr lang="en-US" dirty="0" smtClean="0"/>
              <a:t>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20,25,30,35,40,45</a:t>
            </a:r>
          </a:p>
          <a:p>
            <a:r>
              <a:rPr lang="en-US" dirty="0" smtClean="0"/>
              <a:t>Drawback of BST</a:t>
            </a:r>
          </a:p>
          <a:p>
            <a:r>
              <a:rPr lang="en-US" dirty="0" smtClean="0"/>
              <a:t>Searching can be done in O(n)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It is self-balancing tree.</a:t>
            </a:r>
          </a:p>
          <a:p>
            <a:endParaRPr lang="en-US" dirty="0" smtClean="0"/>
          </a:p>
          <a:p>
            <a:r>
              <a:rPr lang="en-US" dirty="0" smtClean="0"/>
              <a:t>Perform rotations to keep balance.</a:t>
            </a:r>
          </a:p>
          <a:p>
            <a:endParaRPr lang="en-US" dirty="0" smtClean="0"/>
          </a:p>
          <a:p>
            <a:r>
              <a:rPr lang="en-US" dirty="0" smtClean="0"/>
              <a:t>Balance factor = </a:t>
            </a:r>
            <a:r>
              <a:rPr lang="en-US" dirty="0" err="1" smtClean="0"/>
              <a:t>heigt</a:t>
            </a:r>
            <a:r>
              <a:rPr lang="en-US" dirty="0" smtClean="0"/>
              <a:t> of left subtree - </a:t>
            </a:r>
            <a:r>
              <a:rPr lang="en-US" dirty="0" err="1"/>
              <a:t>heigt</a:t>
            </a:r>
            <a:r>
              <a:rPr lang="en-US" dirty="0"/>
              <a:t> of </a:t>
            </a:r>
            <a:r>
              <a:rPr lang="en-US" dirty="0" smtClean="0"/>
              <a:t>right subtree = {-1,0,1}</a:t>
            </a:r>
          </a:p>
          <a:p>
            <a:endParaRPr lang="en-US" dirty="0" smtClean="0"/>
          </a:p>
          <a:p>
            <a:r>
              <a:rPr lang="en-US" dirty="0" smtClean="0"/>
              <a:t>To get the height, take the longest path in subtree.</a:t>
            </a:r>
          </a:p>
        </p:txBody>
      </p:sp>
    </p:spTree>
    <p:extLst>
      <p:ext uri="{BB962C8B-B14F-4D97-AF65-F5344CB8AC3E}">
        <p14:creationId xmlns:p14="http://schemas.microsoft.com/office/powerpoint/2010/main" val="20410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Perform rotations to keep balance.</a:t>
            </a:r>
          </a:p>
          <a:p>
            <a:r>
              <a:rPr lang="en-US" dirty="0" smtClean="0"/>
              <a:t>1 step rotation</a:t>
            </a:r>
          </a:p>
          <a:p>
            <a:pPr lvl="1"/>
            <a:r>
              <a:rPr lang="en-US" dirty="0" smtClean="0"/>
              <a:t>LL-rotation</a:t>
            </a:r>
          </a:p>
          <a:p>
            <a:pPr lvl="1"/>
            <a:r>
              <a:rPr lang="en-US" dirty="0" smtClean="0"/>
              <a:t>RR-rotation</a:t>
            </a:r>
          </a:p>
          <a:p>
            <a:endParaRPr lang="en-US" dirty="0" smtClean="0"/>
          </a:p>
          <a:p>
            <a:r>
              <a:rPr lang="en-US" dirty="0" smtClean="0"/>
              <a:t>2 step rotation</a:t>
            </a:r>
          </a:p>
          <a:p>
            <a:pPr lvl="1"/>
            <a:r>
              <a:rPr lang="en-US" dirty="0" smtClean="0"/>
              <a:t>LR-rotation </a:t>
            </a:r>
          </a:p>
          <a:p>
            <a:pPr lvl="1"/>
            <a:r>
              <a:rPr lang="en-US" dirty="0" smtClean="0"/>
              <a:t>RL-rotation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Perform rotations to keep balance.</a:t>
            </a:r>
          </a:p>
          <a:p>
            <a:endParaRPr lang="en-US" dirty="0" smtClean="0"/>
          </a:p>
          <a:p>
            <a:r>
              <a:rPr lang="en-US" dirty="0" smtClean="0"/>
              <a:t>LL-rotation</a:t>
            </a:r>
          </a:p>
          <a:p>
            <a:r>
              <a:rPr lang="en-US" dirty="0" smtClean="0"/>
              <a:t>RR-rotation</a:t>
            </a:r>
          </a:p>
          <a:p>
            <a:r>
              <a:rPr lang="en-US" dirty="0" smtClean="0"/>
              <a:t>LR-rotation</a:t>
            </a:r>
          </a:p>
          <a:p>
            <a:r>
              <a:rPr lang="en-US" dirty="0" smtClean="0"/>
              <a:t>RL-rotation</a:t>
            </a:r>
          </a:p>
        </p:txBody>
      </p:sp>
    </p:spTree>
    <p:extLst>
      <p:ext uri="{BB962C8B-B14F-4D97-AF65-F5344CB8AC3E}">
        <p14:creationId xmlns:p14="http://schemas.microsoft.com/office/powerpoint/2010/main" val="37876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2560" y="1604160"/>
              <a:ext cx="9123840" cy="4138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320" y="1596960"/>
                <a:ext cx="9153000" cy="41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7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5680" y="1434600"/>
              <a:ext cx="9992520" cy="4890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160" y="1423080"/>
                <a:ext cx="10020960" cy="49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66" y="452718"/>
            <a:ext cx="9404723" cy="877318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9589" y="1330036"/>
              <a:ext cx="10627200" cy="518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49" y="1318156"/>
                <a:ext cx="10641240" cy="52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3427</TotalTime>
  <Words>130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Self Balancing Tree</vt:lpstr>
      <vt:lpstr>Binary Search Tree</vt:lpstr>
      <vt:lpstr>Binary Search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Tree</dc:title>
  <dc:creator>Kaleem Ullah</dc:creator>
  <cp:lastModifiedBy>Rana Kaleem</cp:lastModifiedBy>
  <cp:revision>8</cp:revision>
  <dcterms:created xsi:type="dcterms:W3CDTF">2021-05-22T09:10:58Z</dcterms:created>
  <dcterms:modified xsi:type="dcterms:W3CDTF">2022-12-22T06:02:35Z</dcterms:modified>
</cp:coreProperties>
</file>