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1" r:id="rId14"/>
    <p:sldId id="268" r:id="rId15"/>
    <p:sldId id="302" r:id="rId16"/>
    <p:sldId id="304" r:id="rId17"/>
    <p:sldId id="305" r:id="rId18"/>
    <p:sldId id="310" r:id="rId19"/>
    <p:sldId id="307" r:id="rId20"/>
    <p:sldId id="306" r:id="rId21"/>
    <p:sldId id="308" r:id="rId22"/>
    <p:sldId id="311" r:id="rId23"/>
    <p:sldId id="309" r:id="rId24"/>
    <p:sldId id="299" r:id="rId25"/>
    <p:sldId id="300" r:id="rId2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8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44433" y="2941002"/>
            <a:ext cx="5969533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1533" y="922946"/>
            <a:ext cx="6455333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3056636"/>
            <a:ext cx="5643880" cy="272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pc="-215" dirty="0" smtClean="0"/>
              <a:t>DATA</a:t>
            </a:r>
            <a:r>
              <a:rPr spc="-360" dirty="0" smtClean="0"/>
              <a:t> </a:t>
            </a:r>
            <a:r>
              <a:rPr spc="-310"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1400" y="4038600"/>
            <a:ext cx="2720174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3200" spc="-195" dirty="0">
                <a:solidFill>
                  <a:srgbClr val="FF0000"/>
                </a:solidFill>
                <a:latin typeface="UnDotum"/>
                <a:cs typeface="UnDotum"/>
              </a:rPr>
              <a:t>LECTURE</a:t>
            </a:r>
            <a:r>
              <a:rPr sz="3200" spc="-270" dirty="0">
                <a:solidFill>
                  <a:srgbClr val="FF0000"/>
                </a:solidFill>
                <a:latin typeface="UnDotum"/>
                <a:cs typeface="UnDotum"/>
              </a:rPr>
              <a:t> </a:t>
            </a:r>
            <a:r>
              <a:rPr lang="en-US" sz="3200" spc="-305" dirty="0">
                <a:solidFill>
                  <a:srgbClr val="FF0000"/>
                </a:solidFill>
                <a:latin typeface="UnDotum"/>
                <a:cs typeface="UnDotum"/>
              </a:rPr>
              <a:t> </a:t>
            </a:r>
            <a:r>
              <a:rPr lang="en-US" sz="3200" spc="-305" dirty="0">
                <a:solidFill>
                  <a:srgbClr val="FF0000"/>
                </a:solidFill>
                <a:latin typeface="UnDotum"/>
                <a:cs typeface="UnDotum"/>
              </a:rPr>
              <a:t>3</a:t>
            </a:r>
            <a:endParaRPr sz="3200" dirty="0">
              <a:solidFill>
                <a:srgbClr val="FF0000"/>
              </a:solidFill>
              <a:latin typeface="UnDotum"/>
              <a:cs typeface="Un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8348" y="2447188"/>
            <a:ext cx="4714875" cy="1307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7505" algn="l"/>
              </a:tabLst>
            </a:pPr>
            <a:r>
              <a:rPr sz="2800" spc="-25" dirty="0">
                <a:latin typeface="UnDotum"/>
                <a:cs typeface="UnDotum"/>
              </a:rPr>
              <a:t>Following</a:t>
            </a:r>
            <a:r>
              <a:rPr sz="2800" spc="-315" dirty="0">
                <a:latin typeface="UnDotum"/>
                <a:cs typeface="UnDotum"/>
              </a:rPr>
              <a:t> </a:t>
            </a:r>
            <a:r>
              <a:rPr sz="2800" spc="-160" dirty="0">
                <a:latin typeface="UnDotum"/>
                <a:cs typeface="UnDotum"/>
              </a:rPr>
              <a:t>slides</a:t>
            </a:r>
            <a:r>
              <a:rPr sz="2800" spc="-220" dirty="0">
                <a:latin typeface="UnDotum"/>
                <a:cs typeface="UnDotum"/>
              </a:rPr>
              <a:t> </a:t>
            </a:r>
            <a:r>
              <a:rPr sz="2800" spc="-130" dirty="0">
                <a:latin typeface="UnDotum"/>
                <a:cs typeface="UnDotum"/>
              </a:rPr>
              <a:t>shows</a:t>
            </a:r>
            <a:r>
              <a:rPr sz="2800" spc="-254" dirty="0">
                <a:latin typeface="UnDotum"/>
                <a:cs typeface="UnDotum"/>
              </a:rPr>
              <a:t> </a:t>
            </a:r>
            <a:r>
              <a:rPr sz="2800" spc="25" dirty="0">
                <a:latin typeface="UnDotum"/>
                <a:cs typeface="UnDotum"/>
              </a:rPr>
              <a:t>how</a:t>
            </a:r>
            <a:r>
              <a:rPr sz="2800" spc="-250" dirty="0">
                <a:latin typeface="UnDotum"/>
                <a:cs typeface="UnDotum"/>
              </a:rPr>
              <a:t> </a:t>
            </a:r>
            <a:r>
              <a:rPr sz="2800" spc="-10" dirty="0">
                <a:latin typeface="UnDotum"/>
                <a:cs typeface="UnDotum"/>
              </a:rPr>
              <a:t>to  </a:t>
            </a:r>
            <a:r>
              <a:rPr sz="2800" spc="-60" dirty="0">
                <a:latin typeface="UnDotum"/>
                <a:cs typeface="UnDotum"/>
              </a:rPr>
              <a:t>implement </a:t>
            </a:r>
            <a:r>
              <a:rPr sz="2800" spc="-40" dirty="0">
                <a:latin typeface="UnDotum"/>
                <a:cs typeface="UnDotum"/>
              </a:rPr>
              <a:t>the </a:t>
            </a:r>
            <a:r>
              <a:rPr sz="2800" spc="-110" dirty="0">
                <a:latin typeface="UnDotum"/>
                <a:cs typeface="UnDotum"/>
              </a:rPr>
              <a:t>most</a:t>
            </a:r>
            <a:r>
              <a:rPr sz="2800" spc="-590" dirty="0">
                <a:latin typeface="UnDotum"/>
                <a:cs typeface="UnDotum"/>
              </a:rPr>
              <a:t> </a:t>
            </a:r>
            <a:r>
              <a:rPr sz="2800" spc="-75" dirty="0">
                <a:latin typeface="UnDotum"/>
                <a:cs typeface="UnDotum"/>
              </a:rPr>
              <a:t>common  </a:t>
            </a:r>
            <a:r>
              <a:rPr sz="2800" spc="-80" dirty="0">
                <a:latin typeface="UnDotum"/>
                <a:cs typeface="UnDotum"/>
              </a:rPr>
              <a:t>operations </a:t>
            </a:r>
            <a:r>
              <a:rPr sz="2800" spc="-40" dirty="0">
                <a:latin typeface="UnDotum"/>
                <a:cs typeface="UnDotum"/>
              </a:rPr>
              <a:t>on </a:t>
            </a:r>
            <a:r>
              <a:rPr sz="2800" spc="-85" dirty="0">
                <a:latin typeface="UnDotum"/>
                <a:cs typeface="UnDotum"/>
              </a:rPr>
              <a:t>linked</a:t>
            </a:r>
            <a:r>
              <a:rPr sz="2800" spc="-560" dirty="0">
                <a:latin typeface="UnDotum"/>
                <a:cs typeface="UnDotum"/>
              </a:rPr>
              <a:t> </a:t>
            </a:r>
            <a:r>
              <a:rPr sz="2800" spc="-150" dirty="0">
                <a:latin typeface="UnDotum"/>
                <a:cs typeface="UnDotum"/>
              </a:rPr>
              <a:t>lists.</a:t>
            </a:r>
            <a:endParaRPr sz="2800">
              <a:latin typeface="UnDotum"/>
              <a:cs typeface="UnDot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11123" y="2692907"/>
            <a:ext cx="3716020" cy="3091180"/>
            <a:chOff x="611123" y="2692907"/>
            <a:chExt cx="3716020" cy="3091180"/>
          </a:xfrm>
        </p:grpSpPr>
        <p:sp>
          <p:nvSpPr>
            <p:cNvPr id="4" name="object 4"/>
            <p:cNvSpPr/>
            <p:nvPr/>
          </p:nvSpPr>
          <p:spPr>
            <a:xfrm>
              <a:off x="612648" y="2694431"/>
              <a:ext cx="3712845" cy="3088005"/>
            </a:xfrm>
            <a:custGeom>
              <a:avLst/>
              <a:gdLst/>
              <a:ahLst/>
              <a:cxnLst/>
              <a:rect l="l" t="t" r="r" b="b"/>
              <a:pathLst>
                <a:path w="3712845" h="3088004">
                  <a:moveTo>
                    <a:pt x="2328672" y="0"/>
                  </a:moveTo>
                  <a:lnTo>
                    <a:pt x="1932432" y="0"/>
                  </a:lnTo>
                  <a:lnTo>
                    <a:pt x="1932432" y="1901951"/>
                  </a:lnTo>
                  <a:lnTo>
                    <a:pt x="1758695" y="1901951"/>
                  </a:lnTo>
                  <a:lnTo>
                    <a:pt x="1761744" y="124967"/>
                  </a:lnTo>
                  <a:lnTo>
                    <a:pt x="1426464" y="124967"/>
                  </a:lnTo>
                  <a:lnTo>
                    <a:pt x="1426464" y="1901951"/>
                  </a:lnTo>
                  <a:lnTo>
                    <a:pt x="1362456" y="1901951"/>
                  </a:lnTo>
                  <a:lnTo>
                    <a:pt x="1362456" y="262127"/>
                  </a:lnTo>
                  <a:lnTo>
                    <a:pt x="1036319" y="262127"/>
                  </a:lnTo>
                  <a:lnTo>
                    <a:pt x="1036319" y="1889759"/>
                  </a:lnTo>
                  <a:lnTo>
                    <a:pt x="957071" y="1889759"/>
                  </a:lnTo>
                  <a:lnTo>
                    <a:pt x="957071" y="0"/>
                  </a:lnTo>
                  <a:lnTo>
                    <a:pt x="539496" y="0"/>
                  </a:lnTo>
                  <a:lnTo>
                    <a:pt x="539496" y="1901951"/>
                  </a:lnTo>
                  <a:lnTo>
                    <a:pt x="0" y="2243328"/>
                  </a:lnTo>
                  <a:lnTo>
                    <a:pt x="1106424" y="2243328"/>
                  </a:lnTo>
                  <a:lnTo>
                    <a:pt x="1094232" y="2258567"/>
                  </a:lnTo>
                  <a:lnTo>
                    <a:pt x="1085088" y="2276855"/>
                  </a:lnTo>
                  <a:lnTo>
                    <a:pt x="1075944" y="2292095"/>
                  </a:lnTo>
                  <a:lnTo>
                    <a:pt x="1066800" y="2310384"/>
                  </a:lnTo>
                  <a:lnTo>
                    <a:pt x="1060703" y="2325623"/>
                  </a:lnTo>
                  <a:lnTo>
                    <a:pt x="1054608" y="2368295"/>
                  </a:lnTo>
                  <a:lnTo>
                    <a:pt x="1051559" y="2386584"/>
                  </a:lnTo>
                  <a:lnTo>
                    <a:pt x="1054608" y="2404872"/>
                  </a:lnTo>
                  <a:lnTo>
                    <a:pt x="1057656" y="2426207"/>
                  </a:lnTo>
                  <a:lnTo>
                    <a:pt x="1060703" y="2444495"/>
                  </a:lnTo>
                  <a:lnTo>
                    <a:pt x="1066800" y="2462784"/>
                  </a:lnTo>
                  <a:lnTo>
                    <a:pt x="1075944" y="2481072"/>
                  </a:lnTo>
                  <a:lnTo>
                    <a:pt x="1085088" y="2496311"/>
                  </a:lnTo>
                  <a:lnTo>
                    <a:pt x="1094232" y="2514599"/>
                  </a:lnTo>
                  <a:lnTo>
                    <a:pt x="1106424" y="2529840"/>
                  </a:lnTo>
                  <a:lnTo>
                    <a:pt x="2514600" y="3087623"/>
                  </a:lnTo>
                  <a:lnTo>
                    <a:pt x="3712464" y="2221991"/>
                  </a:lnTo>
                  <a:lnTo>
                    <a:pt x="3118104" y="1972055"/>
                  </a:lnTo>
                  <a:lnTo>
                    <a:pt x="3118104" y="146303"/>
                  </a:lnTo>
                  <a:lnTo>
                    <a:pt x="2566416" y="146303"/>
                  </a:lnTo>
                  <a:lnTo>
                    <a:pt x="2566416" y="1901951"/>
                  </a:lnTo>
                  <a:lnTo>
                    <a:pt x="2328672" y="1901951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7" y="2694431"/>
              <a:ext cx="3712845" cy="3088005"/>
            </a:xfrm>
            <a:custGeom>
              <a:avLst/>
              <a:gdLst/>
              <a:ahLst/>
              <a:cxnLst/>
              <a:rect l="l" t="t" r="r" b="b"/>
              <a:pathLst>
                <a:path w="3712845" h="3088004">
                  <a:moveTo>
                    <a:pt x="3118103" y="1972055"/>
                  </a:moveTo>
                  <a:lnTo>
                    <a:pt x="3118103" y="146303"/>
                  </a:lnTo>
                  <a:lnTo>
                    <a:pt x="2566415" y="146303"/>
                  </a:lnTo>
                  <a:lnTo>
                    <a:pt x="2566415" y="1901951"/>
                  </a:lnTo>
                  <a:lnTo>
                    <a:pt x="2328671" y="1901951"/>
                  </a:lnTo>
                  <a:lnTo>
                    <a:pt x="2328671" y="0"/>
                  </a:lnTo>
                  <a:lnTo>
                    <a:pt x="1932431" y="0"/>
                  </a:lnTo>
                  <a:lnTo>
                    <a:pt x="1932431" y="1901951"/>
                  </a:lnTo>
                  <a:lnTo>
                    <a:pt x="1758695" y="1901951"/>
                  </a:lnTo>
                  <a:lnTo>
                    <a:pt x="1761743" y="124967"/>
                  </a:lnTo>
                  <a:lnTo>
                    <a:pt x="1426463" y="124967"/>
                  </a:lnTo>
                  <a:lnTo>
                    <a:pt x="1426463" y="1901951"/>
                  </a:lnTo>
                  <a:lnTo>
                    <a:pt x="1362455" y="1901951"/>
                  </a:lnTo>
                  <a:lnTo>
                    <a:pt x="1362455" y="262127"/>
                  </a:lnTo>
                  <a:lnTo>
                    <a:pt x="1036319" y="262127"/>
                  </a:lnTo>
                  <a:lnTo>
                    <a:pt x="1036319" y="1889759"/>
                  </a:lnTo>
                  <a:lnTo>
                    <a:pt x="957071" y="1889759"/>
                  </a:lnTo>
                  <a:lnTo>
                    <a:pt x="957071" y="0"/>
                  </a:lnTo>
                  <a:lnTo>
                    <a:pt x="539495" y="0"/>
                  </a:lnTo>
                  <a:lnTo>
                    <a:pt x="539495" y="1901951"/>
                  </a:lnTo>
                  <a:lnTo>
                    <a:pt x="0" y="2243327"/>
                  </a:lnTo>
                  <a:lnTo>
                    <a:pt x="1106423" y="2243327"/>
                  </a:lnTo>
                  <a:lnTo>
                    <a:pt x="1094231" y="2258567"/>
                  </a:lnTo>
                  <a:lnTo>
                    <a:pt x="1085087" y="2276855"/>
                  </a:lnTo>
                  <a:lnTo>
                    <a:pt x="1075943" y="2292095"/>
                  </a:lnTo>
                  <a:lnTo>
                    <a:pt x="1066799" y="2310383"/>
                  </a:lnTo>
                  <a:lnTo>
                    <a:pt x="1060703" y="2325623"/>
                  </a:lnTo>
                  <a:lnTo>
                    <a:pt x="1057655" y="2346959"/>
                  </a:lnTo>
                  <a:lnTo>
                    <a:pt x="1054607" y="2368295"/>
                  </a:lnTo>
                  <a:lnTo>
                    <a:pt x="1051559" y="2386583"/>
                  </a:lnTo>
                  <a:lnTo>
                    <a:pt x="1054607" y="2404871"/>
                  </a:lnTo>
                  <a:lnTo>
                    <a:pt x="1057655" y="2426207"/>
                  </a:lnTo>
                  <a:lnTo>
                    <a:pt x="1060703" y="2444495"/>
                  </a:lnTo>
                  <a:lnTo>
                    <a:pt x="1066799" y="2462783"/>
                  </a:lnTo>
                  <a:lnTo>
                    <a:pt x="1075943" y="2481071"/>
                  </a:lnTo>
                  <a:lnTo>
                    <a:pt x="1085087" y="2496311"/>
                  </a:lnTo>
                  <a:lnTo>
                    <a:pt x="1094231" y="2514599"/>
                  </a:lnTo>
                  <a:lnTo>
                    <a:pt x="1106423" y="2529839"/>
                  </a:lnTo>
                  <a:lnTo>
                    <a:pt x="2514599" y="3087623"/>
                  </a:lnTo>
                  <a:lnTo>
                    <a:pt x="3712463" y="2221991"/>
                  </a:lnTo>
                  <a:lnTo>
                    <a:pt x="3118103" y="1972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6504" y="4297680"/>
              <a:ext cx="2402205" cy="1359535"/>
            </a:xfrm>
            <a:custGeom>
              <a:avLst/>
              <a:gdLst/>
              <a:ahLst/>
              <a:cxnLst/>
              <a:rect l="l" t="t" r="r" b="b"/>
              <a:pathLst>
                <a:path w="2402204" h="1359535">
                  <a:moveTo>
                    <a:pt x="1027176" y="0"/>
                  </a:moveTo>
                  <a:lnTo>
                    <a:pt x="0" y="673608"/>
                  </a:lnTo>
                  <a:lnTo>
                    <a:pt x="6095" y="685800"/>
                  </a:lnTo>
                  <a:lnTo>
                    <a:pt x="18287" y="701040"/>
                  </a:lnTo>
                  <a:lnTo>
                    <a:pt x="27431" y="716280"/>
                  </a:lnTo>
                  <a:lnTo>
                    <a:pt x="33527" y="734568"/>
                  </a:lnTo>
                  <a:lnTo>
                    <a:pt x="39623" y="749808"/>
                  </a:lnTo>
                  <a:lnTo>
                    <a:pt x="42671" y="765048"/>
                  </a:lnTo>
                  <a:lnTo>
                    <a:pt x="42671" y="822960"/>
                  </a:lnTo>
                  <a:lnTo>
                    <a:pt x="39623" y="838200"/>
                  </a:lnTo>
                  <a:lnTo>
                    <a:pt x="33527" y="856488"/>
                  </a:lnTo>
                  <a:lnTo>
                    <a:pt x="27431" y="871728"/>
                  </a:lnTo>
                  <a:lnTo>
                    <a:pt x="18287" y="886968"/>
                  </a:lnTo>
                  <a:lnTo>
                    <a:pt x="6095" y="902208"/>
                  </a:lnTo>
                  <a:lnTo>
                    <a:pt x="1338071" y="1359408"/>
                  </a:lnTo>
                  <a:lnTo>
                    <a:pt x="2401823" y="594360"/>
                  </a:lnTo>
                  <a:lnTo>
                    <a:pt x="2206751" y="274320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6504" y="4297679"/>
              <a:ext cx="2402205" cy="1359535"/>
            </a:xfrm>
            <a:custGeom>
              <a:avLst/>
              <a:gdLst/>
              <a:ahLst/>
              <a:cxnLst/>
              <a:rect l="l" t="t" r="r" b="b"/>
              <a:pathLst>
                <a:path w="2402204" h="1359535">
                  <a:moveTo>
                    <a:pt x="1027175" y="0"/>
                  </a:moveTo>
                  <a:lnTo>
                    <a:pt x="2206751" y="274319"/>
                  </a:lnTo>
                  <a:lnTo>
                    <a:pt x="2401823" y="594359"/>
                  </a:lnTo>
                  <a:lnTo>
                    <a:pt x="1338071" y="1359407"/>
                  </a:lnTo>
                  <a:lnTo>
                    <a:pt x="6095" y="902207"/>
                  </a:lnTo>
                  <a:lnTo>
                    <a:pt x="18287" y="886967"/>
                  </a:lnTo>
                  <a:lnTo>
                    <a:pt x="27431" y="871727"/>
                  </a:lnTo>
                  <a:lnTo>
                    <a:pt x="33527" y="856487"/>
                  </a:lnTo>
                  <a:lnTo>
                    <a:pt x="39623" y="838199"/>
                  </a:lnTo>
                  <a:lnTo>
                    <a:pt x="42671" y="822959"/>
                  </a:lnTo>
                  <a:lnTo>
                    <a:pt x="42671" y="801623"/>
                  </a:lnTo>
                  <a:lnTo>
                    <a:pt x="42671" y="786383"/>
                  </a:lnTo>
                  <a:lnTo>
                    <a:pt x="42671" y="765047"/>
                  </a:lnTo>
                  <a:lnTo>
                    <a:pt x="39623" y="749807"/>
                  </a:lnTo>
                  <a:lnTo>
                    <a:pt x="33527" y="734567"/>
                  </a:lnTo>
                  <a:lnTo>
                    <a:pt x="27431" y="716279"/>
                  </a:lnTo>
                  <a:lnTo>
                    <a:pt x="18287" y="701039"/>
                  </a:lnTo>
                  <a:lnTo>
                    <a:pt x="6095" y="685799"/>
                  </a:lnTo>
                  <a:lnTo>
                    <a:pt x="0" y="673607"/>
                  </a:lnTo>
                  <a:lnTo>
                    <a:pt x="102717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1623" y="3660647"/>
              <a:ext cx="3152140" cy="1584960"/>
            </a:xfrm>
            <a:custGeom>
              <a:avLst/>
              <a:gdLst/>
              <a:ahLst/>
              <a:cxnLst/>
              <a:rect l="l" t="t" r="r" b="b"/>
              <a:pathLst>
                <a:path w="3152140" h="1584960">
                  <a:moveTo>
                    <a:pt x="1008888" y="0"/>
                  </a:moveTo>
                  <a:lnTo>
                    <a:pt x="0" y="649224"/>
                  </a:lnTo>
                  <a:lnTo>
                    <a:pt x="9144" y="649224"/>
                  </a:lnTo>
                  <a:lnTo>
                    <a:pt x="57912" y="655319"/>
                  </a:lnTo>
                  <a:lnTo>
                    <a:pt x="100584" y="664463"/>
                  </a:lnTo>
                  <a:lnTo>
                    <a:pt x="146304" y="673607"/>
                  </a:lnTo>
                  <a:lnTo>
                    <a:pt x="188976" y="682751"/>
                  </a:lnTo>
                  <a:lnTo>
                    <a:pt x="231648" y="694943"/>
                  </a:lnTo>
                  <a:lnTo>
                    <a:pt x="274320" y="710184"/>
                  </a:lnTo>
                  <a:lnTo>
                    <a:pt x="316992" y="722376"/>
                  </a:lnTo>
                  <a:lnTo>
                    <a:pt x="402336" y="758951"/>
                  </a:lnTo>
                  <a:lnTo>
                    <a:pt x="481584" y="801624"/>
                  </a:lnTo>
                  <a:lnTo>
                    <a:pt x="521208" y="826007"/>
                  </a:lnTo>
                  <a:lnTo>
                    <a:pt x="557784" y="850391"/>
                  </a:lnTo>
                  <a:lnTo>
                    <a:pt x="597408" y="874776"/>
                  </a:lnTo>
                  <a:lnTo>
                    <a:pt x="633984" y="902207"/>
                  </a:lnTo>
                  <a:lnTo>
                    <a:pt x="667512" y="932688"/>
                  </a:lnTo>
                  <a:lnTo>
                    <a:pt x="697992" y="963168"/>
                  </a:lnTo>
                  <a:lnTo>
                    <a:pt x="734568" y="993647"/>
                  </a:lnTo>
                  <a:lnTo>
                    <a:pt x="765048" y="1027176"/>
                  </a:lnTo>
                  <a:lnTo>
                    <a:pt x="792480" y="1063752"/>
                  </a:lnTo>
                  <a:lnTo>
                    <a:pt x="826007" y="1097279"/>
                  </a:lnTo>
                  <a:lnTo>
                    <a:pt x="850392" y="1133856"/>
                  </a:lnTo>
                  <a:lnTo>
                    <a:pt x="877824" y="1167383"/>
                  </a:lnTo>
                  <a:lnTo>
                    <a:pt x="902207" y="1210056"/>
                  </a:lnTo>
                  <a:lnTo>
                    <a:pt x="923544" y="1246632"/>
                  </a:lnTo>
                  <a:lnTo>
                    <a:pt x="944880" y="1289303"/>
                  </a:lnTo>
                  <a:lnTo>
                    <a:pt x="944880" y="1310639"/>
                  </a:lnTo>
                  <a:lnTo>
                    <a:pt x="996695" y="1304544"/>
                  </a:lnTo>
                  <a:lnTo>
                    <a:pt x="1051559" y="1304544"/>
                  </a:lnTo>
                  <a:lnTo>
                    <a:pt x="1109471" y="1301495"/>
                  </a:lnTo>
                  <a:lnTo>
                    <a:pt x="1222248" y="1301495"/>
                  </a:lnTo>
                  <a:lnTo>
                    <a:pt x="1280159" y="1304544"/>
                  </a:lnTo>
                  <a:lnTo>
                    <a:pt x="1338071" y="1310639"/>
                  </a:lnTo>
                  <a:lnTo>
                    <a:pt x="1392936" y="1316735"/>
                  </a:lnTo>
                  <a:lnTo>
                    <a:pt x="1450848" y="1322832"/>
                  </a:lnTo>
                  <a:lnTo>
                    <a:pt x="1508759" y="1335024"/>
                  </a:lnTo>
                  <a:lnTo>
                    <a:pt x="1618488" y="1359408"/>
                  </a:lnTo>
                  <a:lnTo>
                    <a:pt x="1673352" y="1374647"/>
                  </a:lnTo>
                  <a:lnTo>
                    <a:pt x="1728215" y="1392935"/>
                  </a:lnTo>
                  <a:lnTo>
                    <a:pt x="1780032" y="1411224"/>
                  </a:lnTo>
                  <a:lnTo>
                    <a:pt x="1834895" y="1429512"/>
                  </a:lnTo>
                  <a:lnTo>
                    <a:pt x="1889759" y="1450847"/>
                  </a:lnTo>
                  <a:lnTo>
                    <a:pt x="1938527" y="1475232"/>
                  </a:lnTo>
                  <a:lnTo>
                    <a:pt x="1990344" y="1499615"/>
                  </a:lnTo>
                  <a:lnTo>
                    <a:pt x="2042159" y="1530095"/>
                  </a:lnTo>
                  <a:lnTo>
                    <a:pt x="2090927" y="1557527"/>
                  </a:lnTo>
                  <a:lnTo>
                    <a:pt x="2142744" y="1584959"/>
                  </a:lnTo>
                  <a:lnTo>
                    <a:pt x="3151631" y="911351"/>
                  </a:lnTo>
                  <a:lnTo>
                    <a:pt x="3102864" y="883919"/>
                  </a:lnTo>
                  <a:lnTo>
                    <a:pt x="3051048" y="856488"/>
                  </a:lnTo>
                  <a:lnTo>
                    <a:pt x="3002279" y="829055"/>
                  </a:lnTo>
                  <a:lnTo>
                    <a:pt x="2898648" y="780288"/>
                  </a:lnTo>
                  <a:lnTo>
                    <a:pt x="2843784" y="758951"/>
                  </a:lnTo>
                  <a:lnTo>
                    <a:pt x="2791967" y="737615"/>
                  </a:lnTo>
                  <a:lnTo>
                    <a:pt x="2737104" y="719327"/>
                  </a:lnTo>
                  <a:lnTo>
                    <a:pt x="2572512" y="673607"/>
                  </a:lnTo>
                  <a:lnTo>
                    <a:pt x="2517648" y="661415"/>
                  </a:lnTo>
                  <a:lnTo>
                    <a:pt x="2462784" y="652272"/>
                  </a:lnTo>
                  <a:lnTo>
                    <a:pt x="2404872" y="646176"/>
                  </a:lnTo>
                  <a:lnTo>
                    <a:pt x="2346960" y="637031"/>
                  </a:lnTo>
                  <a:lnTo>
                    <a:pt x="2292096" y="630936"/>
                  </a:lnTo>
                  <a:lnTo>
                    <a:pt x="2234184" y="630936"/>
                  </a:lnTo>
                  <a:lnTo>
                    <a:pt x="2176272" y="627888"/>
                  </a:lnTo>
                  <a:lnTo>
                    <a:pt x="2118360" y="627888"/>
                  </a:lnTo>
                  <a:lnTo>
                    <a:pt x="2005583" y="633984"/>
                  </a:lnTo>
                  <a:lnTo>
                    <a:pt x="1956815" y="637031"/>
                  </a:lnTo>
                  <a:lnTo>
                    <a:pt x="1932432" y="597407"/>
                  </a:lnTo>
                  <a:lnTo>
                    <a:pt x="1911095" y="560831"/>
                  </a:lnTo>
                  <a:lnTo>
                    <a:pt x="1886712" y="521207"/>
                  </a:lnTo>
                  <a:lnTo>
                    <a:pt x="1862327" y="484631"/>
                  </a:lnTo>
                  <a:lnTo>
                    <a:pt x="1834895" y="451103"/>
                  </a:lnTo>
                  <a:lnTo>
                    <a:pt x="1804415" y="411479"/>
                  </a:lnTo>
                  <a:lnTo>
                    <a:pt x="1773936" y="377951"/>
                  </a:lnTo>
                  <a:lnTo>
                    <a:pt x="1740408" y="347472"/>
                  </a:lnTo>
                  <a:lnTo>
                    <a:pt x="1709927" y="313943"/>
                  </a:lnTo>
                  <a:lnTo>
                    <a:pt x="1679448" y="286512"/>
                  </a:lnTo>
                  <a:lnTo>
                    <a:pt x="1642871" y="252984"/>
                  </a:lnTo>
                  <a:lnTo>
                    <a:pt x="1606295" y="228600"/>
                  </a:lnTo>
                  <a:lnTo>
                    <a:pt x="1569720" y="201167"/>
                  </a:lnTo>
                  <a:lnTo>
                    <a:pt x="1490471" y="152400"/>
                  </a:lnTo>
                  <a:lnTo>
                    <a:pt x="1411224" y="109727"/>
                  </a:lnTo>
                  <a:lnTo>
                    <a:pt x="1371600" y="94487"/>
                  </a:lnTo>
                  <a:lnTo>
                    <a:pt x="1328927" y="73151"/>
                  </a:lnTo>
                  <a:lnTo>
                    <a:pt x="1286256" y="60960"/>
                  </a:lnTo>
                  <a:lnTo>
                    <a:pt x="1240536" y="45719"/>
                  </a:lnTo>
                  <a:lnTo>
                    <a:pt x="1197864" y="30479"/>
                  </a:lnTo>
                  <a:lnTo>
                    <a:pt x="1155192" y="24384"/>
                  </a:lnTo>
                  <a:lnTo>
                    <a:pt x="1109471" y="15239"/>
                  </a:lnTo>
                  <a:lnTo>
                    <a:pt x="1066800" y="6096"/>
                  </a:lnTo>
                  <a:lnTo>
                    <a:pt x="1018032" y="3048"/>
                  </a:lnTo>
                  <a:lnTo>
                    <a:pt x="1008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1623" y="3660647"/>
              <a:ext cx="3152140" cy="1584960"/>
            </a:xfrm>
            <a:custGeom>
              <a:avLst/>
              <a:gdLst/>
              <a:ahLst/>
              <a:cxnLst/>
              <a:rect l="l" t="t" r="r" b="b"/>
              <a:pathLst>
                <a:path w="3152140" h="1584960">
                  <a:moveTo>
                    <a:pt x="3151631" y="911351"/>
                  </a:moveTo>
                  <a:lnTo>
                    <a:pt x="3102863" y="883919"/>
                  </a:lnTo>
                  <a:lnTo>
                    <a:pt x="3051047" y="856487"/>
                  </a:lnTo>
                  <a:lnTo>
                    <a:pt x="3002279" y="829055"/>
                  </a:lnTo>
                  <a:lnTo>
                    <a:pt x="2950463" y="804671"/>
                  </a:lnTo>
                  <a:lnTo>
                    <a:pt x="2898647" y="780287"/>
                  </a:lnTo>
                  <a:lnTo>
                    <a:pt x="2843783" y="758951"/>
                  </a:lnTo>
                  <a:lnTo>
                    <a:pt x="2791967" y="737615"/>
                  </a:lnTo>
                  <a:lnTo>
                    <a:pt x="2737103" y="719327"/>
                  </a:lnTo>
                  <a:lnTo>
                    <a:pt x="2682239" y="704087"/>
                  </a:lnTo>
                  <a:lnTo>
                    <a:pt x="2627375" y="688847"/>
                  </a:lnTo>
                  <a:lnTo>
                    <a:pt x="2572511" y="673607"/>
                  </a:lnTo>
                  <a:lnTo>
                    <a:pt x="2517647" y="661415"/>
                  </a:lnTo>
                  <a:lnTo>
                    <a:pt x="2462783" y="652271"/>
                  </a:lnTo>
                  <a:lnTo>
                    <a:pt x="2404871" y="646175"/>
                  </a:lnTo>
                  <a:lnTo>
                    <a:pt x="2346959" y="637031"/>
                  </a:lnTo>
                  <a:lnTo>
                    <a:pt x="2292095" y="630935"/>
                  </a:lnTo>
                  <a:lnTo>
                    <a:pt x="2234183" y="630935"/>
                  </a:lnTo>
                  <a:lnTo>
                    <a:pt x="2176271" y="627887"/>
                  </a:lnTo>
                  <a:lnTo>
                    <a:pt x="2118359" y="627887"/>
                  </a:lnTo>
                  <a:lnTo>
                    <a:pt x="2063495" y="630935"/>
                  </a:lnTo>
                  <a:lnTo>
                    <a:pt x="2005583" y="633983"/>
                  </a:lnTo>
                  <a:lnTo>
                    <a:pt x="1956815" y="637031"/>
                  </a:lnTo>
                  <a:lnTo>
                    <a:pt x="1932431" y="597407"/>
                  </a:lnTo>
                  <a:lnTo>
                    <a:pt x="1911095" y="560831"/>
                  </a:lnTo>
                  <a:lnTo>
                    <a:pt x="1886711" y="521207"/>
                  </a:lnTo>
                  <a:lnTo>
                    <a:pt x="1862327" y="484631"/>
                  </a:lnTo>
                  <a:lnTo>
                    <a:pt x="1834895" y="451103"/>
                  </a:lnTo>
                  <a:lnTo>
                    <a:pt x="1804415" y="411479"/>
                  </a:lnTo>
                  <a:lnTo>
                    <a:pt x="1773935" y="377951"/>
                  </a:lnTo>
                  <a:lnTo>
                    <a:pt x="1740407" y="347471"/>
                  </a:lnTo>
                  <a:lnTo>
                    <a:pt x="1709927" y="313943"/>
                  </a:lnTo>
                  <a:lnTo>
                    <a:pt x="1679447" y="286511"/>
                  </a:lnTo>
                  <a:lnTo>
                    <a:pt x="1642871" y="252983"/>
                  </a:lnTo>
                  <a:lnTo>
                    <a:pt x="1606295" y="228599"/>
                  </a:lnTo>
                  <a:lnTo>
                    <a:pt x="1569719" y="201167"/>
                  </a:lnTo>
                  <a:lnTo>
                    <a:pt x="1530095" y="176783"/>
                  </a:lnTo>
                  <a:lnTo>
                    <a:pt x="1490471" y="152399"/>
                  </a:lnTo>
                  <a:lnTo>
                    <a:pt x="1450847" y="131063"/>
                  </a:lnTo>
                  <a:lnTo>
                    <a:pt x="1411223" y="109727"/>
                  </a:lnTo>
                  <a:lnTo>
                    <a:pt x="1371599" y="94487"/>
                  </a:lnTo>
                  <a:lnTo>
                    <a:pt x="1328927" y="73151"/>
                  </a:lnTo>
                  <a:lnTo>
                    <a:pt x="1286255" y="60959"/>
                  </a:lnTo>
                  <a:lnTo>
                    <a:pt x="1240535" y="45719"/>
                  </a:lnTo>
                  <a:lnTo>
                    <a:pt x="1197863" y="30479"/>
                  </a:lnTo>
                  <a:lnTo>
                    <a:pt x="1155191" y="24383"/>
                  </a:lnTo>
                  <a:lnTo>
                    <a:pt x="1109471" y="15239"/>
                  </a:lnTo>
                  <a:lnTo>
                    <a:pt x="1066799" y="6095"/>
                  </a:lnTo>
                  <a:lnTo>
                    <a:pt x="1018031" y="3047"/>
                  </a:lnTo>
                  <a:lnTo>
                    <a:pt x="1008887" y="0"/>
                  </a:lnTo>
                  <a:lnTo>
                    <a:pt x="0" y="649223"/>
                  </a:lnTo>
                  <a:lnTo>
                    <a:pt x="9143" y="649223"/>
                  </a:lnTo>
                  <a:lnTo>
                    <a:pt x="57911" y="655319"/>
                  </a:lnTo>
                  <a:lnTo>
                    <a:pt x="100583" y="664463"/>
                  </a:lnTo>
                  <a:lnTo>
                    <a:pt x="146303" y="673607"/>
                  </a:lnTo>
                  <a:lnTo>
                    <a:pt x="188975" y="682751"/>
                  </a:lnTo>
                  <a:lnTo>
                    <a:pt x="231647" y="694943"/>
                  </a:lnTo>
                  <a:lnTo>
                    <a:pt x="274319" y="710183"/>
                  </a:lnTo>
                  <a:lnTo>
                    <a:pt x="316991" y="722375"/>
                  </a:lnTo>
                  <a:lnTo>
                    <a:pt x="359663" y="740663"/>
                  </a:lnTo>
                  <a:lnTo>
                    <a:pt x="402335" y="758951"/>
                  </a:lnTo>
                  <a:lnTo>
                    <a:pt x="441959" y="780287"/>
                  </a:lnTo>
                  <a:lnTo>
                    <a:pt x="481583" y="801623"/>
                  </a:lnTo>
                  <a:lnTo>
                    <a:pt x="521207" y="826007"/>
                  </a:lnTo>
                  <a:lnTo>
                    <a:pt x="557783" y="850391"/>
                  </a:lnTo>
                  <a:lnTo>
                    <a:pt x="597407" y="874775"/>
                  </a:lnTo>
                  <a:lnTo>
                    <a:pt x="633983" y="902207"/>
                  </a:lnTo>
                  <a:lnTo>
                    <a:pt x="667511" y="932687"/>
                  </a:lnTo>
                  <a:lnTo>
                    <a:pt x="697991" y="963167"/>
                  </a:lnTo>
                  <a:lnTo>
                    <a:pt x="734567" y="993647"/>
                  </a:lnTo>
                  <a:lnTo>
                    <a:pt x="765047" y="1027175"/>
                  </a:lnTo>
                  <a:lnTo>
                    <a:pt x="792479" y="1063751"/>
                  </a:lnTo>
                  <a:lnTo>
                    <a:pt x="826007" y="1097279"/>
                  </a:lnTo>
                  <a:lnTo>
                    <a:pt x="850391" y="1133855"/>
                  </a:lnTo>
                  <a:lnTo>
                    <a:pt x="877823" y="1167383"/>
                  </a:lnTo>
                  <a:lnTo>
                    <a:pt x="902207" y="1210055"/>
                  </a:lnTo>
                  <a:lnTo>
                    <a:pt x="923543" y="1246631"/>
                  </a:lnTo>
                  <a:lnTo>
                    <a:pt x="944879" y="1289303"/>
                  </a:lnTo>
                  <a:lnTo>
                    <a:pt x="944879" y="1310639"/>
                  </a:lnTo>
                  <a:lnTo>
                    <a:pt x="996695" y="1304543"/>
                  </a:lnTo>
                  <a:lnTo>
                    <a:pt x="1051559" y="1304543"/>
                  </a:lnTo>
                  <a:lnTo>
                    <a:pt x="1109471" y="1301495"/>
                  </a:lnTo>
                  <a:lnTo>
                    <a:pt x="1164335" y="1301495"/>
                  </a:lnTo>
                  <a:lnTo>
                    <a:pt x="1222247" y="1301495"/>
                  </a:lnTo>
                  <a:lnTo>
                    <a:pt x="1280159" y="1304543"/>
                  </a:lnTo>
                  <a:lnTo>
                    <a:pt x="1338071" y="1310639"/>
                  </a:lnTo>
                  <a:lnTo>
                    <a:pt x="1392935" y="1316735"/>
                  </a:lnTo>
                  <a:lnTo>
                    <a:pt x="1450847" y="1322831"/>
                  </a:lnTo>
                  <a:lnTo>
                    <a:pt x="1508759" y="1335023"/>
                  </a:lnTo>
                  <a:lnTo>
                    <a:pt x="1563623" y="1347215"/>
                  </a:lnTo>
                  <a:lnTo>
                    <a:pt x="1618487" y="1359407"/>
                  </a:lnTo>
                  <a:lnTo>
                    <a:pt x="1673351" y="1374647"/>
                  </a:lnTo>
                  <a:lnTo>
                    <a:pt x="1728215" y="1392935"/>
                  </a:lnTo>
                  <a:lnTo>
                    <a:pt x="1780031" y="1411223"/>
                  </a:lnTo>
                  <a:lnTo>
                    <a:pt x="1834895" y="1429511"/>
                  </a:lnTo>
                  <a:lnTo>
                    <a:pt x="1889759" y="1450847"/>
                  </a:lnTo>
                  <a:lnTo>
                    <a:pt x="1938527" y="1475231"/>
                  </a:lnTo>
                  <a:lnTo>
                    <a:pt x="1990343" y="1499615"/>
                  </a:lnTo>
                  <a:lnTo>
                    <a:pt x="2042159" y="1530095"/>
                  </a:lnTo>
                  <a:lnTo>
                    <a:pt x="2090927" y="1557527"/>
                  </a:lnTo>
                  <a:lnTo>
                    <a:pt x="2142743" y="1584959"/>
                  </a:lnTo>
                  <a:lnTo>
                    <a:pt x="3151631" y="9113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46504" y="4309872"/>
              <a:ext cx="1338580" cy="1335405"/>
            </a:xfrm>
            <a:custGeom>
              <a:avLst/>
              <a:gdLst/>
              <a:ahLst/>
              <a:cxnLst/>
              <a:rect l="l" t="t" r="r" b="b"/>
              <a:pathLst>
                <a:path w="1338580" h="1335404">
                  <a:moveTo>
                    <a:pt x="0" y="661415"/>
                  </a:moveTo>
                  <a:lnTo>
                    <a:pt x="1018032" y="0"/>
                  </a:lnTo>
                </a:path>
                <a:path w="1338580" h="1335404">
                  <a:moveTo>
                    <a:pt x="1338071" y="1335023"/>
                  </a:moveTo>
                  <a:lnTo>
                    <a:pt x="1176527" y="9235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0928" y="3057143"/>
              <a:ext cx="231775" cy="353695"/>
            </a:xfrm>
            <a:custGeom>
              <a:avLst/>
              <a:gdLst/>
              <a:ahLst/>
              <a:cxnLst/>
              <a:rect l="l" t="t" r="r" b="b"/>
              <a:pathLst>
                <a:path w="231775" h="353695">
                  <a:moveTo>
                    <a:pt x="231648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231648" y="353567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0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0927" y="3057143"/>
              <a:ext cx="231775" cy="353695"/>
            </a:xfrm>
            <a:custGeom>
              <a:avLst/>
              <a:gdLst/>
              <a:ahLst/>
              <a:cxnLst/>
              <a:rect l="l" t="t" r="r" b="b"/>
              <a:pathLst>
                <a:path w="231775" h="353695">
                  <a:moveTo>
                    <a:pt x="0" y="353567"/>
                  </a:moveTo>
                  <a:lnTo>
                    <a:pt x="0" y="0"/>
                  </a:lnTo>
                  <a:lnTo>
                    <a:pt x="231647" y="0"/>
                  </a:lnTo>
                  <a:lnTo>
                    <a:pt x="231647" y="353567"/>
                  </a:lnTo>
                  <a:lnTo>
                    <a:pt x="0" y="353567"/>
                  </a:lnTo>
                  <a:close/>
                </a:path>
              </a:pathLst>
            </a:custGeom>
            <a:ln w="3175">
              <a:solidFill>
                <a:srgbClr val="00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52216" y="2977895"/>
              <a:ext cx="408940" cy="502920"/>
            </a:xfrm>
            <a:custGeom>
              <a:avLst/>
              <a:gdLst/>
              <a:ahLst/>
              <a:cxnLst/>
              <a:rect l="l" t="t" r="r" b="b"/>
              <a:pathLst>
                <a:path w="408939" h="502920">
                  <a:moveTo>
                    <a:pt x="408432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408432" y="502920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0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52215" y="2977895"/>
              <a:ext cx="408940" cy="502920"/>
            </a:xfrm>
            <a:custGeom>
              <a:avLst/>
              <a:gdLst/>
              <a:ahLst/>
              <a:cxnLst/>
              <a:rect l="l" t="t" r="r" b="b"/>
              <a:pathLst>
                <a:path w="408939" h="502920">
                  <a:moveTo>
                    <a:pt x="0" y="502919"/>
                  </a:moveTo>
                  <a:lnTo>
                    <a:pt x="0" y="0"/>
                  </a:lnTo>
                  <a:lnTo>
                    <a:pt x="408431" y="0"/>
                  </a:lnTo>
                  <a:lnTo>
                    <a:pt x="408431" y="502919"/>
                  </a:lnTo>
                  <a:lnTo>
                    <a:pt x="0" y="502919"/>
                  </a:lnTo>
                  <a:close/>
                </a:path>
              </a:pathLst>
            </a:custGeom>
            <a:ln w="3175">
              <a:solidFill>
                <a:srgbClr val="00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33472" y="2813303"/>
              <a:ext cx="228600" cy="353695"/>
            </a:xfrm>
            <a:custGeom>
              <a:avLst/>
              <a:gdLst/>
              <a:ahLst/>
              <a:cxnLst/>
              <a:rect l="l" t="t" r="r" b="b"/>
              <a:pathLst>
                <a:path w="228600" h="353694">
                  <a:moveTo>
                    <a:pt x="228600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228600" y="35356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33471" y="2813303"/>
              <a:ext cx="228600" cy="353695"/>
            </a:xfrm>
            <a:custGeom>
              <a:avLst/>
              <a:gdLst/>
              <a:ahLst/>
              <a:cxnLst/>
              <a:rect l="l" t="t" r="r" b="b"/>
              <a:pathLst>
                <a:path w="228600" h="353694">
                  <a:moveTo>
                    <a:pt x="0" y="353567"/>
                  </a:moveTo>
                  <a:lnTo>
                    <a:pt x="0" y="0"/>
                  </a:lnTo>
                  <a:lnTo>
                    <a:pt x="228599" y="0"/>
                  </a:lnTo>
                  <a:lnTo>
                    <a:pt x="228599" y="353567"/>
                  </a:lnTo>
                  <a:lnTo>
                    <a:pt x="0" y="353567"/>
                  </a:lnTo>
                  <a:close/>
                </a:path>
              </a:pathLst>
            </a:custGeom>
            <a:ln w="3175">
              <a:solidFill>
                <a:srgbClr val="00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85800" y="588263"/>
            <a:ext cx="1783080" cy="1835150"/>
            <a:chOff x="685800" y="588263"/>
            <a:chExt cx="1783080" cy="1835150"/>
          </a:xfrm>
        </p:grpSpPr>
        <p:sp>
          <p:nvSpPr>
            <p:cNvPr id="18" name="object 18"/>
            <p:cNvSpPr/>
            <p:nvPr/>
          </p:nvSpPr>
          <p:spPr>
            <a:xfrm>
              <a:off x="685800" y="588263"/>
              <a:ext cx="1783080" cy="1835150"/>
            </a:xfrm>
            <a:custGeom>
              <a:avLst/>
              <a:gdLst/>
              <a:ahLst/>
              <a:cxnLst/>
              <a:rect l="l" t="t" r="r" b="b"/>
              <a:pathLst>
                <a:path w="1783080" h="1835150">
                  <a:moveTo>
                    <a:pt x="75355" y="0"/>
                  </a:moveTo>
                  <a:lnTo>
                    <a:pt x="74756" y="0"/>
                  </a:lnTo>
                  <a:lnTo>
                    <a:pt x="527304" y="859535"/>
                  </a:lnTo>
                  <a:lnTo>
                    <a:pt x="0" y="892394"/>
                  </a:lnTo>
                  <a:lnTo>
                    <a:pt x="1783079" y="922974"/>
                  </a:lnTo>
                  <a:lnTo>
                    <a:pt x="765048" y="859535"/>
                  </a:lnTo>
                  <a:lnTo>
                    <a:pt x="801957" y="789431"/>
                  </a:lnTo>
                  <a:lnTo>
                    <a:pt x="646176" y="789431"/>
                  </a:lnTo>
                  <a:lnTo>
                    <a:pt x="75355" y="0"/>
                  </a:lnTo>
                  <a:close/>
                </a:path>
                <a:path w="1783080" h="1835150">
                  <a:moveTo>
                    <a:pt x="1217595" y="0"/>
                  </a:moveTo>
                  <a:lnTo>
                    <a:pt x="1216996" y="0"/>
                  </a:lnTo>
                  <a:lnTo>
                    <a:pt x="646176" y="789431"/>
                  </a:lnTo>
                  <a:lnTo>
                    <a:pt x="801957" y="789431"/>
                  </a:lnTo>
                  <a:lnTo>
                    <a:pt x="1217595" y="0"/>
                  </a:lnTo>
                  <a:close/>
                </a:path>
                <a:path w="1783080" h="1835150">
                  <a:moveTo>
                    <a:pt x="1783080" y="924112"/>
                  </a:moveTo>
                  <a:lnTo>
                    <a:pt x="0" y="956273"/>
                  </a:lnTo>
                  <a:lnTo>
                    <a:pt x="524256" y="990599"/>
                  </a:lnTo>
                  <a:lnTo>
                    <a:pt x="81150" y="1834895"/>
                  </a:lnTo>
                  <a:lnTo>
                    <a:pt x="84171" y="1834895"/>
                  </a:lnTo>
                  <a:lnTo>
                    <a:pt x="646176" y="1057655"/>
                  </a:lnTo>
                  <a:lnTo>
                    <a:pt x="799157" y="1057655"/>
                  </a:lnTo>
                  <a:lnTo>
                    <a:pt x="762000" y="987551"/>
                  </a:lnTo>
                  <a:lnTo>
                    <a:pt x="1783080" y="924112"/>
                  </a:lnTo>
                  <a:close/>
                </a:path>
                <a:path w="1783080" h="1835150">
                  <a:moveTo>
                    <a:pt x="799157" y="1057655"/>
                  </a:moveTo>
                  <a:lnTo>
                    <a:pt x="646176" y="1057655"/>
                  </a:lnTo>
                  <a:lnTo>
                    <a:pt x="1208180" y="1834895"/>
                  </a:lnTo>
                  <a:lnTo>
                    <a:pt x="1211122" y="1834895"/>
                  </a:lnTo>
                  <a:lnTo>
                    <a:pt x="799157" y="1057655"/>
                  </a:lnTo>
                  <a:close/>
                </a:path>
              </a:pathLst>
            </a:custGeom>
            <a:solidFill>
              <a:srgbClr val="0B2B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0288" y="920495"/>
              <a:ext cx="1100455" cy="1183005"/>
            </a:xfrm>
            <a:custGeom>
              <a:avLst/>
              <a:gdLst/>
              <a:ahLst/>
              <a:cxnLst/>
              <a:rect l="l" t="t" r="r" b="b"/>
              <a:pathLst>
                <a:path w="1100455" h="1183005">
                  <a:moveTo>
                    <a:pt x="551688" y="0"/>
                  </a:moveTo>
                  <a:lnTo>
                    <a:pt x="512064" y="527303"/>
                  </a:lnTo>
                  <a:lnTo>
                    <a:pt x="0" y="295655"/>
                  </a:lnTo>
                  <a:lnTo>
                    <a:pt x="469392" y="591312"/>
                  </a:lnTo>
                  <a:lnTo>
                    <a:pt x="0" y="886967"/>
                  </a:lnTo>
                  <a:lnTo>
                    <a:pt x="512064" y="658367"/>
                  </a:lnTo>
                  <a:lnTo>
                    <a:pt x="551688" y="1182624"/>
                  </a:lnTo>
                  <a:lnTo>
                    <a:pt x="591312" y="658367"/>
                  </a:lnTo>
                  <a:lnTo>
                    <a:pt x="1100328" y="886967"/>
                  </a:lnTo>
                  <a:lnTo>
                    <a:pt x="633984" y="591312"/>
                  </a:lnTo>
                  <a:lnTo>
                    <a:pt x="1100328" y="295655"/>
                  </a:lnTo>
                  <a:lnTo>
                    <a:pt x="591312" y="527303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102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800" y="765047"/>
              <a:ext cx="1569720" cy="1493520"/>
            </a:xfrm>
            <a:custGeom>
              <a:avLst/>
              <a:gdLst/>
              <a:ahLst/>
              <a:cxnLst/>
              <a:rect l="l" t="t" r="r" b="b"/>
              <a:pathLst>
                <a:path w="1569720" h="1493520">
                  <a:moveTo>
                    <a:pt x="185928" y="0"/>
                  </a:moveTo>
                  <a:lnTo>
                    <a:pt x="524256" y="682751"/>
                  </a:lnTo>
                  <a:lnTo>
                    <a:pt x="0" y="724612"/>
                  </a:lnTo>
                  <a:lnTo>
                    <a:pt x="0" y="768991"/>
                  </a:lnTo>
                  <a:lnTo>
                    <a:pt x="521208" y="810767"/>
                  </a:lnTo>
                  <a:lnTo>
                    <a:pt x="185928" y="1493519"/>
                  </a:lnTo>
                  <a:lnTo>
                    <a:pt x="646176" y="880872"/>
                  </a:lnTo>
                  <a:lnTo>
                    <a:pt x="800257" y="880872"/>
                  </a:lnTo>
                  <a:lnTo>
                    <a:pt x="765047" y="810767"/>
                  </a:lnTo>
                  <a:lnTo>
                    <a:pt x="1569720" y="746760"/>
                  </a:lnTo>
                  <a:lnTo>
                    <a:pt x="765047" y="682751"/>
                  </a:lnTo>
                  <a:lnTo>
                    <a:pt x="800099" y="612648"/>
                  </a:lnTo>
                  <a:lnTo>
                    <a:pt x="646176" y="612648"/>
                  </a:lnTo>
                  <a:lnTo>
                    <a:pt x="185928" y="0"/>
                  </a:lnTo>
                  <a:close/>
                </a:path>
                <a:path w="1569720" h="1493520">
                  <a:moveTo>
                    <a:pt x="800257" y="880872"/>
                  </a:moveTo>
                  <a:lnTo>
                    <a:pt x="646176" y="880872"/>
                  </a:lnTo>
                  <a:lnTo>
                    <a:pt x="1106424" y="1490472"/>
                  </a:lnTo>
                  <a:lnTo>
                    <a:pt x="800257" y="880872"/>
                  </a:lnTo>
                  <a:close/>
                </a:path>
                <a:path w="1569720" h="1493520">
                  <a:moveTo>
                    <a:pt x="1106424" y="0"/>
                  </a:moveTo>
                  <a:lnTo>
                    <a:pt x="646176" y="612648"/>
                  </a:lnTo>
                  <a:lnTo>
                    <a:pt x="800099" y="612648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264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5800" y="908303"/>
              <a:ext cx="1390015" cy="1203960"/>
            </a:xfrm>
            <a:custGeom>
              <a:avLst/>
              <a:gdLst/>
              <a:ahLst/>
              <a:cxnLst/>
              <a:rect l="l" t="t" r="r" b="b"/>
              <a:pathLst>
                <a:path w="1390014" h="1203960">
                  <a:moveTo>
                    <a:pt x="1389888" y="603504"/>
                  </a:moveTo>
                  <a:lnTo>
                    <a:pt x="815479" y="544664"/>
                  </a:lnTo>
                  <a:lnTo>
                    <a:pt x="1048512" y="387096"/>
                  </a:lnTo>
                  <a:lnTo>
                    <a:pt x="785774" y="495287"/>
                  </a:lnTo>
                  <a:lnTo>
                    <a:pt x="797915" y="469392"/>
                  </a:lnTo>
                  <a:lnTo>
                    <a:pt x="1018032" y="0"/>
                  </a:lnTo>
                  <a:lnTo>
                    <a:pt x="674636" y="433463"/>
                  </a:lnTo>
                  <a:lnTo>
                    <a:pt x="646176" y="170688"/>
                  </a:lnTo>
                  <a:lnTo>
                    <a:pt x="617702" y="433463"/>
                  </a:lnTo>
                  <a:lnTo>
                    <a:pt x="274320" y="0"/>
                  </a:lnTo>
                  <a:lnTo>
                    <a:pt x="503110" y="493864"/>
                  </a:lnTo>
                  <a:lnTo>
                    <a:pt x="243840" y="387096"/>
                  </a:lnTo>
                  <a:lnTo>
                    <a:pt x="476491" y="544423"/>
                  </a:lnTo>
                  <a:lnTo>
                    <a:pt x="0" y="593471"/>
                  </a:lnTo>
                  <a:lnTo>
                    <a:pt x="0" y="613600"/>
                  </a:lnTo>
                  <a:lnTo>
                    <a:pt x="476110" y="662851"/>
                  </a:lnTo>
                  <a:lnTo>
                    <a:pt x="243840" y="819912"/>
                  </a:lnTo>
                  <a:lnTo>
                    <a:pt x="499516" y="714641"/>
                  </a:lnTo>
                  <a:lnTo>
                    <a:pt x="274320" y="1203960"/>
                  </a:lnTo>
                  <a:lnTo>
                    <a:pt x="617677" y="773353"/>
                  </a:lnTo>
                  <a:lnTo>
                    <a:pt x="646176" y="1036320"/>
                  </a:lnTo>
                  <a:lnTo>
                    <a:pt x="674662" y="773353"/>
                  </a:lnTo>
                  <a:lnTo>
                    <a:pt x="1018032" y="1203960"/>
                  </a:lnTo>
                  <a:lnTo>
                    <a:pt x="798106" y="737616"/>
                  </a:lnTo>
                  <a:lnTo>
                    <a:pt x="785926" y="711796"/>
                  </a:lnTo>
                  <a:lnTo>
                    <a:pt x="1048512" y="819912"/>
                  </a:lnTo>
                  <a:lnTo>
                    <a:pt x="815479" y="662355"/>
                  </a:lnTo>
                  <a:lnTo>
                    <a:pt x="1389888" y="603504"/>
                  </a:lnTo>
                  <a:close/>
                </a:path>
              </a:pathLst>
            </a:custGeom>
            <a:solidFill>
              <a:srgbClr val="446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5800" y="947927"/>
              <a:ext cx="1344295" cy="1127760"/>
            </a:xfrm>
            <a:custGeom>
              <a:avLst/>
              <a:gdLst/>
              <a:ahLst/>
              <a:cxnLst/>
              <a:rect l="l" t="t" r="r" b="b"/>
              <a:pathLst>
                <a:path w="1344295" h="1127760">
                  <a:moveTo>
                    <a:pt x="1344168" y="563880"/>
                  </a:moveTo>
                  <a:lnTo>
                    <a:pt x="813803" y="505269"/>
                  </a:lnTo>
                  <a:lnTo>
                    <a:pt x="1030224" y="356616"/>
                  </a:lnTo>
                  <a:lnTo>
                    <a:pt x="784872" y="456488"/>
                  </a:lnTo>
                  <a:lnTo>
                    <a:pt x="797102" y="429768"/>
                  </a:lnTo>
                  <a:lnTo>
                    <a:pt x="993648" y="0"/>
                  </a:lnTo>
                  <a:lnTo>
                    <a:pt x="674103" y="395224"/>
                  </a:lnTo>
                  <a:lnTo>
                    <a:pt x="646176" y="152400"/>
                  </a:lnTo>
                  <a:lnTo>
                    <a:pt x="618236" y="395224"/>
                  </a:lnTo>
                  <a:lnTo>
                    <a:pt x="298704" y="0"/>
                  </a:lnTo>
                  <a:lnTo>
                    <a:pt x="504050" y="455104"/>
                  </a:lnTo>
                  <a:lnTo>
                    <a:pt x="262128" y="356616"/>
                  </a:lnTo>
                  <a:lnTo>
                    <a:pt x="478116" y="504977"/>
                  </a:lnTo>
                  <a:lnTo>
                    <a:pt x="0" y="557822"/>
                  </a:lnTo>
                  <a:lnTo>
                    <a:pt x="0" y="569950"/>
                  </a:lnTo>
                  <a:lnTo>
                    <a:pt x="478104" y="622795"/>
                  </a:lnTo>
                  <a:lnTo>
                    <a:pt x="262128" y="771144"/>
                  </a:lnTo>
                  <a:lnTo>
                    <a:pt x="504050" y="672668"/>
                  </a:lnTo>
                  <a:lnTo>
                    <a:pt x="298704" y="1127760"/>
                  </a:lnTo>
                  <a:lnTo>
                    <a:pt x="618236" y="732548"/>
                  </a:lnTo>
                  <a:lnTo>
                    <a:pt x="646176" y="975360"/>
                  </a:lnTo>
                  <a:lnTo>
                    <a:pt x="674103" y="732548"/>
                  </a:lnTo>
                  <a:lnTo>
                    <a:pt x="993648" y="1127760"/>
                  </a:lnTo>
                  <a:lnTo>
                    <a:pt x="797102" y="697992"/>
                  </a:lnTo>
                  <a:lnTo>
                    <a:pt x="784872" y="671283"/>
                  </a:lnTo>
                  <a:lnTo>
                    <a:pt x="1030224" y="771144"/>
                  </a:lnTo>
                  <a:lnTo>
                    <a:pt x="813803" y="622503"/>
                  </a:lnTo>
                  <a:lnTo>
                    <a:pt x="1344168" y="563880"/>
                  </a:lnTo>
                  <a:close/>
                </a:path>
              </a:pathLst>
            </a:custGeom>
            <a:solidFill>
              <a:srgbClr val="4E6E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66215" y="1118615"/>
              <a:ext cx="731520" cy="783590"/>
            </a:xfrm>
            <a:custGeom>
              <a:avLst/>
              <a:gdLst/>
              <a:ahLst/>
              <a:cxnLst/>
              <a:rect l="l" t="t" r="r" b="b"/>
              <a:pathLst>
                <a:path w="731519" h="783589">
                  <a:moveTo>
                    <a:pt x="365759" y="0"/>
                  </a:moveTo>
                  <a:lnTo>
                    <a:pt x="326136" y="326135"/>
                  </a:lnTo>
                  <a:lnTo>
                    <a:pt x="0" y="198119"/>
                  </a:lnTo>
                  <a:lnTo>
                    <a:pt x="283464" y="393191"/>
                  </a:lnTo>
                  <a:lnTo>
                    <a:pt x="0" y="591311"/>
                  </a:lnTo>
                  <a:lnTo>
                    <a:pt x="326136" y="460247"/>
                  </a:lnTo>
                  <a:lnTo>
                    <a:pt x="365759" y="783335"/>
                  </a:lnTo>
                  <a:lnTo>
                    <a:pt x="405384" y="460247"/>
                  </a:lnTo>
                  <a:lnTo>
                    <a:pt x="731520" y="591311"/>
                  </a:lnTo>
                  <a:lnTo>
                    <a:pt x="448056" y="393191"/>
                  </a:lnTo>
                  <a:lnTo>
                    <a:pt x="731520" y="198119"/>
                  </a:lnTo>
                  <a:lnTo>
                    <a:pt x="405384" y="326135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5A79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8096" y="1054607"/>
              <a:ext cx="1127760" cy="914400"/>
            </a:xfrm>
            <a:custGeom>
              <a:avLst/>
              <a:gdLst/>
              <a:ahLst/>
              <a:cxnLst/>
              <a:rect l="l" t="t" r="r" b="b"/>
              <a:pathLst>
                <a:path w="1127760" h="914400">
                  <a:moveTo>
                    <a:pt x="1127760" y="457200"/>
                  </a:moveTo>
                  <a:lnTo>
                    <a:pt x="725893" y="399402"/>
                  </a:lnTo>
                  <a:lnTo>
                    <a:pt x="890016" y="280416"/>
                  </a:lnTo>
                  <a:lnTo>
                    <a:pt x="699008" y="354355"/>
                  </a:lnTo>
                  <a:lnTo>
                    <a:pt x="847344" y="0"/>
                  </a:lnTo>
                  <a:lnTo>
                    <a:pt x="591820" y="291249"/>
                  </a:lnTo>
                  <a:lnTo>
                    <a:pt x="563880" y="103644"/>
                  </a:lnTo>
                  <a:lnTo>
                    <a:pt x="537692" y="292938"/>
                  </a:lnTo>
                  <a:lnTo>
                    <a:pt x="283464" y="0"/>
                  </a:lnTo>
                  <a:lnTo>
                    <a:pt x="425475" y="352323"/>
                  </a:lnTo>
                  <a:lnTo>
                    <a:pt x="237744" y="280416"/>
                  </a:lnTo>
                  <a:lnTo>
                    <a:pt x="401396" y="399072"/>
                  </a:lnTo>
                  <a:lnTo>
                    <a:pt x="0" y="457200"/>
                  </a:lnTo>
                  <a:lnTo>
                    <a:pt x="397027" y="517448"/>
                  </a:lnTo>
                  <a:lnTo>
                    <a:pt x="237744" y="630936"/>
                  </a:lnTo>
                  <a:lnTo>
                    <a:pt x="427291" y="560362"/>
                  </a:lnTo>
                  <a:lnTo>
                    <a:pt x="283464" y="914400"/>
                  </a:lnTo>
                  <a:lnTo>
                    <a:pt x="537819" y="621334"/>
                  </a:lnTo>
                  <a:lnTo>
                    <a:pt x="563880" y="807720"/>
                  </a:lnTo>
                  <a:lnTo>
                    <a:pt x="591718" y="622757"/>
                  </a:lnTo>
                  <a:lnTo>
                    <a:pt x="847344" y="911352"/>
                  </a:lnTo>
                  <a:lnTo>
                    <a:pt x="698652" y="558927"/>
                  </a:lnTo>
                  <a:lnTo>
                    <a:pt x="890016" y="630936"/>
                  </a:lnTo>
                  <a:lnTo>
                    <a:pt x="727062" y="514845"/>
                  </a:lnTo>
                  <a:lnTo>
                    <a:pt x="1127760" y="457200"/>
                  </a:lnTo>
                  <a:close/>
                </a:path>
              </a:pathLst>
            </a:custGeom>
            <a:solidFill>
              <a:srgbClr val="7992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6487" y="1124712"/>
              <a:ext cx="951230" cy="771525"/>
            </a:xfrm>
            <a:custGeom>
              <a:avLst/>
              <a:gdLst/>
              <a:ahLst/>
              <a:cxnLst/>
              <a:rect l="l" t="t" r="r" b="b"/>
              <a:pathLst>
                <a:path w="951230" h="771525">
                  <a:moveTo>
                    <a:pt x="713232" y="0"/>
                  </a:moveTo>
                  <a:lnTo>
                    <a:pt x="475488" y="252984"/>
                  </a:lnTo>
                  <a:lnTo>
                    <a:pt x="237744" y="0"/>
                  </a:lnTo>
                  <a:lnTo>
                    <a:pt x="353568" y="323088"/>
                  </a:lnTo>
                  <a:lnTo>
                    <a:pt x="0" y="387096"/>
                  </a:lnTo>
                  <a:lnTo>
                    <a:pt x="350520" y="454152"/>
                  </a:lnTo>
                  <a:lnTo>
                    <a:pt x="237744" y="771144"/>
                  </a:lnTo>
                  <a:lnTo>
                    <a:pt x="475488" y="521208"/>
                  </a:lnTo>
                  <a:lnTo>
                    <a:pt x="713232" y="771144"/>
                  </a:lnTo>
                  <a:lnTo>
                    <a:pt x="594360" y="451104"/>
                  </a:lnTo>
                  <a:lnTo>
                    <a:pt x="950976" y="387096"/>
                  </a:lnTo>
                  <a:lnTo>
                    <a:pt x="594360" y="323088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A0B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78991" y="1237487"/>
              <a:ext cx="506095" cy="548640"/>
            </a:xfrm>
            <a:custGeom>
              <a:avLst/>
              <a:gdLst/>
              <a:ahLst/>
              <a:cxnLst/>
              <a:rect l="l" t="t" r="r" b="b"/>
              <a:pathLst>
                <a:path w="506094" h="548639">
                  <a:moveTo>
                    <a:pt x="252984" y="0"/>
                  </a:moveTo>
                  <a:lnTo>
                    <a:pt x="210312" y="207263"/>
                  </a:lnTo>
                  <a:lnTo>
                    <a:pt x="0" y="140207"/>
                  </a:lnTo>
                  <a:lnTo>
                    <a:pt x="170688" y="274319"/>
                  </a:lnTo>
                  <a:lnTo>
                    <a:pt x="0" y="408431"/>
                  </a:lnTo>
                  <a:lnTo>
                    <a:pt x="210312" y="341375"/>
                  </a:lnTo>
                  <a:lnTo>
                    <a:pt x="252984" y="548639"/>
                  </a:lnTo>
                  <a:lnTo>
                    <a:pt x="295656" y="341375"/>
                  </a:lnTo>
                  <a:lnTo>
                    <a:pt x="505968" y="408431"/>
                  </a:lnTo>
                  <a:lnTo>
                    <a:pt x="335280" y="274319"/>
                  </a:lnTo>
                  <a:lnTo>
                    <a:pt x="505968" y="137159"/>
                  </a:lnTo>
                  <a:lnTo>
                    <a:pt x="295656" y="207263"/>
                  </a:lnTo>
                  <a:lnTo>
                    <a:pt x="25298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97280" y="1258823"/>
              <a:ext cx="469900" cy="506095"/>
            </a:xfrm>
            <a:custGeom>
              <a:avLst/>
              <a:gdLst/>
              <a:ahLst/>
              <a:cxnLst/>
              <a:rect l="l" t="t" r="r" b="b"/>
              <a:pathLst>
                <a:path w="469900" h="506094">
                  <a:moveTo>
                    <a:pt x="234695" y="0"/>
                  </a:moveTo>
                  <a:lnTo>
                    <a:pt x="192023" y="185927"/>
                  </a:lnTo>
                  <a:lnTo>
                    <a:pt x="0" y="128015"/>
                  </a:lnTo>
                  <a:lnTo>
                    <a:pt x="152400" y="252984"/>
                  </a:lnTo>
                  <a:lnTo>
                    <a:pt x="0" y="377951"/>
                  </a:lnTo>
                  <a:lnTo>
                    <a:pt x="192023" y="320039"/>
                  </a:lnTo>
                  <a:lnTo>
                    <a:pt x="234695" y="505967"/>
                  </a:lnTo>
                  <a:lnTo>
                    <a:pt x="277367" y="320039"/>
                  </a:lnTo>
                  <a:lnTo>
                    <a:pt x="469391" y="377951"/>
                  </a:lnTo>
                  <a:lnTo>
                    <a:pt x="316991" y="252984"/>
                  </a:lnTo>
                  <a:lnTo>
                    <a:pt x="469391" y="128015"/>
                  </a:lnTo>
                  <a:lnTo>
                    <a:pt x="277367" y="185927"/>
                  </a:lnTo>
                  <a:lnTo>
                    <a:pt x="234695" y="0"/>
                  </a:lnTo>
                  <a:close/>
                </a:path>
              </a:pathLst>
            </a:custGeom>
            <a:solidFill>
              <a:srgbClr val="DCE0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965310" y="914019"/>
            <a:ext cx="47383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85" dirty="0"/>
              <a:t>Linked </a:t>
            </a:r>
            <a:r>
              <a:rPr spc="-305" dirty="0"/>
              <a:t>Lists </a:t>
            </a:r>
            <a:r>
              <a:rPr spc="-65" dirty="0"/>
              <a:t>in</a:t>
            </a:r>
            <a:r>
              <a:rPr spc="-455" dirty="0"/>
              <a:t> </a:t>
            </a:r>
            <a:r>
              <a:rPr spc="-55" dirty="0"/>
              <a:t>Action</a:t>
            </a:r>
          </a:p>
        </p:txBody>
      </p:sp>
      <p:sp>
        <p:nvSpPr>
          <p:cNvPr id="29" name="object 29"/>
          <p:cNvSpPr/>
          <p:nvPr/>
        </p:nvSpPr>
        <p:spPr>
          <a:xfrm>
            <a:off x="7644383" y="652272"/>
            <a:ext cx="1853184" cy="1874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877201"/>
            <a:ext cx="713775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65" dirty="0"/>
              <a:t>Declarations </a:t>
            </a:r>
            <a:r>
              <a:rPr spc="-5" dirty="0"/>
              <a:t>for </a:t>
            </a:r>
            <a:r>
              <a:rPr spc="-275" dirty="0"/>
              <a:t>a </a:t>
            </a:r>
            <a:r>
              <a:rPr spc="-185" dirty="0"/>
              <a:t>Linked</a:t>
            </a:r>
            <a:r>
              <a:rPr spc="-775" dirty="0"/>
              <a:t> </a:t>
            </a:r>
            <a:r>
              <a:rPr spc="-24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904492"/>
            <a:ext cx="8229599" cy="13485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926465" algn="l"/>
                <a:tab pos="1475105" algn="l"/>
                <a:tab pos="1840864" algn="l"/>
                <a:tab pos="2206625" algn="l"/>
                <a:tab pos="2389505" algn="l"/>
                <a:tab pos="3114675" algn="l"/>
                <a:tab pos="4029075" algn="l"/>
                <a:tab pos="4577715" algn="l"/>
                <a:tab pos="4943475" algn="l"/>
                <a:tab pos="6037580" algn="l"/>
              </a:tabLst>
            </a:pPr>
            <a:r>
              <a:rPr sz="2400" b="1" spc="65" dirty="0">
                <a:latin typeface="UnBatang"/>
                <a:cs typeface="UnBatang"/>
              </a:rPr>
              <a:t>Eac</a:t>
            </a:r>
            <a:r>
              <a:rPr sz="2400" b="1" spc="75" dirty="0">
                <a:latin typeface="UnBatang"/>
                <a:cs typeface="UnBatang"/>
              </a:rPr>
              <a:t>h</a:t>
            </a:r>
            <a:r>
              <a:rPr sz="2400" b="1" dirty="0">
                <a:latin typeface="UnBatang"/>
                <a:cs typeface="UnBatang"/>
              </a:rPr>
              <a:t>	</a:t>
            </a:r>
            <a:r>
              <a:rPr sz="2400" b="1" spc="35" dirty="0">
                <a:latin typeface="UnBatang"/>
                <a:cs typeface="UnBatang"/>
              </a:rPr>
              <a:t>node</a:t>
            </a:r>
            <a:r>
              <a:rPr sz="2400" b="1" dirty="0">
                <a:latin typeface="UnBatang"/>
                <a:cs typeface="UnBatang"/>
              </a:rPr>
              <a:t>	</a:t>
            </a:r>
            <a:r>
              <a:rPr sz="2400" b="1" spc="200" dirty="0">
                <a:latin typeface="UnBatang"/>
                <a:cs typeface="UnBatang"/>
              </a:rPr>
              <a:t>i</a:t>
            </a:r>
            <a:r>
              <a:rPr sz="2400" b="1" spc="420" dirty="0">
                <a:latin typeface="UnBatang"/>
                <a:cs typeface="UnBatang"/>
              </a:rPr>
              <a:t>n</a:t>
            </a:r>
            <a:r>
              <a:rPr sz="2400" b="1" dirty="0">
                <a:latin typeface="UnBatang"/>
                <a:cs typeface="UnBatang"/>
              </a:rPr>
              <a:t>	</a:t>
            </a:r>
            <a:r>
              <a:rPr lang="en-US" sz="2400" b="1" dirty="0" smtClean="0">
                <a:latin typeface="UnBatang"/>
                <a:cs typeface="UnBatang"/>
              </a:rPr>
              <a:t> </a:t>
            </a:r>
            <a:r>
              <a:rPr lang="en-US" sz="2400" b="1" spc="555" dirty="0" smtClean="0">
                <a:latin typeface="UnBatang"/>
                <a:cs typeface="UnBatang"/>
              </a:rPr>
              <a:t>t</a:t>
            </a:r>
            <a:r>
              <a:rPr sz="2400" b="1" spc="75" dirty="0" smtClean="0">
                <a:latin typeface="UnBatang"/>
                <a:cs typeface="UnBatang"/>
              </a:rPr>
              <a:t>h</a:t>
            </a:r>
            <a:r>
              <a:rPr sz="2400" b="1" spc="65" dirty="0" smtClean="0">
                <a:latin typeface="UnBatang"/>
                <a:cs typeface="UnBatang"/>
              </a:rPr>
              <a:t>e</a:t>
            </a:r>
            <a:r>
              <a:rPr sz="2400" b="1" dirty="0" smtClean="0">
                <a:latin typeface="UnBatang"/>
                <a:cs typeface="UnBatang"/>
              </a:rPr>
              <a:t>	</a:t>
            </a:r>
            <a:r>
              <a:rPr sz="2400" b="1" spc="585" dirty="0" smtClean="0">
                <a:latin typeface="UnBatang"/>
                <a:cs typeface="UnBatang"/>
              </a:rPr>
              <a:t>lis</a:t>
            </a:r>
            <a:r>
              <a:rPr sz="2400" b="1" spc="600" dirty="0" smtClean="0">
                <a:latin typeface="UnBatang"/>
                <a:cs typeface="UnBatang"/>
              </a:rPr>
              <a:t>t</a:t>
            </a:r>
            <a:r>
              <a:rPr sz="2400" b="1" dirty="0" smtClean="0">
                <a:latin typeface="UnBatang"/>
                <a:cs typeface="UnBatang"/>
              </a:rPr>
              <a:t>	</a:t>
            </a:r>
            <a:r>
              <a:rPr sz="2400" b="1" spc="430" dirty="0" smtClean="0">
                <a:latin typeface="UnBatang"/>
                <a:cs typeface="UnBatang"/>
              </a:rPr>
              <a:t>i</a:t>
            </a:r>
            <a:r>
              <a:rPr sz="2400" b="1" spc="635" dirty="0" smtClean="0">
                <a:latin typeface="UnBatang"/>
                <a:cs typeface="UnBatang"/>
              </a:rPr>
              <a:t>s</a:t>
            </a:r>
            <a:r>
              <a:rPr sz="2400" b="1" dirty="0">
                <a:latin typeface="UnBatang"/>
                <a:cs typeface="UnBatang"/>
              </a:rPr>
              <a:t>	</a:t>
            </a:r>
            <a:r>
              <a:rPr sz="2400" b="1" spc="135" dirty="0">
                <a:latin typeface="UnBatang"/>
                <a:cs typeface="UnBatang"/>
              </a:rPr>
              <a:t>a</a:t>
            </a:r>
            <a:r>
              <a:rPr sz="2400" b="1" dirty="0">
                <a:latin typeface="UnBatang"/>
                <a:cs typeface="UnBatang"/>
              </a:rPr>
              <a:t>	</a:t>
            </a:r>
            <a:r>
              <a:rPr sz="2400" b="1" spc="365" dirty="0">
                <a:latin typeface="UnBatang"/>
                <a:cs typeface="UnBatang"/>
              </a:rPr>
              <a:t>cla</a:t>
            </a:r>
            <a:r>
              <a:rPr sz="2400" b="1" spc="345" dirty="0">
                <a:latin typeface="UnBatang"/>
                <a:cs typeface="UnBatang"/>
              </a:rPr>
              <a:t>s</a:t>
            </a:r>
            <a:r>
              <a:rPr sz="2400" b="1" spc="370" dirty="0">
                <a:latin typeface="UnBatang"/>
                <a:cs typeface="UnBatang"/>
              </a:rPr>
              <a:t>s</a:t>
            </a:r>
            <a:r>
              <a:rPr sz="2400" b="1" dirty="0">
                <a:latin typeface="UnBatang"/>
                <a:cs typeface="UnBatang"/>
              </a:rPr>
              <a:t>	</a:t>
            </a:r>
            <a:r>
              <a:rPr sz="2400" b="1" spc="20" dirty="0" smtClean="0">
                <a:latin typeface="UnBatang"/>
                <a:cs typeface="UnBatang"/>
              </a:rPr>
              <a:t>o</a:t>
            </a:r>
            <a:r>
              <a:rPr sz="2400" b="1" spc="290" dirty="0" smtClean="0">
                <a:latin typeface="UnBatang"/>
                <a:cs typeface="UnBatang"/>
              </a:rPr>
              <a:t>bject</a:t>
            </a:r>
            <a:endParaRPr sz="2400" dirty="0">
              <a:latin typeface="UnBatang"/>
              <a:cs typeface="UnBatang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109345" algn="l"/>
              </a:tabLst>
            </a:pPr>
            <a:endParaRPr lang="en-US" sz="2400" b="1" spc="365" dirty="0" smtClean="0">
              <a:latin typeface="UnBatang"/>
              <a:cs typeface="UnBatang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109345" algn="l"/>
              </a:tabLst>
            </a:pPr>
            <a:r>
              <a:rPr lang="en-US" sz="2400" b="1" spc="365" dirty="0" smtClean="0">
                <a:latin typeface="UnBatang"/>
                <a:cs typeface="UnBatang"/>
              </a:rPr>
              <a:t>Class </a:t>
            </a:r>
            <a:r>
              <a:rPr sz="2400" b="1" spc="90" dirty="0" smtClean="0">
                <a:latin typeface="UnBatang"/>
                <a:cs typeface="UnBatang"/>
              </a:rPr>
              <a:t>Node</a:t>
            </a:r>
            <a:r>
              <a:rPr sz="2400" b="1" spc="90" dirty="0">
                <a:latin typeface="UnBatang"/>
                <a:cs typeface="UnBatang"/>
              </a:rPr>
              <a:t>{</a:t>
            </a:r>
            <a:endParaRPr sz="2400" dirty="0">
              <a:latin typeface="UnBatang"/>
              <a:cs typeface="UnBatang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1" y="3294379"/>
            <a:ext cx="3314064" cy="1210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tabLst>
                <a:tab pos="1271270" algn="l"/>
                <a:tab pos="2002789" algn="l"/>
              </a:tabLst>
            </a:pPr>
            <a:r>
              <a:rPr lang="en-US" sz="2400" b="1" spc="270" dirty="0" smtClean="0">
                <a:solidFill>
                  <a:srgbClr val="FF0000"/>
                </a:solidFill>
                <a:latin typeface="UnBatang"/>
                <a:cs typeface="UnBatang"/>
              </a:rPr>
              <a:t>	</a:t>
            </a:r>
            <a:r>
              <a:rPr lang="en-US" sz="2400" b="1" spc="270" dirty="0" err="1" smtClean="0">
                <a:solidFill>
                  <a:srgbClr val="FF0000"/>
                </a:solidFill>
                <a:latin typeface="UnBatang"/>
                <a:cs typeface="UnBatang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UnBatang"/>
                <a:cs typeface="UnBatang"/>
              </a:rPr>
              <a:t> </a:t>
            </a:r>
            <a:r>
              <a:rPr lang="en-US" sz="2400" b="1" spc="320" dirty="0" smtClean="0">
                <a:solidFill>
                  <a:srgbClr val="FF0000"/>
                </a:solidFill>
                <a:latin typeface="UnBatang"/>
                <a:cs typeface="UnBatang"/>
              </a:rPr>
              <a:t>id</a:t>
            </a:r>
            <a:r>
              <a:rPr sz="2400" b="1" spc="665" dirty="0" smtClean="0">
                <a:latin typeface="UnBatang"/>
                <a:cs typeface="UnBatang"/>
              </a:rPr>
              <a:t>;  </a:t>
            </a:r>
            <a:endParaRPr lang="en-US" sz="2400" b="1" spc="665" dirty="0" smtClean="0">
              <a:latin typeface="UnBatang"/>
              <a:cs typeface="UnBatang"/>
            </a:endParaRPr>
          </a:p>
          <a:p>
            <a:pPr marL="356870" marR="5080" indent="-344805">
              <a:lnSpc>
                <a:spcPct val="100000"/>
              </a:lnSpc>
              <a:spcBef>
                <a:spcPts val="100"/>
              </a:spcBef>
              <a:tabLst>
                <a:tab pos="1271270" algn="l"/>
                <a:tab pos="2002789" algn="l"/>
              </a:tabLst>
            </a:pPr>
            <a:r>
              <a:rPr lang="en-US" sz="2400" b="1" spc="665" dirty="0">
                <a:latin typeface="UnBatang"/>
                <a:cs typeface="UnBatang"/>
              </a:rPr>
              <a:t>	</a:t>
            </a:r>
            <a:r>
              <a:rPr sz="2400" b="1" spc="-35" dirty="0" smtClean="0">
                <a:latin typeface="UnBatang"/>
                <a:cs typeface="UnBatang"/>
              </a:rPr>
              <a:t>Node</a:t>
            </a:r>
            <a:r>
              <a:rPr sz="2400" b="1" spc="-35" dirty="0">
                <a:latin typeface="UnBatang"/>
                <a:cs typeface="UnBatang"/>
              </a:rPr>
              <a:t>	</a:t>
            </a:r>
            <a:r>
              <a:rPr sz="2400" b="1" spc="345" dirty="0">
                <a:latin typeface="UnBatang"/>
                <a:cs typeface="UnBatang"/>
              </a:rPr>
              <a:t>*next;</a:t>
            </a:r>
            <a:endParaRPr sz="2400" dirty="0">
              <a:latin typeface="UnBatang"/>
              <a:cs typeface="UnBatang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b="1" spc="690" dirty="0">
                <a:latin typeface="UnBatang"/>
                <a:cs typeface="UnBatang"/>
              </a:rPr>
              <a:t>};</a:t>
            </a:r>
            <a:endParaRPr sz="2400" dirty="0">
              <a:latin typeface="UnBatang"/>
              <a:cs typeface="UnBatang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92352" y="4953000"/>
            <a:ext cx="1457325" cy="850900"/>
            <a:chOff x="1292352" y="4953000"/>
            <a:chExt cx="1457325" cy="850900"/>
          </a:xfrm>
        </p:grpSpPr>
        <p:sp>
          <p:nvSpPr>
            <p:cNvPr id="6" name="object 6"/>
            <p:cNvSpPr/>
            <p:nvPr/>
          </p:nvSpPr>
          <p:spPr>
            <a:xfrm>
              <a:off x="1295400" y="4959095"/>
              <a:ext cx="1447800" cy="838200"/>
            </a:xfrm>
            <a:custGeom>
              <a:avLst/>
              <a:gdLst/>
              <a:ahLst/>
              <a:cxnLst/>
              <a:rect l="l" t="t" r="r" b="b"/>
              <a:pathLst>
                <a:path w="1447800" h="838200">
                  <a:moveTo>
                    <a:pt x="144780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1447800" y="838199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2352" y="4956047"/>
              <a:ext cx="1457325" cy="847725"/>
            </a:xfrm>
            <a:custGeom>
              <a:avLst/>
              <a:gdLst/>
              <a:ahLst/>
              <a:cxnLst/>
              <a:rect l="l" t="t" r="r" b="b"/>
              <a:pathLst>
                <a:path w="1457325" h="847725">
                  <a:moveTo>
                    <a:pt x="1456944" y="0"/>
                  </a:moveTo>
                  <a:lnTo>
                    <a:pt x="1447800" y="0"/>
                  </a:lnTo>
                  <a:lnTo>
                    <a:pt x="1447800" y="9144"/>
                  </a:lnTo>
                  <a:lnTo>
                    <a:pt x="1447800" y="417576"/>
                  </a:lnTo>
                  <a:lnTo>
                    <a:pt x="1447800" y="426720"/>
                  </a:lnTo>
                  <a:lnTo>
                    <a:pt x="1447800" y="838200"/>
                  </a:lnTo>
                  <a:lnTo>
                    <a:pt x="9144" y="838200"/>
                  </a:lnTo>
                  <a:lnTo>
                    <a:pt x="9144" y="426720"/>
                  </a:lnTo>
                  <a:lnTo>
                    <a:pt x="1447800" y="426720"/>
                  </a:lnTo>
                  <a:lnTo>
                    <a:pt x="1447800" y="417576"/>
                  </a:lnTo>
                  <a:lnTo>
                    <a:pt x="9144" y="417576"/>
                  </a:lnTo>
                  <a:lnTo>
                    <a:pt x="9144" y="9144"/>
                  </a:lnTo>
                  <a:lnTo>
                    <a:pt x="1447800" y="9144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847344"/>
                  </a:lnTo>
                  <a:lnTo>
                    <a:pt x="1456944" y="847344"/>
                  </a:lnTo>
                  <a:lnTo>
                    <a:pt x="1456944" y="841248"/>
                  </a:lnTo>
                  <a:lnTo>
                    <a:pt x="1456944" y="838200"/>
                  </a:lnTo>
                  <a:lnTo>
                    <a:pt x="1456944" y="9144"/>
                  </a:lnTo>
                  <a:lnTo>
                    <a:pt x="1456944" y="3048"/>
                  </a:lnTo>
                  <a:lnTo>
                    <a:pt x="1456944" y="0"/>
                  </a:lnTo>
                  <a:close/>
                </a:path>
              </a:pathLst>
            </a:custGeom>
            <a:solidFill>
              <a:srgbClr val="C6D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5400" y="4959095"/>
              <a:ext cx="1447800" cy="368935"/>
            </a:xfrm>
            <a:custGeom>
              <a:avLst/>
              <a:gdLst/>
              <a:ahLst/>
              <a:cxnLst/>
              <a:rect l="l" t="t" r="r" b="b"/>
              <a:pathLst>
                <a:path w="1447800" h="368935">
                  <a:moveTo>
                    <a:pt x="1447800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1447800" y="368807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92352" y="4953000"/>
              <a:ext cx="1457325" cy="378460"/>
            </a:xfrm>
            <a:custGeom>
              <a:avLst/>
              <a:gdLst/>
              <a:ahLst/>
              <a:cxnLst/>
              <a:rect l="l" t="t" r="r" b="b"/>
              <a:pathLst>
                <a:path w="1457325" h="378460">
                  <a:moveTo>
                    <a:pt x="1456943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1456943" y="377951"/>
                  </a:lnTo>
                  <a:lnTo>
                    <a:pt x="1456943" y="374904"/>
                  </a:lnTo>
                  <a:lnTo>
                    <a:pt x="9143" y="374904"/>
                  </a:lnTo>
                  <a:lnTo>
                    <a:pt x="3047" y="368807"/>
                  </a:lnTo>
                  <a:lnTo>
                    <a:pt x="9143" y="368807"/>
                  </a:lnTo>
                  <a:lnTo>
                    <a:pt x="9143" y="9143"/>
                  </a:lnTo>
                  <a:lnTo>
                    <a:pt x="3047" y="9143"/>
                  </a:lnTo>
                  <a:lnTo>
                    <a:pt x="9143" y="6095"/>
                  </a:lnTo>
                  <a:lnTo>
                    <a:pt x="1456943" y="6095"/>
                  </a:lnTo>
                  <a:lnTo>
                    <a:pt x="1456943" y="0"/>
                  </a:lnTo>
                  <a:close/>
                </a:path>
                <a:path w="1457325" h="378460">
                  <a:moveTo>
                    <a:pt x="9143" y="368807"/>
                  </a:moveTo>
                  <a:lnTo>
                    <a:pt x="3047" y="368807"/>
                  </a:lnTo>
                  <a:lnTo>
                    <a:pt x="9143" y="374904"/>
                  </a:lnTo>
                  <a:lnTo>
                    <a:pt x="9143" y="368807"/>
                  </a:lnTo>
                  <a:close/>
                </a:path>
                <a:path w="1457325" h="378460">
                  <a:moveTo>
                    <a:pt x="1447799" y="368807"/>
                  </a:moveTo>
                  <a:lnTo>
                    <a:pt x="9143" y="368807"/>
                  </a:lnTo>
                  <a:lnTo>
                    <a:pt x="9143" y="374904"/>
                  </a:lnTo>
                  <a:lnTo>
                    <a:pt x="1447799" y="374904"/>
                  </a:lnTo>
                  <a:lnTo>
                    <a:pt x="1447799" y="368807"/>
                  </a:lnTo>
                  <a:close/>
                </a:path>
                <a:path w="1457325" h="378460">
                  <a:moveTo>
                    <a:pt x="1447799" y="6095"/>
                  </a:moveTo>
                  <a:lnTo>
                    <a:pt x="1447799" y="374904"/>
                  </a:lnTo>
                  <a:lnTo>
                    <a:pt x="1450848" y="368807"/>
                  </a:lnTo>
                  <a:lnTo>
                    <a:pt x="1456943" y="368807"/>
                  </a:lnTo>
                  <a:lnTo>
                    <a:pt x="1456943" y="9143"/>
                  </a:lnTo>
                  <a:lnTo>
                    <a:pt x="1450848" y="9143"/>
                  </a:lnTo>
                  <a:lnTo>
                    <a:pt x="1447799" y="6095"/>
                  </a:lnTo>
                  <a:close/>
                </a:path>
                <a:path w="1457325" h="378460">
                  <a:moveTo>
                    <a:pt x="1456943" y="368807"/>
                  </a:moveTo>
                  <a:lnTo>
                    <a:pt x="1450848" y="368807"/>
                  </a:lnTo>
                  <a:lnTo>
                    <a:pt x="1447799" y="374904"/>
                  </a:lnTo>
                  <a:lnTo>
                    <a:pt x="1456943" y="374904"/>
                  </a:lnTo>
                  <a:lnTo>
                    <a:pt x="1456943" y="368807"/>
                  </a:lnTo>
                  <a:close/>
                </a:path>
                <a:path w="1457325" h="378460">
                  <a:moveTo>
                    <a:pt x="9143" y="6095"/>
                  </a:moveTo>
                  <a:lnTo>
                    <a:pt x="3047" y="9143"/>
                  </a:lnTo>
                  <a:lnTo>
                    <a:pt x="9143" y="9143"/>
                  </a:lnTo>
                  <a:lnTo>
                    <a:pt x="9143" y="6095"/>
                  </a:lnTo>
                  <a:close/>
                </a:path>
                <a:path w="1457325" h="378460">
                  <a:moveTo>
                    <a:pt x="1447799" y="6095"/>
                  </a:moveTo>
                  <a:lnTo>
                    <a:pt x="9143" y="6095"/>
                  </a:lnTo>
                  <a:lnTo>
                    <a:pt x="9143" y="9143"/>
                  </a:lnTo>
                  <a:lnTo>
                    <a:pt x="1447799" y="9143"/>
                  </a:lnTo>
                  <a:lnTo>
                    <a:pt x="1447799" y="6095"/>
                  </a:lnTo>
                  <a:close/>
                </a:path>
                <a:path w="1457325" h="378460">
                  <a:moveTo>
                    <a:pt x="1456943" y="6095"/>
                  </a:moveTo>
                  <a:lnTo>
                    <a:pt x="1447799" y="6095"/>
                  </a:lnTo>
                  <a:lnTo>
                    <a:pt x="1450848" y="9143"/>
                  </a:lnTo>
                  <a:lnTo>
                    <a:pt x="1456943" y="9143"/>
                  </a:lnTo>
                  <a:lnTo>
                    <a:pt x="1456943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95400" y="4937252"/>
            <a:ext cx="144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100"/>
              </a:spcBef>
            </a:pPr>
            <a:r>
              <a:rPr sz="2400" spc="-10" dirty="0" smtClean="0">
                <a:latin typeface="UnDotum"/>
                <a:cs typeface="UnDotum"/>
              </a:rPr>
              <a:t>i</a:t>
            </a:r>
            <a:r>
              <a:rPr lang="en-US" sz="2400" spc="-10" dirty="0" smtClean="0">
                <a:latin typeface="UnDotum"/>
                <a:cs typeface="UnDotum"/>
              </a:rPr>
              <a:t>d</a:t>
            </a:r>
            <a:endParaRPr sz="2400" dirty="0">
              <a:latin typeface="UnDotum"/>
              <a:cs typeface="UnDot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92352" y="5413247"/>
            <a:ext cx="1457325" cy="372110"/>
            <a:chOff x="1292352" y="5413247"/>
            <a:chExt cx="1457325" cy="372110"/>
          </a:xfrm>
        </p:grpSpPr>
        <p:sp>
          <p:nvSpPr>
            <p:cNvPr id="12" name="object 12"/>
            <p:cNvSpPr/>
            <p:nvPr/>
          </p:nvSpPr>
          <p:spPr>
            <a:xfrm>
              <a:off x="1295400" y="5416295"/>
              <a:ext cx="1447800" cy="365760"/>
            </a:xfrm>
            <a:custGeom>
              <a:avLst/>
              <a:gdLst/>
              <a:ahLst/>
              <a:cxnLst/>
              <a:rect l="l" t="t" r="r" b="b"/>
              <a:pathLst>
                <a:path w="1447800" h="365760">
                  <a:moveTo>
                    <a:pt x="14478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1447800" y="365759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92352" y="5413247"/>
              <a:ext cx="1457325" cy="372110"/>
            </a:xfrm>
            <a:custGeom>
              <a:avLst/>
              <a:gdLst/>
              <a:ahLst/>
              <a:cxnLst/>
              <a:rect l="l" t="t" r="r" b="b"/>
              <a:pathLst>
                <a:path w="1457325" h="372110">
                  <a:moveTo>
                    <a:pt x="1456943" y="0"/>
                  </a:moveTo>
                  <a:lnTo>
                    <a:pt x="0" y="0"/>
                  </a:lnTo>
                  <a:lnTo>
                    <a:pt x="0" y="371856"/>
                  </a:lnTo>
                  <a:lnTo>
                    <a:pt x="1456943" y="371856"/>
                  </a:lnTo>
                  <a:lnTo>
                    <a:pt x="1456943" y="368807"/>
                  </a:lnTo>
                  <a:lnTo>
                    <a:pt x="9143" y="368807"/>
                  </a:lnTo>
                  <a:lnTo>
                    <a:pt x="3047" y="362712"/>
                  </a:lnTo>
                  <a:lnTo>
                    <a:pt x="9143" y="362712"/>
                  </a:lnTo>
                  <a:lnTo>
                    <a:pt x="9143" y="9143"/>
                  </a:lnTo>
                  <a:lnTo>
                    <a:pt x="3047" y="9143"/>
                  </a:lnTo>
                  <a:lnTo>
                    <a:pt x="9143" y="3047"/>
                  </a:lnTo>
                  <a:lnTo>
                    <a:pt x="1456943" y="3047"/>
                  </a:lnTo>
                  <a:lnTo>
                    <a:pt x="1456943" y="0"/>
                  </a:lnTo>
                  <a:close/>
                </a:path>
                <a:path w="1457325" h="372110">
                  <a:moveTo>
                    <a:pt x="9143" y="362712"/>
                  </a:moveTo>
                  <a:lnTo>
                    <a:pt x="3047" y="362712"/>
                  </a:lnTo>
                  <a:lnTo>
                    <a:pt x="9143" y="368807"/>
                  </a:lnTo>
                  <a:lnTo>
                    <a:pt x="9143" y="362712"/>
                  </a:lnTo>
                  <a:close/>
                </a:path>
                <a:path w="1457325" h="372110">
                  <a:moveTo>
                    <a:pt x="1447799" y="362712"/>
                  </a:moveTo>
                  <a:lnTo>
                    <a:pt x="9143" y="362712"/>
                  </a:lnTo>
                  <a:lnTo>
                    <a:pt x="9143" y="368807"/>
                  </a:lnTo>
                  <a:lnTo>
                    <a:pt x="1447799" y="368807"/>
                  </a:lnTo>
                  <a:lnTo>
                    <a:pt x="1447799" y="362712"/>
                  </a:lnTo>
                  <a:close/>
                </a:path>
                <a:path w="1457325" h="372110">
                  <a:moveTo>
                    <a:pt x="1447799" y="3047"/>
                  </a:moveTo>
                  <a:lnTo>
                    <a:pt x="1447799" y="368807"/>
                  </a:lnTo>
                  <a:lnTo>
                    <a:pt x="1450848" y="362712"/>
                  </a:lnTo>
                  <a:lnTo>
                    <a:pt x="1456943" y="362712"/>
                  </a:lnTo>
                  <a:lnTo>
                    <a:pt x="1456943" y="9143"/>
                  </a:lnTo>
                  <a:lnTo>
                    <a:pt x="1450848" y="9143"/>
                  </a:lnTo>
                  <a:lnTo>
                    <a:pt x="1447799" y="3047"/>
                  </a:lnTo>
                  <a:close/>
                </a:path>
                <a:path w="1457325" h="372110">
                  <a:moveTo>
                    <a:pt x="1456943" y="362712"/>
                  </a:moveTo>
                  <a:lnTo>
                    <a:pt x="1450848" y="362712"/>
                  </a:lnTo>
                  <a:lnTo>
                    <a:pt x="1447799" y="368807"/>
                  </a:lnTo>
                  <a:lnTo>
                    <a:pt x="1456943" y="368807"/>
                  </a:lnTo>
                  <a:lnTo>
                    <a:pt x="1456943" y="362712"/>
                  </a:lnTo>
                  <a:close/>
                </a:path>
                <a:path w="1457325" h="372110">
                  <a:moveTo>
                    <a:pt x="9143" y="3047"/>
                  </a:moveTo>
                  <a:lnTo>
                    <a:pt x="3047" y="9143"/>
                  </a:lnTo>
                  <a:lnTo>
                    <a:pt x="9143" y="9143"/>
                  </a:lnTo>
                  <a:lnTo>
                    <a:pt x="9143" y="3047"/>
                  </a:lnTo>
                  <a:close/>
                </a:path>
                <a:path w="1457325" h="372110">
                  <a:moveTo>
                    <a:pt x="1447799" y="3047"/>
                  </a:moveTo>
                  <a:lnTo>
                    <a:pt x="9143" y="3047"/>
                  </a:lnTo>
                  <a:lnTo>
                    <a:pt x="9143" y="9143"/>
                  </a:lnTo>
                  <a:lnTo>
                    <a:pt x="1447799" y="9143"/>
                  </a:lnTo>
                  <a:lnTo>
                    <a:pt x="1447799" y="3047"/>
                  </a:lnTo>
                  <a:close/>
                </a:path>
                <a:path w="1457325" h="372110">
                  <a:moveTo>
                    <a:pt x="1456943" y="3047"/>
                  </a:moveTo>
                  <a:lnTo>
                    <a:pt x="1447799" y="3047"/>
                  </a:lnTo>
                  <a:lnTo>
                    <a:pt x="1450848" y="9143"/>
                  </a:lnTo>
                  <a:lnTo>
                    <a:pt x="1456943" y="9143"/>
                  </a:lnTo>
                  <a:lnTo>
                    <a:pt x="1456943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95400" y="5394452"/>
            <a:ext cx="144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UnDotum"/>
                <a:cs typeface="UnDotum"/>
              </a:rPr>
              <a:t>next</a:t>
            </a:r>
            <a:endParaRPr sz="2400">
              <a:latin typeface="UnDotum"/>
              <a:cs typeface="UnDotum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64352" y="3560064"/>
            <a:ext cx="1457325" cy="847725"/>
            <a:chOff x="5864352" y="3560064"/>
            <a:chExt cx="1457325" cy="847725"/>
          </a:xfrm>
        </p:grpSpPr>
        <p:sp>
          <p:nvSpPr>
            <p:cNvPr id="16" name="object 16"/>
            <p:cNvSpPr/>
            <p:nvPr/>
          </p:nvSpPr>
          <p:spPr>
            <a:xfrm>
              <a:off x="5867400" y="3563112"/>
              <a:ext cx="1447800" cy="838200"/>
            </a:xfrm>
            <a:custGeom>
              <a:avLst/>
              <a:gdLst/>
              <a:ahLst/>
              <a:cxnLst/>
              <a:rect l="l" t="t" r="r" b="b"/>
              <a:pathLst>
                <a:path w="1447800" h="838200">
                  <a:moveTo>
                    <a:pt x="14478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1447800" y="8382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4352" y="3560063"/>
              <a:ext cx="1457325" cy="847725"/>
            </a:xfrm>
            <a:custGeom>
              <a:avLst/>
              <a:gdLst/>
              <a:ahLst/>
              <a:cxnLst/>
              <a:rect l="l" t="t" r="r" b="b"/>
              <a:pathLst>
                <a:path w="1457325" h="847725">
                  <a:moveTo>
                    <a:pt x="1456944" y="0"/>
                  </a:moveTo>
                  <a:lnTo>
                    <a:pt x="1447800" y="0"/>
                  </a:lnTo>
                  <a:lnTo>
                    <a:pt x="1447800" y="9144"/>
                  </a:lnTo>
                  <a:lnTo>
                    <a:pt x="1447800" y="417576"/>
                  </a:lnTo>
                  <a:lnTo>
                    <a:pt x="1447800" y="426720"/>
                  </a:lnTo>
                  <a:lnTo>
                    <a:pt x="1447800" y="838200"/>
                  </a:lnTo>
                  <a:lnTo>
                    <a:pt x="9144" y="838200"/>
                  </a:lnTo>
                  <a:lnTo>
                    <a:pt x="9144" y="426720"/>
                  </a:lnTo>
                  <a:lnTo>
                    <a:pt x="1447800" y="426720"/>
                  </a:lnTo>
                  <a:lnTo>
                    <a:pt x="1447800" y="417576"/>
                  </a:lnTo>
                  <a:lnTo>
                    <a:pt x="9144" y="417576"/>
                  </a:lnTo>
                  <a:lnTo>
                    <a:pt x="9144" y="9144"/>
                  </a:lnTo>
                  <a:lnTo>
                    <a:pt x="1447800" y="9144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847344"/>
                  </a:lnTo>
                  <a:lnTo>
                    <a:pt x="1456944" y="847344"/>
                  </a:lnTo>
                  <a:lnTo>
                    <a:pt x="1456944" y="841248"/>
                  </a:lnTo>
                  <a:lnTo>
                    <a:pt x="1456944" y="838200"/>
                  </a:lnTo>
                  <a:lnTo>
                    <a:pt x="1456944" y="9144"/>
                  </a:lnTo>
                  <a:lnTo>
                    <a:pt x="1456944" y="3048"/>
                  </a:lnTo>
                  <a:lnTo>
                    <a:pt x="1456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67400" y="3563112"/>
              <a:ext cx="1447800" cy="368935"/>
            </a:xfrm>
            <a:custGeom>
              <a:avLst/>
              <a:gdLst/>
              <a:ahLst/>
              <a:cxnLst/>
              <a:rect l="l" t="t" r="r" b="b"/>
              <a:pathLst>
                <a:path w="1447800" h="368935">
                  <a:moveTo>
                    <a:pt x="14478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447800" y="368808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67400" y="3541267"/>
            <a:ext cx="144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100"/>
              </a:spcBef>
            </a:pPr>
            <a:r>
              <a:rPr sz="2400" spc="-10" dirty="0" smtClean="0">
                <a:latin typeface="UnDotum"/>
                <a:cs typeface="UnDotum"/>
              </a:rPr>
              <a:t>i</a:t>
            </a:r>
            <a:r>
              <a:rPr lang="en-US" sz="2400" spc="-10" dirty="0" smtClean="0">
                <a:latin typeface="UnDotum"/>
                <a:cs typeface="UnDotum"/>
              </a:rPr>
              <a:t>d</a:t>
            </a:r>
            <a:endParaRPr sz="2400" dirty="0">
              <a:latin typeface="UnDotum"/>
              <a:cs typeface="UnDot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67400" y="4020311"/>
            <a:ext cx="1447800" cy="365760"/>
          </a:xfrm>
          <a:custGeom>
            <a:avLst/>
            <a:gdLst/>
            <a:ahLst/>
            <a:cxnLst/>
            <a:rect l="l" t="t" r="r" b="b"/>
            <a:pathLst>
              <a:path w="1447800" h="365760">
                <a:moveTo>
                  <a:pt x="1447800" y="0"/>
                </a:moveTo>
                <a:lnTo>
                  <a:pt x="0" y="0"/>
                </a:lnTo>
                <a:lnTo>
                  <a:pt x="0" y="365760"/>
                </a:lnTo>
                <a:lnTo>
                  <a:pt x="1447800" y="365760"/>
                </a:lnTo>
                <a:lnTo>
                  <a:pt x="1447800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67400" y="3998467"/>
            <a:ext cx="144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UnDotum"/>
                <a:cs typeface="UnDotum"/>
              </a:rPr>
              <a:t>next</a:t>
            </a:r>
            <a:endParaRPr sz="2400" dirty="0">
              <a:latin typeface="UnDotum"/>
              <a:cs typeface="UnDotu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121151" y="5922264"/>
            <a:ext cx="1450849" cy="847725"/>
            <a:chOff x="3121151" y="5922264"/>
            <a:chExt cx="1457325" cy="847725"/>
          </a:xfrm>
        </p:grpSpPr>
        <p:sp>
          <p:nvSpPr>
            <p:cNvPr id="23" name="object 23"/>
            <p:cNvSpPr/>
            <p:nvPr/>
          </p:nvSpPr>
          <p:spPr>
            <a:xfrm>
              <a:off x="3124199" y="5925312"/>
              <a:ext cx="1447800" cy="838200"/>
            </a:xfrm>
            <a:custGeom>
              <a:avLst/>
              <a:gdLst/>
              <a:ahLst/>
              <a:cxnLst/>
              <a:rect l="l" t="t" r="r" b="b"/>
              <a:pathLst>
                <a:path w="1447800" h="838200">
                  <a:moveTo>
                    <a:pt x="14478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1447800" y="8382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21152" y="5922264"/>
              <a:ext cx="1457325" cy="847725"/>
            </a:xfrm>
            <a:custGeom>
              <a:avLst/>
              <a:gdLst/>
              <a:ahLst/>
              <a:cxnLst/>
              <a:rect l="l" t="t" r="r" b="b"/>
              <a:pathLst>
                <a:path w="1457325" h="847725">
                  <a:moveTo>
                    <a:pt x="1456944" y="0"/>
                  </a:moveTo>
                  <a:lnTo>
                    <a:pt x="1447800" y="0"/>
                  </a:lnTo>
                  <a:lnTo>
                    <a:pt x="1447800" y="9144"/>
                  </a:lnTo>
                  <a:lnTo>
                    <a:pt x="1447800" y="417576"/>
                  </a:lnTo>
                  <a:lnTo>
                    <a:pt x="1447800" y="426720"/>
                  </a:lnTo>
                  <a:lnTo>
                    <a:pt x="1447800" y="838212"/>
                  </a:lnTo>
                  <a:lnTo>
                    <a:pt x="9144" y="838212"/>
                  </a:lnTo>
                  <a:lnTo>
                    <a:pt x="9144" y="426720"/>
                  </a:lnTo>
                  <a:lnTo>
                    <a:pt x="1447800" y="426720"/>
                  </a:lnTo>
                  <a:lnTo>
                    <a:pt x="1447800" y="417576"/>
                  </a:lnTo>
                  <a:lnTo>
                    <a:pt x="9144" y="417576"/>
                  </a:lnTo>
                  <a:lnTo>
                    <a:pt x="9144" y="9144"/>
                  </a:lnTo>
                  <a:lnTo>
                    <a:pt x="1447800" y="9144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847344"/>
                  </a:lnTo>
                  <a:lnTo>
                    <a:pt x="1456944" y="847344"/>
                  </a:lnTo>
                  <a:lnTo>
                    <a:pt x="1456944" y="841248"/>
                  </a:lnTo>
                  <a:lnTo>
                    <a:pt x="1456944" y="838212"/>
                  </a:lnTo>
                  <a:lnTo>
                    <a:pt x="1456944" y="9144"/>
                  </a:lnTo>
                  <a:lnTo>
                    <a:pt x="1456944" y="3048"/>
                  </a:lnTo>
                  <a:lnTo>
                    <a:pt x="1456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4199" y="5925312"/>
              <a:ext cx="1447800" cy="368935"/>
            </a:xfrm>
            <a:custGeom>
              <a:avLst/>
              <a:gdLst/>
              <a:ahLst/>
              <a:cxnLst/>
              <a:rect l="l" t="t" r="r" b="b"/>
              <a:pathLst>
                <a:path w="1447800" h="368935">
                  <a:moveTo>
                    <a:pt x="1447800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1447800" y="368807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124200" y="5903467"/>
            <a:ext cx="144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100"/>
              </a:spcBef>
            </a:pPr>
            <a:r>
              <a:rPr sz="2400" spc="-10" dirty="0" smtClean="0">
                <a:latin typeface="UnDotum"/>
                <a:cs typeface="UnDotum"/>
              </a:rPr>
              <a:t>i</a:t>
            </a:r>
            <a:r>
              <a:rPr lang="en-US" sz="2400" spc="-10" dirty="0" smtClean="0">
                <a:latin typeface="UnDotum"/>
                <a:cs typeface="UnDotum"/>
              </a:rPr>
              <a:t>d</a:t>
            </a:r>
            <a:endParaRPr sz="2400" dirty="0">
              <a:latin typeface="UnDotum"/>
              <a:cs typeface="UnDotum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16952" y="5617464"/>
            <a:ext cx="1457325" cy="847725"/>
            <a:chOff x="7616952" y="5617464"/>
            <a:chExt cx="1457325" cy="847725"/>
          </a:xfrm>
        </p:grpSpPr>
        <p:sp>
          <p:nvSpPr>
            <p:cNvPr id="28" name="object 28"/>
            <p:cNvSpPr/>
            <p:nvPr/>
          </p:nvSpPr>
          <p:spPr>
            <a:xfrm>
              <a:off x="7620000" y="5620512"/>
              <a:ext cx="1447800" cy="838200"/>
            </a:xfrm>
            <a:custGeom>
              <a:avLst/>
              <a:gdLst/>
              <a:ahLst/>
              <a:cxnLst/>
              <a:rect l="l" t="t" r="r" b="b"/>
              <a:pathLst>
                <a:path w="1447800" h="838200">
                  <a:moveTo>
                    <a:pt x="14478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1447800" y="8382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16952" y="5617463"/>
              <a:ext cx="1457325" cy="847725"/>
            </a:xfrm>
            <a:custGeom>
              <a:avLst/>
              <a:gdLst/>
              <a:ahLst/>
              <a:cxnLst/>
              <a:rect l="l" t="t" r="r" b="b"/>
              <a:pathLst>
                <a:path w="1457325" h="847725">
                  <a:moveTo>
                    <a:pt x="1456944" y="0"/>
                  </a:moveTo>
                  <a:lnTo>
                    <a:pt x="1447800" y="0"/>
                  </a:lnTo>
                  <a:lnTo>
                    <a:pt x="1447800" y="9144"/>
                  </a:lnTo>
                  <a:lnTo>
                    <a:pt x="1447800" y="417576"/>
                  </a:lnTo>
                  <a:lnTo>
                    <a:pt x="1447800" y="426720"/>
                  </a:lnTo>
                  <a:lnTo>
                    <a:pt x="1447800" y="838212"/>
                  </a:lnTo>
                  <a:lnTo>
                    <a:pt x="9144" y="838212"/>
                  </a:lnTo>
                  <a:lnTo>
                    <a:pt x="9144" y="426720"/>
                  </a:lnTo>
                  <a:lnTo>
                    <a:pt x="1447800" y="426720"/>
                  </a:lnTo>
                  <a:lnTo>
                    <a:pt x="1447800" y="417576"/>
                  </a:lnTo>
                  <a:lnTo>
                    <a:pt x="9144" y="417576"/>
                  </a:lnTo>
                  <a:lnTo>
                    <a:pt x="9144" y="9144"/>
                  </a:lnTo>
                  <a:lnTo>
                    <a:pt x="1447800" y="9144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847344"/>
                  </a:lnTo>
                  <a:lnTo>
                    <a:pt x="1456944" y="847344"/>
                  </a:lnTo>
                  <a:lnTo>
                    <a:pt x="1456944" y="841248"/>
                  </a:lnTo>
                  <a:lnTo>
                    <a:pt x="1456944" y="838212"/>
                  </a:lnTo>
                  <a:lnTo>
                    <a:pt x="1456944" y="9144"/>
                  </a:lnTo>
                  <a:lnTo>
                    <a:pt x="1456944" y="3048"/>
                  </a:lnTo>
                  <a:lnTo>
                    <a:pt x="1456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20000" y="5620512"/>
              <a:ext cx="1447800" cy="368935"/>
            </a:xfrm>
            <a:custGeom>
              <a:avLst/>
              <a:gdLst/>
              <a:ahLst/>
              <a:cxnLst/>
              <a:rect l="l" t="t" r="r" b="b"/>
              <a:pathLst>
                <a:path w="1447800" h="368935">
                  <a:moveTo>
                    <a:pt x="1447800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1447800" y="368807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218944" y="5779008"/>
            <a:ext cx="2353310" cy="969644"/>
            <a:chOff x="2218944" y="5779008"/>
            <a:chExt cx="2353310" cy="969644"/>
          </a:xfrm>
        </p:grpSpPr>
        <p:sp>
          <p:nvSpPr>
            <p:cNvPr id="32" name="object 32"/>
            <p:cNvSpPr/>
            <p:nvPr/>
          </p:nvSpPr>
          <p:spPr>
            <a:xfrm>
              <a:off x="3124200" y="6382512"/>
              <a:ext cx="1447800" cy="365760"/>
            </a:xfrm>
            <a:custGeom>
              <a:avLst/>
              <a:gdLst/>
              <a:ahLst/>
              <a:cxnLst/>
              <a:rect l="l" t="t" r="r" b="b"/>
              <a:pathLst>
                <a:path w="1447800" h="365759">
                  <a:moveTo>
                    <a:pt x="14478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1447800" y="365759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18944" y="5779008"/>
              <a:ext cx="905510" cy="408940"/>
            </a:xfrm>
            <a:custGeom>
              <a:avLst/>
              <a:gdLst/>
              <a:ahLst/>
              <a:cxnLst/>
              <a:rect l="l" t="t" r="r" b="b"/>
              <a:pathLst>
                <a:path w="905510" h="408939">
                  <a:moveTo>
                    <a:pt x="905256" y="335280"/>
                  </a:moveTo>
                  <a:lnTo>
                    <a:pt x="829056" y="335280"/>
                  </a:lnTo>
                  <a:lnTo>
                    <a:pt x="830071" y="339344"/>
                  </a:lnTo>
                  <a:lnTo>
                    <a:pt x="832104" y="341376"/>
                  </a:lnTo>
                  <a:lnTo>
                    <a:pt x="830988" y="343011"/>
                  </a:lnTo>
                  <a:lnTo>
                    <a:pt x="832104" y="347472"/>
                  </a:lnTo>
                  <a:lnTo>
                    <a:pt x="827499" y="348129"/>
                  </a:lnTo>
                  <a:lnTo>
                    <a:pt x="786383" y="408432"/>
                  </a:lnTo>
                  <a:lnTo>
                    <a:pt x="905256" y="335280"/>
                  </a:lnTo>
                  <a:close/>
                </a:path>
                <a:path w="905510" h="408939">
                  <a:moveTo>
                    <a:pt x="554736" y="371856"/>
                  </a:moveTo>
                  <a:lnTo>
                    <a:pt x="472439" y="371856"/>
                  </a:lnTo>
                  <a:lnTo>
                    <a:pt x="496824" y="374904"/>
                  </a:lnTo>
                  <a:lnTo>
                    <a:pt x="527304" y="374904"/>
                  </a:lnTo>
                  <a:lnTo>
                    <a:pt x="554736" y="371856"/>
                  </a:lnTo>
                  <a:close/>
                </a:path>
                <a:path w="905510" h="408939">
                  <a:moveTo>
                    <a:pt x="9143" y="0"/>
                  </a:moveTo>
                  <a:lnTo>
                    <a:pt x="0" y="6096"/>
                  </a:lnTo>
                  <a:lnTo>
                    <a:pt x="6095" y="15240"/>
                  </a:lnTo>
                  <a:lnTo>
                    <a:pt x="15239" y="27432"/>
                  </a:lnTo>
                  <a:lnTo>
                    <a:pt x="24383" y="42672"/>
                  </a:lnTo>
                  <a:lnTo>
                    <a:pt x="48768" y="73152"/>
                  </a:lnTo>
                  <a:lnTo>
                    <a:pt x="60960" y="91440"/>
                  </a:lnTo>
                  <a:lnTo>
                    <a:pt x="115824" y="170688"/>
                  </a:lnTo>
                  <a:lnTo>
                    <a:pt x="176783" y="243840"/>
                  </a:lnTo>
                  <a:lnTo>
                    <a:pt x="192024" y="256032"/>
                  </a:lnTo>
                  <a:lnTo>
                    <a:pt x="207263" y="271272"/>
                  </a:lnTo>
                  <a:lnTo>
                    <a:pt x="259080" y="310896"/>
                  </a:lnTo>
                  <a:lnTo>
                    <a:pt x="310895" y="338328"/>
                  </a:lnTo>
                  <a:lnTo>
                    <a:pt x="371856" y="359664"/>
                  </a:lnTo>
                  <a:lnTo>
                    <a:pt x="426719" y="368808"/>
                  </a:lnTo>
                  <a:lnTo>
                    <a:pt x="448056" y="371856"/>
                  </a:lnTo>
                  <a:lnTo>
                    <a:pt x="588263" y="371856"/>
                  </a:lnTo>
                  <a:lnTo>
                    <a:pt x="685800" y="362712"/>
                  </a:lnTo>
                  <a:lnTo>
                    <a:pt x="496824" y="362712"/>
                  </a:lnTo>
                  <a:lnTo>
                    <a:pt x="472439" y="359664"/>
                  </a:lnTo>
                  <a:lnTo>
                    <a:pt x="451104" y="359664"/>
                  </a:lnTo>
                  <a:lnTo>
                    <a:pt x="408431" y="353568"/>
                  </a:lnTo>
                  <a:lnTo>
                    <a:pt x="393192" y="350520"/>
                  </a:lnTo>
                  <a:lnTo>
                    <a:pt x="374904" y="347472"/>
                  </a:lnTo>
                  <a:lnTo>
                    <a:pt x="344424" y="338328"/>
                  </a:lnTo>
                  <a:lnTo>
                    <a:pt x="316992" y="329184"/>
                  </a:lnTo>
                  <a:lnTo>
                    <a:pt x="292607" y="313944"/>
                  </a:lnTo>
                  <a:lnTo>
                    <a:pt x="265175" y="298704"/>
                  </a:lnTo>
                  <a:lnTo>
                    <a:pt x="240792" y="280416"/>
                  </a:lnTo>
                  <a:lnTo>
                    <a:pt x="213360" y="259080"/>
                  </a:lnTo>
                  <a:lnTo>
                    <a:pt x="201168" y="246888"/>
                  </a:lnTo>
                  <a:lnTo>
                    <a:pt x="185928" y="234696"/>
                  </a:lnTo>
                  <a:lnTo>
                    <a:pt x="124968" y="164592"/>
                  </a:lnTo>
                  <a:lnTo>
                    <a:pt x="70104" y="85344"/>
                  </a:lnTo>
                  <a:lnTo>
                    <a:pt x="45719" y="48768"/>
                  </a:lnTo>
                  <a:lnTo>
                    <a:pt x="36575" y="33528"/>
                  </a:lnTo>
                  <a:lnTo>
                    <a:pt x="24383" y="21336"/>
                  </a:lnTo>
                  <a:lnTo>
                    <a:pt x="18287" y="9144"/>
                  </a:lnTo>
                  <a:lnTo>
                    <a:pt x="9143" y="0"/>
                  </a:lnTo>
                  <a:close/>
                </a:path>
                <a:path w="905510" h="408939">
                  <a:moveTo>
                    <a:pt x="826443" y="335715"/>
                  </a:moveTo>
                  <a:lnTo>
                    <a:pt x="810768" y="338328"/>
                  </a:lnTo>
                  <a:lnTo>
                    <a:pt x="588263" y="359664"/>
                  </a:lnTo>
                  <a:lnTo>
                    <a:pt x="554736" y="359664"/>
                  </a:lnTo>
                  <a:lnTo>
                    <a:pt x="527304" y="362712"/>
                  </a:lnTo>
                  <a:lnTo>
                    <a:pt x="685800" y="362712"/>
                  </a:lnTo>
                  <a:lnTo>
                    <a:pt x="783336" y="353568"/>
                  </a:lnTo>
                  <a:lnTo>
                    <a:pt x="810768" y="350520"/>
                  </a:lnTo>
                  <a:lnTo>
                    <a:pt x="827499" y="348129"/>
                  </a:lnTo>
                  <a:lnTo>
                    <a:pt x="830988" y="343011"/>
                  </a:lnTo>
                  <a:lnTo>
                    <a:pt x="830071" y="339344"/>
                  </a:lnTo>
                  <a:lnTo>
                    <a:pt x="826443" y="335715"/>
                  </a:lnTo>
                  <a:close/>
                </a:path>
                <a:path w="905510" h="408939">
                  <a:moveTo>
                    <a:pt x="830988" y="343011"/>
                  </a:moveTo>
                  <a:lnTo>
                    <a:pt x="827499" y="348129"/>
                  </a:lnTo>
                  <a:lnTo>
                    <a:pt x="832104" y="347472"/>
                  </a:lnTo>
                  <a:lnTo>
                    <a:pt x="830988" y="343011"/>
                  </a:lnTo>
                  <a:close/>
                </a:path>
                <a:path w="905510" h="408939">
                  <a:moveTo>
                    <a:pt x="829056" y="335280"/>
                  </a:moveTo>
                  <a:lnTo>
                    <a:pt x="826443" y="335715"/>
                  </a:lnTo>
                  <a:lnTo>
                    <a:pt x="830071" y="339344"/>
                  </a:lnTo>
                  <a:lnTo>
                    <a:pt x="829056" y="335280"/>
                  </a:lnTo>
                  <a:close/>
                </a:path>
                <a:path w="905510" h="408939">
                  <a:moveTo>
                    <a:pt x="774192" y="283464"/>
                  </a:moveTo>
                  <a:lnTo>
                    <a:pt x="826443" y="335715"/>
                  </a:lnTo>
                  <a:lnTo>
                    <a:pt x="829056" y="335280"/>
                  </a:lnTo>
                  <a:lnTo>
                    <a:pt x="905256" y="335280"/>
                  </a:lnTo>
                  <a:lnTo>
                    <a:pt x="774192" y="283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620000" y="5598667"/>
            <a:ext cx="144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100"/>
              </a:spcBef>
            </a:pPr>
            <a:r>
              <a:rPr sz="2400" spc="-10" dirty="0" smtClean="0">
                <a:latin typeface="UnDotum"/>
                <a:cs typeface="UnDotum"/>
              </a:rPr>
              <a:t>i</a:t>
            </a:r>
            <a:r>
              <a:rPr lang="en-US" sz="2400" spc="-10" dirty="0" smtClean="0">
                <a:latin typeface="UnDotum"/>
                <a:cs typeface="UnDotum"/>
              </a:rPr>
              <a:t>d</a:t>
            </a:r>
            <a:endParaRPr sz="2400" dirty="0">
              <a:latin typeface="UnDotum"/>
              <a:cs typeface="UnDotum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620000" y="6077711"/>
            <a:ext cx="1447800" cy="365760"/>
          </a:xfrm>
          <a:custGeom>
            <a:avLst/>
            <a:gdLst/>
            <a:ahLst/>
            <a:cxnLst/>
            <a:rect l="l" t="t" r="r" b="b"/>
            <a:pathLst>
              <a:path w="1447800" h="365760">
                <a:moveTo>
                  <a:pt x="1447800" y="0"/>
                </a:moveTo>
                <a:lnTo>
                  <a:pt x="0" y="0"/>
                </a:lnTo>
                <a:lnTo>
                  <a:pt x="0" y="365759"/>
                </a:lnTo>
                <a:lnTo>
                  <a:pt x="1447800" y="365759"/>
                </a:lnTo>
                <a:lnTo>
                  <a:pt x="1447800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620000" y="6055867"/>
            <a:ext cx="144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UnDotum"/>
                <a:cs typeface="UnDotum"/>
              </a:rPr>
              <a:t>next</a:t>
            </a:r>
            <a:endParaRPr sz="2400">
              <a:latin typeface="UnDotum"/>
              <a:cs typeface="UnDotum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480155" y="2596708"/>
            <a:ext cx="4724400" cy="4764405"/>
            <a:chOff x="3563111" y="2392679"/>
            <a:chExt cx="4724400" cy="4764405"/>
          </a:xfrm>
        </p:grpSpPr>
        <p:sp>
          <p:nvSpPr>
            <p:cNvPr id="38" name="object 38"/>
            <p:cNvSpPr/>
            <p:nvPr/>
          </p:nvSpPr>
          <p:spPr>
            <a:xfrm>
              <a:off x="3563112" y="3471671"/>
              <a:ext cx="4724400" cy="3685540"/>
            </a:xfrm>
            <a:custGeom>
              <a:avLst/>
              <a:gdLst/>
              <a:ahLst/>
              <a:cxnLst/>
              <a:rect l="l" t="t" r="r" b="b"/>
              <a:pathLst>
                <a:path w="4724400" h="3685540">
                  <a:moveTo>
                    <a:pt x="880872" y="12192"/>
                  </a:moveTo>
                  <a:lnTo>
                    <a:pt x="874776" y="0"/>
                  </a:lnTo>
                  <a:lnTo>
                    <a:pt x="76047" y="236893"/>
                  </a:lnTo>
                  <a:lnTo>
                    <a:pt x="103632" y="170688"/>
                  </a:lnTo>
                  <a:lnTo>
                    <a:pt x="75006" y="196799"/>
                  </a:lnTo>
                  <a:lnTo>
                    <a:pt x="75006" y="245198"/>
                  </a:lnTo>
                  <a:lnTo>
                    <a:pt x="73152" y="243840"/>
                  </a:lnTo>
                  <a:lnTo>
                    <a:pt x="74104" y="241554"/>
                  </a:lnTo>
                  <a:lnTo>
                    <a:pt x="75006" y="245198"/>
                  </a:lnTo>
                  <a:lnTo>
                    <a:pt x="75006" y="196799"/>
                  </a:lnTo>
                  <a:lnTo>
                    <a:pt x="0" y="265176"/>
                  </a:lnTo>
                  <a:lnTo>
                    <a:pt x="140208" y="292608"/>
                  </a:lnTo>
                  <a:lnTo>
                    <a:pt x="81534" y="249936"/>
                  </a:lnTo>
                  <a:lnTo>
                    <a:pt x="79984" y="248818"/>
                  </a:lnTo>
                  <a:lnTo>
                    <a:pt x="880872" y="12192"/>
                  </a:lnTo>
                  <a:close/>
                </a:path>
                <a:path w="4724400" h="3685540">
                  <a:moveTo>
                    <a:pt x="4145280" y="1301496"/>
                  </a:moveTo>
                  <a:lnTo>
                    <a:pt x="4110050" y="1366520"/>
                  </a:lnTo>
                  <a:lnTo>
                    <a:pt x="4108704" y="1362456"/>
                  </a:lnTo>
                  <a:lnTo>
                    <a:pt x="4099560" y="1338072"/>
                  </a:lnTo>
                  <a:lnTo>
                    <a:pt x="4087368" y="1313688"/>
                  </a:lnTo>
                  <a:lnTo>
                    <a:pt x="4066032" y="1258824"/>
                  </a:lnTo>
                  <a:lnTo>
                    <a:pt x="4041648" y="1207008"/>
                  </a:lnTo>
                  <a:lnTo>
                    <a:pt x="4017264" y="1152144"/>
                  </a:lnTo>
                  <a:lnTo>
                    <a:pt x="3986784" y="1103376"/>
                  </a:lnTo>
                  <a:lnTo>
                    <a:pt x="3925824" y="1027176"/>
                  </a:lnTo>
                  <a:lnTo>
                    <a:pt x="3895344" y="996696"/>
                  </a:lnTo>
                  <a:lnTo>
                    <a:pt x="3861816" y="966216"/>
                  </a:lnTo>
                  <a:lnTo>
                    <a:pt x="3828288" y="941832"/>
                  </a:lnTo>
                  <a:lnTo>
                    <a:pt x="3745992" y="893064"/>
                  </a:lnTo>
                  <a:lnTo>
                    <a:pt x="3697224" y="871728"/>
                  </a:lnTo>
                  <a:lnTo>
                    <a:pt x="3669792" y="859536"/>
                  </a:lnTo>
                  <a:lnTo>
                    <a:pt x="3624072" y="841248"/>
                  </a:lnTo>
                  <a:lnTo>
                    <a:pt x="3605784" y="835152"/>
                  </a:lnTo>
                  <a:lnTo>
                    <a:pt x="3569208" y="826008"/>
                  </a:lnTo>
                  <a:lnTo>
                    <a:pt x="3529584" y="813816"/>
                  </a:lnTo>
                  <a:lnTo>
                    <a:pt x="3486912" y="801624"/>
                  </a:lnTo>
                  <a:lnTo>
                    <a:pt x="3441192" y="792480"/>
                  </a:lnTo>
                  <a:lnTo>
                    <a:pt x="3392424" y="780288"/>
                  </a:lnTo>
                  <a:lnTo>
                    <a:pt x="3294888" y="758952"/>
                  </a:lnTo>
                  <a:lnTo>
                    <a:pt x="3249168" y="749808"/>
                  </a:lnTo>
                  <a:lnTo>
                    <a:pt x="3203448" y="737616"/>
                  </a:lnTo>
                  <a:lnTo>
                    <a:pt x="3157728" y="728472"/>
                  </a:lnTo>
                  <a:lnTo>
                    <a:pt x="3118104" y="722376"/>
                  </a:lnTo>
                  <a:lnTo>
                    <a:pt x="3078480" y="713232"/>
                  </a:lnTo>
                  <a:lnTo>
                    <a:pt x="3060192" y="710184"/>
                  </a:lnTo>
                  <a:lnTo>
                    <a:pt x="3029712" y="704088"/>
                  </a:lnTo>
                  <a:lnTo>
                    <a:pt x="3017507" y="701040"/>
                  </a:lnTo>
                  <a:lnTo>
                    <a:pt x="3002280" y="697992"/>
                  </a:lnTo>
                  <a:lnTo>
                    <a:pt x="2993136" y="694944"/>
                  </a:lnTo>
                  <a:lnTo>
                    <a:pt x="2990088" y="707136"/>
                  </a:lnTo>
                  <a:lnTo>
                    <a:pt x="3026664" y="716280"/>
                  </a:lnTo>
                  <a:lnTo>
                    <a:pt x="3041904" y="719328"/>
                  </a:lnTo>
                  <a:lnTo>
                    <a:pt x="3060192" y="722376"/>
                  </a:lnTo>
                  <a:lnTo>
                    <a:pt x="3075432" y="725424"/>
                  </a:lnTo>
                  <a:lnTo>
                    <a:pt x="3154680" y="743712"/>
                  </a:lnTo>
                  <a:lnTo>
                    <a:pt x="3246120" y="762000"/>
                  </a:lnTo>
                  <a:lnTo>
                    <a:pt x="3294888" y="771144"/>
                  </a:lnTo>
                  <a:lnTo>
                    <a:pt x="3389376" y="792480"/>
                  </a:lnTo>
                  <a:lnTo>
                    <a:pt x="3438144" y="804672"/>
                  </a:lnTo>
                  <a:lnTo>
                    <a:pt x="3483864" y="813816"/>
                  </a:lnTo>
                  <a:lnTo>
                    <a:pt x="3526536" y="826008"/>
                  </a:lnTo>
                  <a:lnTo>
                    <a:pt x="3566160" y="838200"/>
                  </a:lnTo>
                  <a:lnTo>
                    <a:pt x="3602736" y="847344"/>
                  </a:lnTo>
                  <a:lnTo>
                    <a:pt x="3621024" y="853440"/>
                  </a:lnTo>
                  <a:lnTo>
                    <a:pt x="3636264" y="859536"/>
                  </a:lnTo>
                  <a:lnTo>
                    <a:pt x="3691128" y="883920"/>
                  </a:lnTo>
                  <a:lnTo>
                    <a:pt x="3715512" y="893064"/>
                  </a:lnTo>
                  <a:lnTo>
                    <a:pt x="3739896" y="905256"/>
                  </a:lnTo>
                  <a:lnTo>
                    <a:pt x="3761232" y="917448"/>
                  </a:lnTo>
                  <a:lnTo>
                    <a:pt x="3782568" y="926592"/>
                  </a:lnTo>
                  <a:lnTo>
                    <a:pt x="3819144" y="950976"/>
                  </a:lnTo>
                  <a:lnTo>
                    <a:pt x="3855720" y="978408"/>
                  </a:lnTo>
                  <a:lnTo>
                    <a:pt x="3886200" y="1005840"/>
                  </a:lnTo>
                  <a:lnTo>
                    <a:pt x="3916680" y="1036320"/>
                  </a:lnTo>
                  <a:lnTo>
                    <a:pt x="3947160" y="1069848"/>
                  </a:lnTo>
                  <a:lnTo>
                    <a:pt x="3977640" y="1112520"/>
                  </a:lnTo>
                  <a:lnTo>
                    <a:pt x="3989832" y="1133856"/>
                  </a:lnTo>
                  <a:lnTo>
                    <a:pt x="4005072" y="1158240"/>
                  </a:lnTo>
                  <a:lnTo>
                    <a:pt x="4029456" y="1213104"/>
                  </a:lnTo>
                  <a:lnTo>
                    <a:pt x="4053840" y="1264920"/>
                  </a:lnTo>
                  <a:lnTo>
                    <a:pt x="4078224" y="1319784"/>
                  </a:lnTo>
                  <a:lnTo>
                    <a:pt x="4096512" y="1368552"/>
                  </a:lnTo>
                  <a:lnTo>
                    <a:pt x="4097807" y="1372463"/>
                  </a:lnTo>
                  <a:lnTo>
                    <a:pt x="4029456" y="1353312"/>
                  </a:lnTo>
                  <a:lnTo>
                    <a:pt x="4136136" y="1444752"/>
                  </a:lnTo>
                  <a:lnTo>
                    <a:pt x="4140416" y="1377696"/>
                  </a:lnTo>
                  <a:lnTo>
                    <a:pt x="4145280" y="1301496"/>
                  </a:lnTo>
                  <a:close/>
                </a:path>
                <a:path w="4724400" h="3685540">
                  <a:moveTo>
                    <a:pt x="4181856" y="1688592"/>
                  </a:moveTo>
                  <a:lnTo>
                    <a:pt x="4087368" y="1688592"/>
                  </a:lnTo>
                  <a:lnTo>
                    <a:pt x="4087368" y="1697736"/>
                  </a:lnTo>
                  <a:lnTo>
                    <a:pt x="4181856" y="1697736"/>
                  </a:lnTo>
                  <a:lnTo>
                    <a:pt x="4181856" y="1688592"/>
                  </a:lnTo>
                  <a:close/>
                </a:path>
                <a:path w="4724400" h="3685540">
                  <a:moveTo>
                    <a:pt x="4212336" y="1612392"/>
                  </a:moveTo>
                  <a:lnTo>
                    <a:pt x="4056888" y="1612392"/>
                  </a:lnTo>
                  <a:lnTo>
                    <a:pt x="4056888" y="1621536"/>
                  </a:lnTo>
                  <a:lnTo>
                    <a:pt x="4212336" y="1621536"/>
                  </a:lnTo>
                  <a:lnTo>
                    <a:pt x="4212336" y="1612392"/>
                  </a:lnTo>
                  <a:close/>
                </a:path>
                <a:path w="4724400" h="3685540">
                  <a:moveTo>
                    <a:pt x="4248912" y="1536192"/>
                  </a:moveTo>
                  <a:lnTo>
                    <a:pt x="4020312" y="1536192"/>
                  </a:lnTo>
                  <a:lnTo>
                    <a:pt x="4020312" y="1545336"/>
                  </a:lnTo>
                  <a:lnTo>
                    <a:pt x="4248912" y="1545336"/>
                  </a:lnTo>
                  <a:lnTo>
                    <a:pt x="4248912" y="1536192"/>
                  </a:lnTo>
                  <a:close/>
                </a:path>
                <a:path w="4724400" h="3685540">
                  <a:moveTo>
                    <a:pt x="4285488" y="1459992"/>
                  </a:moveTo>
                  <a:lnTo>
                    <a:pt x="3980688" y="1459992"/>
                  </a:lnTo>
                  <a:lnTo>
                    <a:pt x="3980688" y="1469136"/>
                  </a:lnTo>
                  <a:lnTo>
                    <a:pt x="4285488" y="1469136"/>
                  </a:lnTo>
                  <a:lnTo>
                    <a:pt x="4285488" y="1459992"/>
                  </a:lnTo>
                  <a:close/>
                </a:path>
                <a:path w="4724400" h="3685540">
                  <a:moveTo>
                    <a:pt x="4724400" y="2791968"/>
                  </a:moveTo>
                  <a:lnTo>
                    <a:pt x="4651248" y="2791968"/>
                  </a:lnTo>
                  <a:lnTo>
                    <a:pt x="4608576" y="2788920"/>
                  </a:lnTo>
                  <a:lnTo>
                    <a:pt x="4559808" y="2788920"/>
                  </a:lnTo>
                  <a:lnTo>
                    <a:pt x="4507992" y="2791968"/>
                  </a:lnTo>
                  <a:lnTo>
                    <a:pt x="4395216" y="2791968"/>
                  </a:lnTo>
                  <a:lnTo>
                    <a:pt x="4334256" y="2795016"/>
                  </a:lnTo>
                  <a:lnTo>
                    <a:pt x="4206240" y="2795016"/>
                  </a:lnTo>
                  <a:lnTo>
                    <a:pt x="4136136" y="2798064"/>
                  </a:lnTo>
                  <a:lnTo>
                    <a:pt x="4066032" y="2798064"/>
                  </a:lnTo>
                  <a:lnTo>
                    <a:pt x="3995928" y="2801112"/>
                  </a:lnTo>
                  <a:lnTo>
                    <a:pt x="3773424" y="2801112"/>
                  </a:lnTo>
                  <a:lnTo>
                    <a:pt x="3471672" y="2795016"/>
                  </a:lnTo>
                  <a:lnTo>
                    <a:pt x="3358934" y="2790418"/>
                  </a:lnTo>
                  <a:lnTo>
                    <a:pt x="3462528" y="2712720"/>
                  </a:lnTo>
                  <a:lnTo>
                    <a:pt x="3633216" y="2569464"/>
                  </a:lnTo>
                  <a:lnTo>
                    <a:pt x="3739896" y="2474976"/>
                  </a:lnTo>
                  <a:lnTo>
                    <a:pt x="3837432" y="2383536"/>
                  </a:lnTo>
                  <a:lnTo>
                    <a:pt x="3880104" y="2340864"/>
                  </a:lnTo>
                  <a:lnTo>
                    <a:pt x="3925824" y="2301240"/>
                  </a:lnTo>
                  <a:lnTo>
                    <a:pt x="3965448" y="2261616"/>
                  </a:lnTo>
                  <a:lnTo>
                    <a:pt x="4002024" y="2228088"/>
                  </a:lnTo>
                  <a:lnTo>
                    <a:pt x="4008856" y="2222957"/>
                  </a:lnTo>
                  <a:lnTo>
                    <a:pt x="4014216" y="2295144"/>
                  </a:lnTo>
                  <a:lnTo>
                    <a:pt x="4048366" y="2206752"/>
                  </a:lnTo>
                  <a:lnTo>
                    <a:pt x="4066032" y="2161032"/>
                  </a:lnTo>
                  <a:lnTo>
                    <a:pt x="3928872" y="2200656"/>
                  </a:lnTo>
                  <a:lnTo>
                    <a:pt x="4000195" y="2211628"/>
                  </a:lnTo>
                  <a:lnTo>
                    <a:pt x="3992880" y="2218944"/>
                  </a:lnTo>
                  <a:lnTo>
                    <a:pt x="3956304" y="2252472"/>
                  </a:lnTo>
                  <a:lnTo>
                    <a:pt x="3916680" y="2292096"/>
                  </a:lnTo>
                  <a:lnTo>
                    <a:pt x="3828288" y="2374392"/>
                  </a:lnTo>
                  <a:lnTo>
                    <a:pt x="3779520" y="2417064"/>
                  </a:lnTo>
                  <a:lnTo>
                    <a:pt x="3678936" y="2511552"/>
                  </a:lnTo>
                  <a:lnTo>
                    <a:pt x="3624072" y="2557272"/>
                  </a:lnTo>
                  <a:lnTo>
                    <a:pt x="3569208" y="2606040"/>
                  </a:lnTo>
                  <a:lnTo>
                    <a:pt x="3511296" y="2654808"/>
                  </a:lnTo>
                  <a:lnTo>
                    <a:pt x="3453384" y="2700528"/>
                  </a:lnTo>
                  <a:lnTo>
                    <a:pt x="3395472" y="2749296"/>
                  </a:lnTo>
                  <a:lnTo>
                    <a:pt x="3341586" y="2789707"/>
                  </a:lnTo>
                  <a:lnTo>
                    <a:pt x="3322320" y="2788920"/>
                  </a:lnTo>
                  <a:lnTo>
                    <a:pt x="3038856" y="2764536"/>
                  </a:lnTo>
                  <a:lnTo>
                    <a:pt x="2971787" y="2755392"/>
                  </a:lnTo>
                  <a:lnTo>
                    <a:pt x="2907792" y="2743200"/>
                  </a:lnTo>
                  <a:lnTo>
                    <a:pt x="2846832" y="2734056"/>
                  </a:lnTo>
                  <a:lnTo>
                    <a:pt x="2791968" y="2718816"/>
                  </a:lnTo>
                  <a:lnTo>
                    <a:pt x="2737104" y="2706624"/>
                  </a:lnTo>
                  <a:lnTo>
                    <a:pt x="2685288" y="2691384"/>
                  </a:lnTo>
                  <a:lnTo>
                    <a:pt x="2587752" y="2654808"/>
                  </a:lnTo>
                  <a:lnTo>
                    <a:pt x="2542032" y="2636532"/>
                  </a:lnTo>
                  <a:lnTo>
                    <a:pt x="2496312" y="2615184"/>
                  </a:lnTo>
                  <a:lnTo>
                    <a:pt x="2450592" y="2590800"/>
                  </a:lnTo>
                  <a:lnTo>
                    <a:pt x="2404872" y="2569464"/>
                  </a:lnTo>
                  <a:lnTo>
                    <a:pt x="2316480" y="2517648"/>
                  </a:lnTo>
                  <a:lnTo>
                    <a:pt x="2231136" y="2462784"/>
                  </a:lnTo>
                  <a:lnTo>
                    <a:pt x="2151888" y="2404872"/>
                  </a:lnTo>
                  <a:lnTo>
                    <a:pt x="2072640" y="2343912"/>
                  </a:lnTo>
                  <a:lnTo>
                    <a:pt x="1999488" y="2279904"/>
                  </a:lnTo>
                  <a:lnTo>
                    <a:pt x="1932432" y="2215896"/>
                  </a:lnTo>
                  <a:lnTo>
                    <a:pt x="1865376" y="2148840"/>
                  </a:lnTo>
                  <a:lnTo>
                    <a:pt x="1807464" y="2081784"/>
                  </a:lnTo>
                  <a:lnTo>
                    <a:pt x="1776984" y="2048256"/>
                  </a:lnTo>
                  <a:lnTo>
                    <a:pt x="1749552" y="2011680"/>
                  </a:lnTo>
                  <a:lnTo>
                    <a:pt x="1725168" y="1978152"/>
                  </a:lnTo>
                  <a:lnTo>
                    <a:pt x="1697736" y="1944624"/>
                  </a:lnTo>
                  <a:lnTo>
                    <a:pt x="1673352" y="1911096"/>
                  </a:lnTo>
                  <a:lnTo>
                    <a:pt x="1609344" y="1810512"/>
                  </a:lnTo>
                  <a:lnTo>
                    <a:pt x="1591056" y="1776984"/>
                  </a:lnTo>
                  <a:lnTo>
                    <a:pt x="1575816" y="1746504"/>
                  </a:lnTo>
                  <a:lnTo>
                    <a:pt x="1557528" y="1712976"/>
                  </a:lnTo>
                  <a:lnTo>
                    <a:pt x="1533144" y="1648968"/>
                  </a:lnTo>
                  <a:lnTo>
                    <a:pt x="1520952" y="1612392"/>
                  </a:lnTo>
                  <a:lnTo>
                    <a:pt x="1502664" y="1542288"/>
                  </a:lnTo>
                  <a:lnTo>
                    <a:pt x="1493520" y="1508760"/>
                  </a:lnTo>
                  <a:lnTo>
                    <a:pt x="1487424" y="1472184"/>
                  </a:lnTo>
                  <a:lnTo>
                    <a:pt x="1478280" y="1362456"/>
                  </a:lnTo>
                  <a:lnTo>
                    <a:pt x="1475232" y="1322832"/>
                  </a:lnTo>
                  <a:lnTo>
                    <a:pt x="1481328" y="1176528"/>
                  </a:lnTo>
                  <a:lnTo>
                    <a:pt x="1499616" y="1030236"/>
                  </a:lnTo>
                  <a:lnTo>
                    <a:pt x="1514856" y="960120"/>
                  </a:lnTo>
                  <a:lnTo>
                    <a:pt x="1530096" y="893064"/>
                  </a:lnTo>
                  <a:lnTo>
                    <a:pt x="1548384" y="826008"/>
                  </a:lnTo>
                  <a:lnTo>
                    <a:pt x="1566672" y="765048"/>
                  </a:lnTo>
                  <a:lnTo>
                    <a:pt x="1588008" y="707136"/>
                  </a:lnTo>
                  <a:lnTo>
                    <a:pt x="1612392" y="652272"/>
                  </a:lnTo>
                  <a:lnTo>
                    <a:pt x="1636776" y="603504"/>
                  </a:lnTo>
                  <a:lnTo>
                    <a:pt x="1670304" y="557784"/>
                  </a:lnTo>
                  <a:lnTo>
                    <a:pt x="1685544" y="533400"/>
                  </a:lnTo>
                  <a:lnTo>
                    <a:pt x="1706880" y="512064"/>
                  </a:lnTo>
                  <a:lnTo>
                    <a:pt x="1746504" y="469392"/>
                  </a:lnTo>
                  <a:lnTo>
                    <a:pt x="1792224" y="429768"/>
                  </a:lnTo>
                  <a:lnTo>
                    <a:pt x="1840992" y="390144"/>
                  </a:lnTo>
                  <a:lnTo>
                    <a:pt x="1892808" y="353568"/>
                  </a:lnTo>
                  <a:lnTo>
                    <a:pt x="1941576" y="320040"/>
                  </a:lnTo>
                  <a:lnTo>
                    <a:pt x="1993392" y="286512"/>
                  </a:lnTo>
                  <a:lnTo>
                    <a:pt x="2045208" y="256032"/>
                  </a:lnTo>
                  <a:lnTo>
                    <a:pt x="2093976" y="225552"/>
                  </a:lnTo>
                  <a:lnTo>
                    <a:pt x="2142744" y="198120"/>
                  </a:lnTo>
                  <a:lnTo>
                    <a:pt x="2188464" y="173736"/>
                  </a:lnTo>
                  <a:lnTo>
                    <a:pt x="2206752" y="161544"/>
                  </a:lnTo>
                  <a:lnTo>
                    <a:pt x="2227376" y="149758"/>
                  </a:lnTo>
                  <a:lnTo>
                    <a:pt x="2221992" y="222504"/>
                  </a:lnTo>
                  <a:lnTo>
                    <a:pt x="2269413" y="134112"/>
                  </a:lnTo>
                  <a:lnTo>
                    <a:pt x="2289048" y="97536"/>
                  </a:lnTo>
                  <a:lnTo>
                    <a:pt x="2148840" y="118872"/>
                  </a:lnTo>
                  <a:lnTo>
                    <a:pt x="2220315" y="138125"/>
                  </a:lnTo>
                  <a:lnTo>
                    <a:pt x="2179320" y="161544"/>
                  </a:lnTo>
                  <a:lnTo>
                    <a:pt x="2136648" y="188976"/>
                  </a:lnTo>
                  <a:lnTo>
                    <a:pt x="2039112" y="243840"/>
                  </a:lnTo>
                  <a:lnTo>
                    <a:pt x="1987296" y="277368"/>
                  </a:lnTo>
                  <a:lnTo>
                    <a:pt x="1935480" y="307848"/>
                  </a:lnTo>
                  <a:lnTo>
                    <a:pt x="1883664" y="344424"/>
                  </a:lnTo>
                  <a:lnTo>
                    <a:pt x="1834896" y="381000"/>
                  </a:lnTo>
                  <a:lnTo>
                    <a:pt x="1737360" y="460248"/>
                  </a:lnTo>
                  <a:lnTo>
                    <a:pt x="1697736" y="502920"/>
                  </a:lnTo>
                  <a:lnTo>
                    <a:pt x="1658112" y="548640"/>
                  </a:lnTo>
                  <a:lnTo>
                    <a:pt x="1612392" y="621792"/>
                  </a:lnTo>
                  <a:lnTo>
                    <a:pt x="1600200" y="649224"/>
                  </a:lnTo>
                  <a:lnTo>
                    <a:pt x="1588008" y="673608"/>
                  </a:lnTo>
                  <a:lnTo>
                    <a:pt x="1578864" y="704088"/>
                  </a:lnTo>
                  <a:lnTo>
                    <a:pt x="1554480" y="762000"/>
                  </a:lnTo>
                  <a:lnTo>
                    <a:pt x="1536192" y="822960"/>
                  </a:lnTo>
                  <a:lnTo>
                    <a:pt x="1517904" y="890016"/>
                  </a:lnTo>
                  <a:lnTo>
                    <a:pt x="1502664" y="957072"/>
                  </a:lnTo>
                  <a:lnTo>
                    <a:pt x="1487424" y="1027176"/>
                  </a:lnTo>
                  <a:lnTo>
                    <a:pt x="1475232" y="1100328"/>
                  </a:lnTo>
                  <a:lnTo>
                    <a:pt x="1469136" y="1173480"/>
                  </a:lnTo>
                  <a:lnTo>
                    <a:pt x="1463040" y="1249680"/>
                  </a:lnTo>
                  <a:lnTo>
                    <a:pt x="1463040" y="1325880"/>
                  </a:lnTo>
                  <a:lnTo>
                    <a:pt x="1466088" y="1362456"/>
                  </a:lnTo>
                  <a:lnTo>
                    <a:pt x="1466088" y="1399032"/>
                  </a:lnTo>
                  <a:lnTo>
                    <a:pt x="1472184" y="1435608"/>
                  </a:lnTo>
                  <a:lnTo>
                    <a:pt x="1475232" y="1472184"/>
                  </a:lnTo>
                  <a:lnTo>
                    <a:pt x="1481328" y="1508760"/>
                  </a:lnTo>
                  <a:lnTo>
                    <a:pt x="1508760" y="1618488"/>
                  </a:lnTo>
                  <a:lnTo>
                    <a:pt x="1533144" y="1685544"/>
                  </a:lnTo>
                  <a:lnTo>
                    <a:pt x="1563624" y="1752600"/>
                  </a:lnTo>
                  <a:lnTo>
                    <a:pt x="1581912" y="1786128"/>
                  </a:lnTo>
                  <a:lnTo>
                    <a:pt x="1664208" y="1917192"/>
                  </a:lnTo>
                  <a:lnTo>
                    <a:pt x="1688592" y="1953768"/>
                  </a:lnTo>
                  <a:lnTo>
                    <a:pt x="1712976" y="1987296"/>
                  </a:lnTo>
                  <a:lnTo>
                    <a:pt x="1767840" y="2054352"/>
                  </a:lnTo>
                  <a:lnTo>
                    <a:pt x="1795272" y="2090928"/>
                  </a:lnTo>
                  <a:lnTo>
                    <a:pt x="1856232" y="2157984"/>
                  </a:lnTo>
                  <a:lnTo>
                    <a:pt x="1923288" y="2225040"/>
                  </a:lnTo>
                  <a:lnTo>
                    <a:pt x="1993392" y="2292096"/>
                  </a:lnTo>
                  <a:lnTo>
                    <a:pt x="2142744" y="2417064"/>
                  </a:lnTo>
                  <a:lnTo>
                    <a:pt x="2225040" y="2474976"/>
                  </a:lnTo>
                  <a:lnTo>
                    <a:pt x="2310384" y="2529840"/>
                  </a:lnTo>
                  <a:lnTo>
                    <a:pt x="2398776" y="2578608"/>
                  </a:lnTo>
                  <a:lnTo>
                    <a:pt x="2490216" y="2627376"/>
                  </a:lnTo>
                  <a:lnTo>
                    <a:pt x="2535936" y="2648712"/>
                  </a:lnTo>
                  <a:lnTo>
                    <a:pt x="2682240" y="2703576"/>
                  </a:lnTo>
                  <a:lnTo>
                    <a:pt x="2734056" y="2718816"/>
                  </a:lnTo>
                  <a:lnTo>
                    <a:pt x="2788920" y="2734056"/>
                  </a:lnTo>
                  <a:lnTo>
                    <a:pt x="2846832" y="2746248"/>
                  </a:lnTo>
                  <a:lnTo>
                    <a:pt x="2907792" y="2755392"/>
                  </a:lnTo>
                  <a:lnTo>
                    <a:pt x="2971787" y="2767584"/>
                  </a:lnTo>
                  <a:lnTo>
                    <a:pt x="3035808" y="2776728"/>
                  </a:lnTo>
                  <a:lnTo>
                    <a:pt x="3319272" y="2801112"/>
                  </a:lnTo>
                  <a:lnTo>
                    <a:pt x="3325012" y="2801353"/>
                  </a:lnTo>
                  <a:lnTo>
                    <a:pt x="3270504" y="2837688"/>
                  </a:lnTo>
                  <a:lnTo>
                    <a:pt x="3236976" y="2859024"/>
                  </a:lnTo>
                  <a:lnTo>
                    <a:pt x="3206496" y="2883408"/>
                  </a:lnTo>
                  <a:lnTo>
                    <a:pt x="3136392" y="2929128"/>
                  </a:lnTo>
                  <a:lnTo>
                    <a:pt x="3063240" y="2977896"/>
                  </a:lnTo>
                  <a:lnTo>
                    <a:pt x="2987040" y="3026664"/>
                  </a:lnTo>
                  <a:lnTo>
                    <a:pt x="2828544" y="3130296"/>
                  </a:lnTo>
                  <a:lnTo>
                    <a:pt x="2746248" y="3179064"/>
                  </a:lnTo>
                  <a:lnTo>
                    <a:pt x="2663952" y="3230880"/>
                  </a:lnTo>
                  <a:lnTo>
                    <a:pt x="2581656" y="3279648"/>
                  </a:lnTo>
                  <a:lnTo>
                    <a:pt x="2417064" y="3371088"/>
                  </a:lnTo>
                  <a:lnTo>
                    <a:pt x="2337816" y="3413760"/>
                  </a:lnTo>
                  <a:lnTo>
                    <a:pt x="2261616" y="3453384"/>
                  </a:lnTo>
                  <a:lnTo>
                    <a:pt x="2185416" y="3489960"/>
                  </a:lnTo>
                  <a:lnTo>
                    <a:pt x="2112264" y="3523488"/>
                  </a:lnTo>
                  <a:lnTo>
                    <a:pt x="2078736" y="3535680"/>
                  </a:lnTo>
                  <a:lnTo>
                    <a:pt x="2045208" y="3550920"/>
                  </a:lnTo>
                  <a:lnTo>
                    <a:pt x="1978152" y="3575304"/>
                  </a:lnTo>
                  <a:lnTo>
                    <a:pt x="1917192" y="3593592"/>
                  </a:lnTo>
                  <a:lnTo>
                    <a:pt x="1853184" y="3611880"/>
                  </a:lnTo>
                  <a:lnTo>
                    <a:pt x="1792224" y="3627120"/>
                  </a:lnTo>
                  <a:lnTo>
                    <a:pt x="1734312" y="3639312"/>
                  </a:lnTo>
                  <a:lnTo>
                    <a:pt x="1621536" y="3657600"/>
                  </a:lnTo>
                  <a:lnTo>
                    <a:pt x="1566672" y="3663696"/>
                  </a:lnTo>
                  <a:lnTo>
                    <a:pt x="1456944" y="3669792"/>
                  </a:lnTo>
                  <a:lnTo>
                    <a:pt x="1353312" y="3669792"/>
                  </a:lnTo>
                  <a:lnTo>
                    <a:pt x="1252728" y="3666744"/>
                  </a:lnTo>
                  <a:lnTo>
                    <a:pt x="1106424" y="3657600"/>
                  </a:lnTo>
                  <a:lnTo>
                    <a:pt x="1057656" y="3648456"/>
                  </a:lnTo>
                  <a:lnTo>
                    <a:pt x="1011936" y="3642360"/>
                  </a:lnTo>
                  <a:lnTo>
                    <a:pt x="963168" y="3633216"/>
                  </a:lnTo>
                  <a:lnTo>
                    <a:pt x="871728" y="3608832"/>
                  </a:lnTo>
                  <a:lnTo>
                    <a:pt x="826008" y="3593592"/>
                  </a:lnTo>
                  <a:lnTo>
                    <a:pt x="697992" y="3547872"/>
                  </a:lnTo>
                  <a:lnTo>
                    <a:pt x="658368" y="3529584"/>
                  </a:lnTo>
                  <a:lnTo>
                    <a:pt x="585216" y="3493008"/>
                  </a:lnTo>
                  <a:lnTo>
                    <a:pt x="551688" y="3474720"/>
                  </a:lnTo>
                  <a:lnTo>
                    <a:pt x="490728" y="3438144"/>
                  </a:lnTo>
                  <a:lnTo>
                    <a:pt x="441960" y="3395472"/>
                  </a:lnTo>
                  <a:lnTo>
                    <a:pt x="399288" y="3346704"/>
                  </a:lnTo>
                  <a:lnTo>
                    <a:pt x="377952" y="3319272"/>
                  </a:lnTo>
                  <a:lnTo>
                    <a:pt x="332232" y="3236976"/>
                  </a:lnTo>
                  <a:lnTo>
                    <a:pt x="307848" y="3182112"/>
                  </a:lnTo>
                  <a:lnTo>
                    <a:pt x="295656" y="3157728"/>
                  </a:lnTo>
                  <a:lnTo>
                    <a:pt x="286512" y="3133344"/>
                  </a:lnTo>
                  <a:lnTo>
                    <a:pt x="268224" y="3090672"/>
                  </a:lnTo>
                  <a:lnTo>
                    <a:pt x="262128" y="3075432"/>
                  </a:lnTo>
                  <a:lnTo>
                    <a:pt x="252984" y="3060192"/>
                  </a:lnTo>
                  <a:lnTo>
                    <a:pt x="243840" y="3066288"/>
                  </a:lnTo>
                  <a:lnTo>
                    <a:pt x="249936" y="3081528"/>
                  </a:lnTo>
                  <a:lnTo>
                    <a:pt x="259080" y="3096768"/>
                  </a:lnTo>
                  <a:lnTo>
                    <a:pt x="265176" y="3115056"/>
                  </a:lnTo>
                  <a:lnTo>
                    <a:pt x="274320" y="3139440"/>
                  </a:lnTo>
                  <a:lnTo>
                    <a:pt x="286512" y="3160776"/>
                  </a:lnTo>
                  <a:lnTo>
                    <a:pt x="295656" y="3188208"/>
                  </a:lnTo>
                  <a:lnTo>
                    <a:pt x="320040" y="3243072"/>
                  </a:lnTo>
                  <a:lnTo>
                    <a:pt x="350520" y="3297936"/>
                  </a:lnTo>
                  <a:lnTo>
                    <a:pt x="387096" y="3352800"/>
                  </a:lnTo>
                  <a:lnTo>
                    <a:pt x="432816" y="3404616"/>
                  </a:lnTo>
                  <a:lnTo>
                    <a:pt x="484632" y="3447288"/>
                  </a:lnTo>
                  <a:lnTo>
                    <a:pt x="545592" y="3483876"/>
                  </a:lnTo>
                  <a:lnTo>
                    <a:pt x="579120" y="3505200"/>
                  </a:lnTo>
                  <a:lnTo>
                    <a:pt x="615696" y="3523488"/>
                  </a:lnTo>
                  <a:lnTo>
                    <a:pt x="655320" y="3541776"/>
                  </a:lnTo>
                  <a:lnTo>
                    <a:pt x="694944" y="3557016"/>
                  </a:lnTo>
                  <a:lnTo>
                    <a:pt x="734568" y="3575304"/>
                  </a:lnTo>
                  <a:lnTo>
                    <a:pt x="777240" y="3590544"/>
                  </a:lnTo>
                  <a:lnTo>
                    <a:pt x="868680" y="3621024"/>
                  </a:lnTo>
                  <a:lnTo>
                    <a:pt x="960120" y="3645408"/>
                  </a:lnTo>
                  <a:lnTo>
                    <a:pt x="1057656" y="3663696"/>
                  </a:lnTo>
                  <a:lnTo>
                    <a:pt x="1106424" y="3669792"/>
                  </a:lnTo>
                  <a:lnTo>
                    <a:pt x="1252728" y="3678936"/>
                  </a:lnTo>
                  <a:lnTo>
                    <a:pt x="1353312" y="3681984"/>
                  </a:lnTo>
                  <a:lnTo>
                    <a:pt x="1405128" y="3685032"/>
                  </a:lnTo>
                  <a:lnTo>
                    <a:pt x="1566672" y="3675888"/>
                  </a:lnTo>
                  <a:lnTo>
                    <a:pt x="1621536" y="3669792"/>
                  </a:lnTo>
                  <a:lnTo>
                    <a:pt x="1679448" y="3663696"/>
                  </a:lnTo>
                  <a:lnTo>
                    <a:pt x="1795272" y="3639312"/>
                  </a:lnTo>
                  <a:lnTo>
                    <a:pt x="1856232" y="3624072"/>
                  </a:lnTo>
                  <a:lnTo>
                    <a:pt x="1984248" y="3587496"/>
                  </a:lnTo>
                  <a:lnTo>
                    <a:pt x="2048256" y="3563112"/>
                  </a:lnTo>
                  <a:lnTo>
                    <a:pt x="2081784" y="3547872"/>
                  </a:lnTo>
                  <a:lnTo>
                    <a:pt x="2191512" y="3502152"/>
                  </a:lnTo>
                  <a:lnTo>
                    <a:pt x="2343912" y="3425952"/>
                  </a:lnTo>
                  <a:lnTo>
                    <a:pt x="2423160" y="3383280"/>
                  </a:lnTo>
                  <a:lnTo>
                    <a:pt x="2505456" y="3337560"/>
                  </a:lnTo>
                  <a:lnTo>
                    <a:pt x="2752344" y="3191256"/>
                  </a:lnTo>
                  <a:lnTo>
                    <a:pt x="2834640" y="3139440"/>
                  </a:lnTo>
                  <a:lnTo>
                    <a:pt x="2913888" y="3090672"/>
                  </a:lnTo>
                  <a:lnTo>
                    <a:pt x="2993136" y="3038856"/>
                  </a:lnTo>
                  <a:lnTo>
                    <a:pt x="3069336" y="2990088"/>
                  </a:lnTo>
                  <a:lnTo>
                    <a:pt x="3142488" y="2941320"/>
                  </a:lnTo>
                  <a:lnTo>
                    <a:pt x="3212592" y="2892552"/>
                  </a:lnTo>
                  <a:lnTo>
                    <a:pt x="3246120" y="2871216"/>
                  </a:lnTo>
                  <a:lnTo>
                    <a:pt x="3276600" y="2849880"/>
                  </a:lnTo>
                  <a:lnTo>
                    <a:pt x="3340608" y="2804160"/>
                  </a:lnTo>
                  <a:lnTo>
                    <a:pt x="3343376" y="2802077"/>
                  </a:lnTo>
                  <a:lnTo>
                    <a:pt x="3471672" y="2807208"/>
                  </a:lnTo>
                  <a:lnTo>
                    <a:pt x="3773424" y="2813304"/>
                  </a:lnTo>
                  <a:lnTo>
                    <a:pt x="3995928" y="2813304"/>
                  </a:lnTo>
                  <a:lnTo>
                    <a:pt x="4069080" y="2810256"/>
                  </a:lnTo>
                  <a:lnTo>
                    <a:pt x="4206240" y="2810256"/>
                  </a:lnTo>
                  <a:lnTo>
                    <a:pt x="4273296" y="2807208"/>
                  </a:lnTo>
                  <a:lnTo>
                    <a:pt x="4334256" y="2807208"/>
                  </a:lnTo>
                  <a:lnTo>
                    <a:pt x="4395216" y="2804160"/>
                  </a:lnTo>
                  <a:lnTo>
                    <a:pt x="4724400" y="2804160"/>
                  </a:lnTo>
                  <a:lnTo>
                    <a:pt x="4724400" y="2801112"/>
                  </a:lnTo>
                  <a:lnTo>
                    <a:pt x="4724400" y="2791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34839" y="2398775"/>
              <a:ext cx="2280285" cy="1487805"/>
            </a:xfrm>
            <a:custGeom>
              <a:avLst/>
              <a:gdLst/>
              <a:ahLst/>
              <a:cxnLst/>
              <a:rect l="l" t="t" r="r" b="b"/>
              <a:pathLst>
                <a:path w="2280284" h="1487804">
                  <a:moveTo>
                    <a:pt x="2014727" y="0"/>
                  </a:moveTo>
                  <a:lnTo>
                    <a:pt x="0" y="594360"/>
                  </a:lnTo>
                  <a:lnTo>
                    <a:pt x="265175" y="1487424"/>
                  </a:lnTo>
                  <a:lnTo>
                    <a:pt x="2279904" y="893063"/>
                  </a:lnTo>
                  <a:lnTo>
                    <a:pt x="2014727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28744" y="2392679"/>
              <a:ext cx="2292350" cy="1499870"/>
            </a:xfrm>
            <a:custGeom>
              <a:avLst/>
              <a:gdLst/>
              <a:ahLst/>
              <a:cxnLst/>
              <a:rect l="l" t="t" r="r" b="b"/>
              <a:pathLst>
                <a:path w="2292350" h="1499870">
                  <a:moveTo>
                    <a:pt x="2023871" y="0"/>
                  </a:moveTo>
                  <a:lnTo>
                    <a:pt x="0" y="597408"/>
                  </a:lnTo>
                  <a:lnTo>
                    <a:pt x="268223" y="1499616"/>
                  </a:lnTo>
                  <a:lnTo>
                    <a:pt x="288875" y="1493520"/>
                  </a:lnTo>
                  <a:lnTo>
                    <a:pt x="274319" y="1493520"/>
                  </a:lnTo>
                  <a:lnTo>
                    <a:pt x="268223" y="1490472"/>
                  </a:lnTo>
                  <a:lnTo>
                    <a:pt x="272997" y="1489065"/>
                  </a:lnTo>
                  <a:lnTo>
                    <a:pt x="10049" y="603504"/>
                  </a:lnTo>
                  <a:lnTo>
                    <a:pt x="6095" y="603504"/>
                  </a:lnTo>
                  <a:lnTo>
                    <a:pt x="9143" y="600456"/>
                  </a:lnTo>
                  <a:lnTo>
                    <a:pt x="16443" y="600456"/>
                  </a:lnTo>
                  <a:lnTo>
                    <a:pt x="2019080" y="10555"/>
                  </a:lnTo>
                  <a:lnTo>
                    <a:pt x="2017776" y="6096"/>
                  </a:lnTo>
                  <a:lnTo>
                    <a:pt x="2025684" y="6096"/>
                  </a:lnTo>
                  <a:lnTo>
                    <a:pt x="2023871" y="0"/>
                  </a:lnTo>
                  <a:close/>
                </a:path>
                <a:path w="2292350" h="1499870">
                  <a:moveTo>
                    <a:pt x="272997" y="1489065"/>
                  </a:moveTo>
                  <a:lnTo>
                    <a:pt x="268223" y="1490472"/>
                  </a:lnTo>
                  <a:lnTo>
                    <a:pt x="274319" y="1493520"/>
                  </a:lnTo>
                  <a:lnTo>
                    <a:pt x="272997" y="1489065"/>
                  </a:lnTo>
                  <a:close/>
                </a:path>
                <a:path w="2292350" h="1499870">
                  <a:moveTo>
                    <a:pt x="2278745" y="898248"/>
                  </a:moveTo>
                  <a:lnTo>
                    <a:pt x="272997" y="1489065"/>
                  </a:lnTo>
                  <a:lnTo>
                    <a:pt x="274319" y="1493520"/>
                  </a:lnTo>
                  <a:lnTo>
                    <a:pt x="288875" y="1493520"/>
                  </a:lnTo>
                  <a:lnTo>
                    <a:pt x="2292096" y="902208"/>
                  </a:lnTo>
                  <a:lnTo>
                    <a:pt x="2279904" y="902208"/>
                  </a:lnTo>
                  <a:lnTo>
                    <a:pt x="2278745" y="898248"/>
                  </a:lnTo>
                  <a:close/>
                </a:path>
                <a:path w="2292350" h="1499870">
                  <a:moveTo>
                    <a:pt x="2286000" y="896112"/>
                  </a:moveTo>
                  <a:lnTo>
                    <a:pt x="2278745" y="898248"/>
                  </a:lnTo>
                  <a:lnTo>
                    <a:pt x="2279904" y="902208"/>
                  </a:lnTo>
                  <a:lnTo>
                    <a:pt x="2286000" y="896112"/>
                  </a:lnTo>
                  <a:close/>
                </a:path>
                <a:path w="2292350" h="1499870">
                  <a:moveTo>
                    <a:pt x="2290283" y="896112"/>
                  </a:moveTo>
                  <a:lnTo>
                    <a:pt x="2286000" y="896112"/>
                  </a:lnTo>
                  <a:lnTo>
                    <a:pt x="2279904" y="902208"/>
                  </a:lnTo>
                  <a:lnTo>
                    <a:pt x="2292096" y="902208"/>
                  </a:lnTo>
                  <a:lnTo>
                    <a:pt x="2290283" y="896112"/>
                  </a:lnTo>
                  <a:close/>
                </a:path>
                <a:path w="2292350" h="1499870">
                  <a:moveTo>
                    <a:pt x="2025684" y="6096"/>
                  </a:moveTo>
                  <a:lnTo>
                    <a:pt x="2017776" y="6096"/>
                  </a:lnTo>
                  <a:lnTo>
                    <a:pt x="2023871" y="9144"/>
                  </a:lnTo>
                  <a:lnTo>
                    <a:pt x="2019080" y="10555"/>
                  </a:lnTo>
                  <a:lnTo>
                    <a:pt x="2278745" y="898248"/>
                  </a:lnTo>
                  <a:lnTo>
                    <a:pt x="2286000" y="896112"/>
                  </a:lnTo>
                  <a:lnTo>
                    <a:pt x="2290283" y="896112"/>
                  </a:lnTo>
                  <a:lnTo>
                    <a:pt x="2025684" y="6096"/>
                  </a:lnTo>
                  <a:close/>
                </a:path>
                <a:path w="2292350" h="1499870">
                  <a:moveTo>
                    <a:pt x="9143" y="600456"/>
                  </a:moveTo>
                  <a:lnTo>
                    <a:pt x="6095" y="603504"/>
                  </a:lnTo>
                  <a:lnTo>
                    <a:pt x="9731" y="602433"/>
                  </a:lnTo>
                  <a:lnTo>
                    <a:pt x="9143" y="600456"/>
                  </a:lnTo>
                  <a:close/>
                </a:path>
                <a:path w="2292350" h="1499870">
                  <a:moveTo>
                    <a:pt x="9731" y="602433"/>
                  </a:moveTo>
                  <a:lnTo>
                    <a:pt x="6095" y="603504"/>
                  </a:lnTo>
                  <a:lnTo>
                    <a:pt x="10049" y="603504"/>
                  </a:lnTo>
                  <a:lnTo>
                    <a:pt x="9731" y="602433"/>
                  </a:lnTo>
                  <a:close/>
                </a:path>
                <a:path w="2292350" h="1499870">
                  <a:moveTo>
                    <a:pt x="16443" y="600456"/>
                  </a:moveTo>
                  <a:lnTo>
                    <a:pt x="9143" y="600456"/>
                  </a:lnTo>
                  <a:lnTo>
                    <a:pt x="9731" y="602433"/>
                  </a:lnTo>
                  <a:lnTo>
                    <a:pt x="16443" y="600456"/>
                  </a:lnTo>
                  <a:close/>
                </a:path>
                <a:path w="2292350" h="1499870">
                  <a:moveTo>
                    <a:pt x="2017776" y="6096"/>
                  </a:moveTo>
                  <a:lnTo>
                    <a:pt x="2019080" y="10555"/>
                  </a:lnTo>
                  <a:lnTo>
                    <a:pt x="2023871" y="9144"/>
                  </a:lnTo>
                  <a:lnTo>
                    <a:pt x="2017776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11623" y="2756820"/>
              <a:ext cx="1883664" cy="8672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574796" y="6393856"/>
            <a:ext cx="577468" cy="354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-65" dirty="0">
                <a:latin typeface="UnDotum"/>
                <a:cs typeface="UnDotum"/>
              </a:rPr>
              <a:t>ne</a:t>
            </a:r>
            <a:r>
              <a:rPr sz="2400" spc="-45" dirty="0">
                <a:latin typeface="UnDotum"/>
                <a:cs typeface="UnDotum"/>
              </a:rPr>
              <a:t>x</a:t>
            </a:r>
            <a:r>
              <a:rPr sz="2400" spc="-105" dirty="0">
                <a:latin typeface="UnDotum"/>
                <a:cs typeface="UnDotum"/>
              </a:rPr>
              <a:t>t</a:t>
            </a:r>
            <a:endParaRPr sz="2400" dirty="0">
              <a:latin typeface="UnDotum"/>
              <a:cs typeface="UnDot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07" y="530134"/>
            <a:ext cx="8571493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65" dirty="0"/>
              <a:t>Declarations </a:t>
            </a:r>
            <a:r>
              <a:rPr spc="-5" dirty="0"/>
              <a:t>for </a:t>
            </a:r>
            <a:r>
              <a:rPr spc="-275" dirty="0"/>
              <a:t>a </a:t>
            </a:r>
            <a:r>
              <a:rPr spc="-185" dirty="0"/>
              <a:t>Linked </a:t>
            </a:r>
            <a:r>
              <a:rPr spc="-240" dirty="0"/>
              <a:t>List</a:t>
            </a:r>
            <a:r>
              <a:rPr spc="-880" dirty="0"/>
              <a:t> </a:t>
            </a:r>
            <a:r>
              <a:rPr sz="2800" spc="-50" dirty="0"/>
              <a:t>(continued)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675892"/>
            <a:ext cx="4949952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tabLst>
                <a:tab pos="1271270" algn="l"/>
                <a:tab pos="2002789" algn="l"/>
              </a:tabLst>
            </a:pPr>
            <a:r>
              <a:rPr lang="en-US" sz="2400" b="1" spc="365" dirty="0" smtClean="0">
                <a:latin typeface="UnBatang"/>
                <a:cs typeface="UnBatang"/>
              </a:rPr>
              <a:t>Class </a:t>
            </a:r>
            <a:r>
              <a:rPr lang="en-US" sz="2400" b="1" spc="365" dirty="0" err="1" smtClean="0">
                <a:latin typeface="UnBatang"/>
                <a:cs typeface="UnBatang"/>
              </a:rPr>
              <a:t>Linklist</a:t>
            </a:r>
            <a:r>
              <a:rPr lang="en-US" sz="2400" b="1" spc="365" dirty="0" smtClean="0">
                <a:latin typeface="UnBatang"/>
                <a:cs typeface="UnBatang"/>
              </a:rPr>
              <a:t>{</a:t>
            </a:r>
            <a:endParaRPr lang="en-US" sz="2400" b="1" spc="270" dirty="0" smtClean="0">
              <a:solidFill>
                <a:srgbClr val="FF0000"/>
              </a:solidFill>
              <a:latin typeface="UnBatang"/>
              <a:cs typeface="UnBatang"/>
            </a:endParaRPr>
          </a:p>
          <a:p>
            <a:pPr marL="356870" marR="5080" indent="-344805">
              <a:lnSpc>
                <a:spcPct val="100000"/>
              </a:lnSpc>
              <a:spcBef>
                <a:spcPts val="100"/>
              </a:spcBef>
              <a:tabLst>
                <a:tab pos="1271270" algn="l"/>
                <a:tab pos="2002789" algn="l"/>
              </a:tabLst>
            </a:pPr>
            <a:r>
              <a:rPr lang="en-US" sz="2400" b="1" spc="270" dirty="0">
                <a:solidFill>
                  <a:srgbClr val="FF0000"/>
                </a:solidFill>
                <a:latin typeface="UnBatang"/>
                <a:cs typeface="UnBatang"/>
              </a:rPr>
              <a:t> </a:t>
            </a:r>
            <a:r>
              <a:rPr lang="en-US" sz="2400" b="1" spc="270" dirty="0" smtClean="0">
                <a:solidFill>
                  <a:srgbClr val="FF0000"/>
                </a:solidFill>
                <a:latin typeface="UnBatang"/>
                <a:cs typeface="UnBatang"/>
              </a:rPr>
              <a:t>  </a:t>
            </a:r>
            <a:r>
              <a:rPr lang="en-US" sz="2400" b="1" spc="690" dirty="0" smtClean="0">
                <a:latin typeface="UnBatang"/>
                <a:cs typeface="UnBatang"/>
              </a:rPr>
              <a:t>Node</a:t>
            </a:r>
            <a:r>
              <a:rPr lang="en-US" sz="2400" b="1" spc="690" dirty="0" smtClean="0">
                <a:latin typeface="UnBatang"/>
                <a:cs typeface="UnBatang"/>
              </a:rPr>
              <a:t>* Head=NULL</a:t>
            </a:r>
            <a:r>
              <a:rPr lang="en-US" sz="2400" b="1" spc="690" dirty="0" smtClean="0">
                <a:latin typeface="UnBatang"/>
                <a:cs typeface="UnBatang"/>
              </a:rPr>
              <a:t>;</a:t>
            </a:r>
          </a:p>
          <a:p>
            <a:pPr marL="356870" marR="5080" indent="-344805">
              <a:lnSpc>
                <a:spcPct val="100000"/>
              </a:lnSpc>
              <a:spcBef>
                <a:spcPts val="100"/>
              </a:spcBef>
              <a:tabLst>
                <a:tab pos="1271270" algn="l"/>
                <a:tab pos="2002789" algn="l"/>
              </a:tabLst>
            </a:pPr>
            <a:r>
              <a:rPr lang="en-US" sz="2400" b="1" spc="690" dirty="0">
                <a:latin typeface="UnBatang"/>
                <a:cs typeface="UnBatang"/>
              </a:rPr>
              <a:t>}</a:t>
            </a:r>
            <a:endParaRPr lang="en-US" sz="2400" dirty="0">
              <a:latin typeface="UnBatang"/>
              <a:cs typeface="UnBatang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2352" y="4568952"/>
            <a:ext cx="1457325" cy="847725"/>
            <a:chOff x="1292352" y="4568952"/>
            <a:chExt cx="1457325" cy="847725"/>
          </a:xfrm>
        </p:grpSpPr>
        <p:sp>
          <p:nvSpPr>
            <p:cNvPr id="5" name="object 5"/>
            <p:cNvSpPr/>
            <p:nvPr/>
          </p:nvSpPr>
          <p:spPr>
            <a:xfrm>
              <a:off x="1295400" y="4572000"/>
              <a:ext cx="1447800" cy="838200"/>
            </a:xfrm>
            <a:custGeom>
              <a:avLst/>
              <a:gdLst/>
              <a:ahLst/>
              <a:cxnLst/>
              <a:rect l="l" t="t" r="r" b="b"/>
              <a:pathLst>
                <a:path w="1447800" h="838200">
                  <a:moveTo>
                    <a:pt x="14478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1447800" y="8382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2352" y="4568951"/>
              <a:ext cx="1457325" cy="847725"/>
            </a:xfrm>
            <a:custGeom>
              <a:avLst/>
              <a:gdLst/>
              <a:ahLst/>
              <a:cxnLst/>
              <a:rect l="l" t="t" r="r" b="b"/>
              <a:pathLst>
                <a:path w="1457325" h="847725">
                  <a:moveTo>
                    <a:pt x="1456944" y="0"/>
                  </a:moveTo>
                  <a:lnTo>
                    <a:pt x="1447800" y="0"/>
                  </a:lnTo>
                  <a:lnTo>
                    <a:pt x="1447800" y="9144"/>
                  </a:lnTo>
                  <a:lnTo>
                    <a:pt x="1447800" y="417576"/>
                  </a:lnTo>
                  <a:lnTo>
                    <a:pt x="1447800" y="429768"/>
                  </a:lnTo>
                  <a:lnTo>
                    <a:pt x="1447800" y="838200"/>
                  </a:lnTo>
                  <a:lnTo>
                    <a:pt x="9144" y="838200"/>
                  </a:lnTo>
                  <a:lnTo>
                    <a:pt x="9144" y="429768"/>
                  </a:lnTo>
                  <a:lnTo>
                    <a:pt x="1447800" y="429768"/>
                  </a:lnTo>
                  <a:lnTo>
                    <a:pt x="1447800" y="417576"/>
                  </a:lnTo>
                  <a:lnTo>
                    <a:pt x="9144" y="417576"/>
                  </a:lnTo>
                  <a:lnTo>
                    <a:pt x="9144" y="9144"/>
                  </a:lnTo>
                  <a:lnTo>
                    <a:pt x="1447800" y="9144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847344"/>
                  </a:lnTo>
                  <a:lnTo>
                    <a:pt x="1456944" y="847344"/>
                  </a:lnTo>
                  <a:lnTo>
                    <a:pt x="1456944" y="841248"/>
                  </a:lnTo>
                  <a:lnTo>
                    <a:pt x="1456944" y="838200"/>
                  </a:lnTo>
                  <a:lnTo>
                    <a:pt x="1456944" y="9144"/>
                  </a:lnTo>
                  <a:lnTo>
                    <a:pt x="1456944" y="3048"/>
                  </a:lnTo>
                  <a:lnTo>
                    <a:pt x="1456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95400" y="4572000"/>
            <a:ext cx="1447800" cy="368935"/>
          </a:xfrm>
          <a:prstGeom prst="rect">
            <a:avLst/>
          </a:prstGeom>
          <a:solidFill>
            <a:srgbClr val="FCD5B5"/>
          </a:solidFill>
        </p:spPr>
        <p:txBody>
          <a:bodyPr vert="horz" wrap="square" lIns="0" tIns="0" rIns="0" bIns="0" rtlCol="0">
            <a:spAutoFit/>
          </a:bodyPr>
          <a:lstStyle/>
          <a:p>
            <a:pPr marL="478155">
              <a:lnSpc>
                <a:spcPts val="2810"/>
              </a:lnSpc>
            </a:pPr>
            <a:r>
              <a:rPr sz="2400" spc="-10" dirty="0" smtClean="0">
                <a:latin typeface="UnDotum"/>
                <a:cs typeface="UnDotum"/>
              </a:rPr>
              <a:t>i</a:t>
            </a:r>
            <a:r>
              <a:rPr lang="en-US" sz="2400" spc="-10" dirty="0" smtClean="0">
                <a:latin typeface="UnDotum"/>
                <a:cs typeface="UnDotum"/>
              </a:rPr>
              <a:t>d</a:t>
            </a:r>
            <a:endParaRPr sz="2400" dirty="0">
              <a:latin typeface="UnDotum"/>
              <a:cs typeface="UnDotu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5400" y="5029200"/>
            <a:ext cx="1447800" cy="365760"/>
          </a:xfrm>
          <a:custGeom>
            <a:avLst/>
            <a:gdLst/>
            <a:ahLst/>
            <a:cxnLst/>
            <a:rect l="l" t="t" r="r" b="b"/>
            <a:pathLst>
              <a:path w="1447800" h="365760">
                <a:moveTo>
                  <a:pt x="1447800" y="0"/>
                </a:moveTo>
                <a:lnTo>
                  <a:pt x="0" y="0"/>
                </a:lnTo>
                <a:lnTo>
                  <a:pt x="0" y="365760"/>
                </a:lnTo>
                <a:lnTo>
                  <a:pt x="1447800" y="365760"/>
                </a:lnTo>
                <a:lnTo>
                  <a:pt x="1447800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95400" y="5007355"/>
            <a:ext cx="144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UnDotum"/>
                <a:cs typeface="UnDotum"/>
              </a:rPr>
              <a:t>next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9053" y="3465788"/>
            <a:ext cx="1447800" cy="368935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0" rIns="0" bIns="0" rtlCol="0">
            <a:spAutoFit/>
          </a:bodyPr>
          <a:lstStyle/>
          <a:p>
            <a:pPr marL="435609">
              <a:lnSpc>
                <a:spcPts val="2810"/>
              </a:lnSpc>
            </a:pPr>
            <a:r>
              <a:rPr sz="2400" spc="-170" dirty="0">
                <a:latin typeface="UnDotum"/>
                <a:cs typeface="UnDotum"/>
              </a:rPr>
              <a:t>head</a:t>
            </a:r>
            <a:endParaRPr sz="2400" dirty="0">
              <a:latin typeface="UnDotum"/>
              <a:cs typeface="UnDot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31152" y="5407152"/>
            <a:ext cx="1457325" cy="847725"/>
            <a:chOff x="6931152" y="5407152"/>
            <a:chExt cx="1457325" cy="847725"/>
          </a:xfrm>
        </p:grpSpPr>
        <p:sp>
          <p:nvSpPr>
            <p:cNvPr id="12" name="object 12"/>
            <p:cNvSpPr/>
            <p:nvPr/>
          </p:nvSpPr>
          <p:spPr>
            <a:xfrm>
              <a:off x="6934200" y="5410200"/>
              <a:ext cx="1447800" cy="838200"/>
            </a:xfrm>
            <a:custGeom>
              <a:avLst/>
              <a:gdLst/>
              <a:ahLst/>
              <a:cxnLst/>
              <a:rect l="l" t="t" r="r" b="b"/>
              <a:pathLst>
                <a:path w="1447800" h="838200">
                  <a:moveTo>
                    <a:pt x="14478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1447800" y="8382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31152" y="5407152"/>
              <a:ext cx="1457325" cy="847725"/>
            </a:xfrm>
            <a:custGeom>
              <a:avLst/>
              <a:gdLst/>
              <a:ahLst/>
              <a:cxnLst/>
              <a:rect l="l" t="t" r="r" b="b"/>
              <a:pathLst>
                <a:path w="1457325" h="847725">
                  <a:moveTo>
                    <a:pt x="1456944" y="0"/>
                  </a:moveTo>
                  <a:lnTo>
                    <a:pt x="1447800" y="0"/>
                  </a:lnTo>
                  <a:lnTo>
                    <a:pt x="1447800" y="9144"/>
                  </a:lnTo>
                  <a:lnTo>
                    <a:pt x="1447800" y="417576"/>
                  </a:lnTo>
                  <a:lnTo>
                    <a:pt x="1447800" y="429768"/>
                  </a:lnTo>
                  <a:lnTo>
                    <a:pt x="1447800" y="838200"/>
                  </a:lnTo>
                  <a:lnTo>
                    <a:pt x="9144" y="838200"/>
                  </a:lnTo>
                  <a:lnTo>
                    <a:pt x="9144" y="429768"/>
                  </a:lnTo>
                  <a:lnTo>
                    <a:pt x="1447800" y="429768"/>
                  </a:lnTo>
                  <a:lnTo>
                    <a:pt x="1447800" y="417576"/>
                  </a:lnTo>
                  <a:lnTo>
                    <a:pt x="9144" y="417576"/>
                  </a:lnTo>
                  <a:lnTo>
                    <a:pt x="9144" y="9144"/>
                  </a:lnTo>
                  <a:lnTo>
                    <a:pt x="1447800" y="9144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847344"/>
                  </a:lnTo>
                  <a:lnTo>
                    <a:pt x="1456944" y="847344"/>
                  </a:lnTo>
                  <a:lnTo>
                    <a:pt x="1456944" y="841248"/>
                  </a:lnTo>
                  <a:lnTo>
                    <a:pt x="1456944" y="838200"/>
                  </a:lnTo>
                  <a:lnTo>
                    <a:pt x="1456944" y="9144"/>
                  </a:lnTo>
                  <a:lnTo>
                    <a:pt x="1456944" y="3048"/>
                  </a:lnTo>
                  <a:lnTo>
                    <a:pt x="1456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34200" y="5410200"/>
            <a:ext cx="1447800" cy="368935"/>
          </a:xfrm>
          <a:prstGeom prst="rect">
            <a:avLst/>
          </a:prstGeom>
          <a:solidFill>
            <a:srgbClr val="FCD5B5"/>
          </a:solidFill>
        </p:spPr>
        <p:txBody>
          <a:bodyPr vert="horz" wrap="square" lIns="0" tIns="0" rIns="0" bIns="0" rtlCol="0">
            <a:spAutoFit/>
          </a:bodyPr>
          <a:lstStyle/>
          <a:p>
            <a:pPr marL="478155">
              <a:lnSpc>
                <a:spcPts val="2810"/>
              </a:lnSpc>
            </a:pPr>
            <a:r>
              <a:rPr sz="2400" spc="-10" dirty="0" smtClean="0">
                <a:latin typeface="UnDotum"/>
                <a:cs typeface="UnDotum"/>
              </a:rPr>
              <a:t>i</a:t>
            </a:r>
            <a:r>
              <a:rPr lang="en-US" sz="2400" spc="-10" dirty="0" smtClean="0">
                <a:latin typeface="UnDotum"/>
                <a:cs typeface="UnDotum"/>
              </a:rPr>
              <a:t>d</a:t>
            </a:r>
            <a:endParaRPr sz="2400" dirty="0">
              <a:latin typeface="UnDotum"/>
              <a:cs typeface="UnDotum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34200" y="5867400"/>
            <a:ext cx="1447800" cy="365760"/>
          </a:xfrm>
          <a:custGeom>
            <a:avLst/>
            <a:gdLst/>
            <a:ahLst/>
            <a:cxnLst/>
            <a:rect l="l" t="t" r="r" b="b"/>
            <a:pathLst>
              <a:path w="1447800" h="365760">
                <a:moveTo>
                  <a:pt x="1447800" y="0"/>
                </a:moveTo>
                <a:lnTo>
                  <a:pt x="0" y="0"/>
                </a:lnTo>
                <a:lnTo>
                  <a:pt x="0" y="365759"/>
                </a:lnTo>
                <a:lnTo>
                  <a:pt x="1447800" y="365759"/>
                </a:lnTo>
                <a:lnTo>
                  <a:pt x="1447800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34200" y="5845555"/>
            <a:ext cx="144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UnDotum"/>
                <a:cs typeface="UnDotum"/>
              </a:rPr>
              <a:t>next</a:t>
            </a:r>
            <a:endParaRPr sz="2400">
              <a:latin typeface="UnDotum"/>
              <a:cs typeface="UnDotum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26614" y="5676960"/>
            <a:ext cx="1457325" cy="847725"/>
            <a:chOff x="3121151" y="5635752"/>
            <a:chExt cx="1457325" cy="847725"/>
          </a:xfrm>
        </p:grpSpPr>
        <p:sp>
          <p:nvSpPr>
            <p:cNvPr id="18" name="object 18"/>
            <p:cNvSpPr/>
            <p:nvPr/>
          </p:nvSpPr>
          <p:spPr>
            <a:xfrm>
              <a:off x="3124199" y="5638800"/>
              <a:ext cx="1447800" cy="838200"/>
            </a:xfrm>
            <a:custGeom>
              <a:avLst/>
              <a:gdLst/>
              <a:ahLst/>
              <a:cxnLst/>
              <a:rect l="l" t="t" r="r" b="b"/>
              <a:pathLst>
                <a:path w="1447800" h="838200">
                  <a:moveTo>
                    <a:pt x="14478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1447800" y="8382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21152" y="5635752"/>
              <a:ext cx="1457325" cy="847725"/>
            </a:xfrm>
            <a:custGeom>
              <a:avLst/>
              <a:gdLst/>
              <a:ahLst/>
              <a:cxnLst/>
              <a:rect l="l" t="t" r="r" b="b"/>
              <a:pathLst>
                <a:path w="1457325" h="847725">
                  <a:moveTo>
                    <a:pt x="1456944" y="0"/>
                  </a:moveTo>
                  <a:lnTo>
                    <a:pt x="1447800" y="0"/>
                  </a:lnTo>
                  <a:lnTo>
                    <a:pt x="1447800" y="9144"/>
                  </a:lnTo>
                  <a:lnTo>
                    <a:pt x="1447800" y="417576"/>
                  </a:lnTo>
                  <a:lnTo>
                    <a:pt x="1447800" y="429768"/>
                  </a:lnTo>
                  <a:lnTo>
                    <a:pt x="1447800" y="838200"/>
                  </a:lnTo>
                  <a:lnTo>
                    <a:pt x="9144" y="838200"/>
                  </a:lnTo>
                  <a:lnTo>
                    <a:pt x="9144" y="429768"/>
                  </a:lnTo>
                  <a:lnTo>
                    <a:pt x="1447800" y="429768"/>
                  </a:lnTo>
                  <a:lnTo>
                    <a:pt x="1447800" y="417576"/>
                  </a:lnTo>
                  <a:lnTo>
                    <a:pt x="9144" y="417576"/>
                  </a:lnTo>
                  <a:lnTo>
                    <a:pt x="9144" y="9144"/>
                  </a:lnTo>
                  <a:lnTo>
                    <a:pt x="1447800" y="9144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847344"/>
                  </a:lnTo>
                  <a:lnTo>
                    <a:pt x="1456944" y="847344"/>
                  </a:lnTo>
                  <a:lnTo>
                    <a:pt x="1456944" y="841248"/>
                  </a:lnTo>
                  <a:lnTo>
                    <a:pt x="1456944" y="838200"/>
                  </a:lnTo>
                  <a:lnTo>
                    <a:pt x="1456944" y="9144"/>
                  </a:lnTo>
                  <a:lnTo>
                    <a:pt x="1456944" y="3048"/>
                  </a:lnTo>
                  <a:lnTo>
                    <a:pt x="1456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24199" y="5638800"/>
              <a:ext cx="1447800" cy="368935"/>
            </a:xfrm>
            <a:custGeom>
              <a:avLst/>
              <a:gdLst/>
              <a:ahLst/>
              <a:cxnLst/>
              <a:rect l="l" t="t" r="r" b="b"/>
              <a:pathLst>
                <a:path w="1447800" h="368935">
                  <a:moveTo>
                    <a:pt x="1447800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1447800" y="368807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24200" y="5638800"/>
            <a:ext cx="14478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8155">
              <a:lnSpc>
                <a:spcPts val="2810"/>
              </a:lnSpc>
            </a:pPr>
            <a:r>
              <a:rPr sz="2400" spc="-10" dirty="0" smtClean="0">
                <a:latin typeface="UnDotum"/>
                <a:cs typeface="UnDotum"/>
              </a:rPr>
              <a:t>i</a:t>
            </a:r>
            <a:r>
              <a:rPr lang="en-US" sz="2400" spc="-10" dirty="0" smtClean="0">
                <a:latin typeface="UnDotum"/>
                <a:cs typeface="UnDotum"/>
              </a:rPr>
              <a:t>d</a:t>
            </a:r>
            <a:endParaRPr sz="2400" dirty="0">
              <a:latin typeface="UnDotum"/>
              <a:cs typeface="UnDotu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124200" y="4187952"/>
            <a:ext cx="3663950" cy="2273935"/>
            <a:chOff x="3124200" y="4187952"/>
            <a:chExt cx="3663950" cy="2273935"/>
          </a:xfrm>
        </p:grpSpPr>
        <p:sp>
          <p:nvSpPr>
            <p:cNvPr id="23" name="object 23"/>
            <p:cNvSpPr/>
            <p:nvPr/>
          </p:nvSpPr>
          <p:spPr>
            <a:xfrm>
              <a:off x="3124200" y="6096000"/>
              <a:ext cx="1447800" cy="365760"/>
            </a:xfrm>
            <a:custGeom>
              <a:avLst/>
              <a:gdLst/>
              <a:ahLst/>
              <a:cxnLst/>
              <a:rect l="l" t="t" r="r" b="b"/>
              <a:pathLst>
                <a:path w="1447800" h="365760">
                  <a:moveTo>
                    <a:pt x="14478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1447800" y="365759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34000" y="4191000"/>
              <a:ext cx="1447800" cy="838200"/>
            </a:xfrm>
            <a:custGeom>
              <a:avLst/>
              <a:gdLst/>
              <a:ahLst/>
              <a:cxnLst/>
              <a:rect l="l" t="t" r="r" b="b"/>
              <a:pathLst>
                <a:path w="1447800" h="838200">
                  <a:moveTo>
                    <a:pt x="14478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1447800" y="8382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30952" y="4187951"/>
              <a:ext cx="1457325" cy="847725"/>
            </a:xfrm>
            <a:custGeom>
              <a:avLst/>
              <a:gdLst/>
              <a:ahLst/>
              <a:cxnLst/>
              <a:rect l="l" t="t" r="r" b="b"/>
              <a:pathLst>
                <a:path w="1457325" h="847725">
                  <a:moveTo>
                    <a:pt x="1456944" y="0"/>
                  </a:moveTo>
                  <a:lnTo>
                    <a:pt x="1447800" y="0"/>
                  </a:lnTo>
                  <a:lnTo>
                    <a:pt x="1447800" y="9144"/>
                  </a:lnTo>
                  <a:lnTo>
                    <a:pt x="1447800" y="417576"/>
                  </a:lnTo>
                  <a:lnTo>
                    <a:pt x="1447800" y="429768"/>
                  </a:lnTo>
                  <a:lnTo>
                    <a:pt x="1447800" y="838200"/>
                  </a:lnTo>
                  <a:lnTo>
                    <a:pt x="9144" y="838200"/>
                  </a:lnTo>
                  <a:lnTo>
                    <a:pt x="9144" y="429768"/>
                  </a:lnTo>
                  <a:lnTo>
                    <a:pt x="1447800" y="429768"/>
                  </a:lnTo>
                  <a:lnTo>
                    <a:pt x="1447800" y="417576"/>
                  </a:lnTo>
                  <a:lnTo>
                    <a:pt x="9144" y="417576"/>
                  </a:lnTo>
                  <a:lnTo>
                    <a:pt x="9144" y="9144"/>
                  </a:lnTo>
                  <a:lnTo>
                    <a:pt x="1447800" y="9144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847344"/>
                  </a:lnTo>
                  <a:lnTo>
                    <a:pt x="1456944" y="847344"/>
                  </a:lnTo>
                  <a:lnTo>
                    <a:pt x="1456944" y="841248"/>
                  </a:lnTo>
                  <a:lnTo>
                    <a:pt x="1456944" y="838200"/>
                  </a:lnTo>
                  <a:lnTo>
                    <a:pt x="1456944" y="9144"/>
                  </a:lnTo>
                  <a:lnTo>
                    <a:pt x="1456944" y="3048"/>
                  </a:lnTo>
                  <a:lnTo>
                    <a:pt x="1456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334000" y="4191000"/>
            <a:ext cx="1447800" cy="368935"/>
          </a:xfrm>
          <a:prstGeom prst="rect">
            <a:avLst/>
          </a:prstGeom>
          <a:solidFill>
            <a:srgbClr val="FCD5B5"/>
          </a:solidFill>
        </p:spPr>
        <p:txBody>
          <a:bodyPr vert="horz" wrap="square" lIns="0" tIns="0" rIns="0" bIns="0" rtlCol="0">
            <a:spAutoFit/>
          </a:bodyPr>
          <a:lstStyle/>
          <a:p>
            <a:pPr marL="478155">
              <a:lnSpc>
                <a:spcPts val="2810"/>
              </a:lnSpc>
            </a:pPr>
            <a:r>
              <a:rPr sz="2400" spc="-10" dirty="0" smtClean="0">
                <a:latin typeface="UnDotum"/>
                <a:cs typeface="UnDotum"/>
              </a:rPr>
              <a:t>i</a:t>
            </a:r>
            <a:r>
              <a:rPr lang="en-US" sz="2400" spc="-10" dirty="0" smtClean="0">
                <a:latin typeface="UnDotum"/>
                <a:cs typeface="UnDotum"/>
              </a:rPr>
              <a:t>d</a:t>
            </a:r>
            <a:endParaRPr sz="2400" dirty="0">
              <a:latin typeface="UnDotum"/>
              <a:cs typeface="UnDotu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34000" y="4648200"/>
            <a:ext cx="1447800" cy="365760"/>
          </a:xfrm>
          <a:custGeom>
            <a:avLst/>
            <a:gdLst/>
            <a:ahLst/>
            <a:cxnLst/>
            <a:rect l="l" t="t" r="r" b="b"/>
            <a:pathLst>
              <a:path w="1447800" h="365760">
                <a:moveTo>
                  <a:pt x="1447800" y="0"/>
                </a:moveTo>
                <a:lnTo>
                  <a:pt x="0" y="0"/>
                </a:lnTo>
                <a:lnTo>
                  <a:pt x="0" y="365760"/>
                </a:lnTo>
                <a:lnTo>
                  <a:pt x="1447800" y="365760"/>
                </a:lnTo>
                <a:lnTo>
                  <a:pt x="1447800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34000" y="4626355"/>
            <a:ext cx="144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UnDotum"/>
                <a:cs typeface="UnDotum"/>
              </a:rPr>
              <a:t>next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54351" y="5178552"/>
            <a:ext cx="1057910" cy="561340"/>
          </a:xfrm>
          <a:custGeom>
            <a:avLst/>
            <a:gdLst/>
            <a:ahLst/>
            <a:cxnLst/>
            <a:rect l="l" t="t" r="r" b="b"/>
            <a:pathLst>
              <a:path w="1057910" h="561339">
                <a:moveTo>
                  <a:pt x="1053083" y="484632"/>
                </a:moveTo>
                <a:lnTo>
                  <a:pt x="981456" y="484632"/>
                </a:lnTo>
                <a:lnTo>
                  <a:pt x="982472" y="488696"/>
                </a:lnTo>
                <a:lnTo>
                  <a:pt x="984504" y="490728"/>
                </a:lnTo>
                <a:lnTo>
                  <a:pt x="983402" y="492417"/>
                </a:lnTo>
                <a:lnTo>
                  <a:pt x="984504" y="496824"/>
                </a:lnTo>
                <a:lnTo>
                  <a:pt x="981456" y="496824"/>
                </a:lnTo>
                <a:lnTo>
                  <a:pt x="980403" y="497015"/>
                </a:lnTo>
                <a:lnTo>
                  <a:pt x="938784" y="560832"/>
                </a:lnTo>
                <a:lnTo>
                  <a:pt x="1053083" y="484632"/>
                </a:lnTo>
                <a:close/>
              </a:path>
              <a:path w="1057910" h="561339">
                <a:moveTo>
                  <a:pt x="9143" y="0"/>
                </a:moveTo>
                <a:lnTo>
                  <a:pt x="0" y="9143"/>
                </a:lnTo>
                <a:lnTo>
                  <a:pt x="6096" y="21336"/>
                </a:lnTo>
                <a:lnTo>
                  <a:pt x="18287" y="39624"/>
                </a:lnTo>
                <a:lnTo>
                  <a:pt x="39624" y="82296"/>
                </a:lnTo>
                <a:lnTo>
                  <a:pt x="70104" y="131064"/>
                </a:lnTo>
                <a:lnTo>
                  <a:pt x="85343" y="158496"/>
                </a:lnTo>
                <a:lnTo>
                  <a:pt x="100584" y="188975"/>
                </a:lnTo>
                <a:lnTo>
                  <a:pt x="134112" y="243840"/>
                </a:lnTo>
                <a:lnTo>
                  <a:pt x="170687" y="298704"/>
                </a:lnTo>
                <a:lnTo>
                  <a:pt x="188975" y="323088"/>
                </a:lnTo>
                <a:lnTo>
                  <a:pt x="204216" y="347472"/>
                </a:lnTo>
                <a:lnTo>
                  <a:pt x="271272" y="417575"/>
                </a:lnTo>
                <a:lnTo>
                  <a:pt x="301752" y="445008"/>
                </a:lnTo>
                <a:lnTo>
                  <a:pt x="362712" y="484632"/>
                </a:lnTo>
                <a:lnTo>
                  <a:pt x="396240" y="502920"/>
                </a:lnTo>
                <a:lnTo>
                  <a:pt x="432816" y="515112"/>
                </a:lnTo>
                <a:lnTo>
                  <a:pt x="475488" y="524256"/>
                </a:lnTo>
                <a:lnTo>
                  <a:pt x="496824" y="530352"/>
                </a:lnTo>
                <a:lnTo>
                  <a:pt x="521208" y="533400"/>
                </a:lnTo>
                <a:lnTo>
                  <a:pt x="548640" y="536448"/>
                </a:lnTo>
                <a:lnTo>
                  <a:pt x="612648" y="536448"/>
                </a:lnTo>
                <a:lnTo>
                  <a:pt x="649224" y="533400"/>
                </a:lnTo>
                <a:lnTo>
                  <a:pt x="685800" y="533400"/>
                </a:lnTo>
                <a:lnTo>
                  <a:pt x="722376" y="530352"/>
                </a:lnTo>
                <a:lnTo>
                  <a:pt x="775208" y="524256"/>
                </a:lnTo>
                <a:lnTo>
                  <a:pt x="551688" y="524256"/>
                </a:lnTo>
                <a:lnTo>
                  <a:pt x="524256" y="521208"/>
                </a:lnTo>
                <a:lnTo>
                  <a:pt x="499872" y="518160"/>
                </a:lnTo>
                <a:lnTo>
                  <a:pt x="478536" y="512064"/>
                </a:lnTo>
                <a:lnTo>
                  <a:pt x="457200" y="509016"/>
                </a:lnTo>
                <a:lnTo>
                  <a:pt x="417575" y="496824"/>
                </a:lnTo>
                <a:lnTo>
                  <a:pt x="368808" y="475488"/>
                </a:lnTo>
                <a:lnTo>
                  <a:pt x="310896" y="435864"/>
                </a:lnTo>
                <a:lnTo>
                  <a:pt x="280416" y="408431"/>
                </a:lnTo>
                <a:lnTo>
                  <a:pt x="231648" y="359664"/>
                </a:lnTo>
                <a:lnTo>
                  <a:pt x="179831" y="292608"/>
                </a:lnTo>
                <a:lnTo>
                  <a:pt x="164592" y="265175"/>
                </a:lnTo>
                <a:lnTo>
                  <a:pt x="146304" y="237744"/>
                </a:lnTo>
                <a:lnTo>
                  <a:pt x="112775" y="179831"/>
                </a:lnTo>
                <a:lnTo>
                  <a:pt x="94487" y="152400"/>
                </a:lnTo>
                <a:lnTo>
                  <a:pt x="79248" y="124968"/>
                </a:lnTo>
                <a:lnTo>
                  <a:pt x="67056" y="100584"/>
                </a:lnTo>
                <a:lnTo>
                  <a:pt x="51816" y="76200"/>
                </a:lnTo>
                <a:lnTo>
                  <a:pt x="39624" y="51816"/>
                </a:lnTo>
                <a:lnTo>
                  <a:pt x="27431" y="33528"/>
                </a:lnTo>
                <a:lnTo>
                  <a:pt x="18287" y="15240"/>
                </a:lnTo>
                <a:lnTo>
                  <a:pt x="9143" y="0"/>
                </a:lnTo>
                <a:close/>
              </a:path>
              <a:path w="1057910" h="561339">
                <a:moveTo>
                  <a:pt x="978408" y="484632"/>
                </a:moveTo>
                <a:lnTo>
                  <a:pt x="944880" y="490728"/>
                </a:lnTo>
                <a:lnTo>
                  <a:pt x="911352" y="493775"/>
                </a:lnTo>
                <a:lnTo>
                  <a:pt x="874776" y="499872"/>
                </a:lnTo>
                <a:lnTo>
                  <a:pt x="838200" y="502920"/>
                </a:lnTo>
                <a:lnTo>
                  <a:pt x="798576" y="509016"/>
                </a:lnTo>
                <a:lnTo>
                  <a:pt x="722376" y="518160"/>
                </a:lnTo>
                <a:lnTo>
                  <a:pt x="685800" y="521208"/>
                </a:lnTo>
                <a:lnTo>
                  <a:pt x="649224" y="521208"/>
                </a:lnTo>
                <a:lnTo>
                  <a:pt x="612648" y="524256"/>
                </a:lnTo>
                <a:lnTo>
                  <a:pt x="775208" y="524256"/>
                </a:lnTo>
                <a:lnTo>
                  <a:pt x="801624" y="521208"/>
                </a:lnTo>
                <a:lnTo>
                  <a:pt x="838200" y="515112"/>
                </a:lnTo>
                <a:lnTo>
                  <a:pt x="877824" y="512064"/>
                </a:lnTo>
                <a:lnTo>
                  <a:pt x="914400" y="505968"/>
                </a:lnTo>
                <a:lnTo>
                  <a:pt x="947928" y="502920"/>
                </a:lnTo>
                <a:lnTo>
                  <a:pt x="980403" y="497015"/>
                </a:lnTo>
                <a:lnTo>
                  <a:pt x="983402" y="492417"/>
                </a:lnTo>
                <a:lnTo>
                  <a:pt x="982472" y="488696"/>
                </a:lnTo>
                <a:lnTo>
                  <a:pt x="978408" y="484632"/>
                </a:lnTo>
                <a:close/>
              </a:path>
              <a:path w="1057910" h="561339">
                <a:moveTo>
                  <a:pt x="983402" y="492417"/>
                </a:moveTo>
                <a:lnTo>
                  <a:pt x="980403" y="497015"/>
                </a:lnTo>
                <a:lnTo>
                  <a:pt x="981456" y="496824"/>
                </a:lnTo>
                <a:lnTo>
                  <a:pt x="984504" y="496824"/>
                </a:lnTo>
                <a:lnTo>
                  <a:pt x="983402" y="492417"/>
                </a:lnTo>
                <a:close/>
              </a:path>
              <a:path w="1057910" h="561339">
                <a:moveTo>
                  <a:pt x="926592" y="432816"/>
                </a:moveTo>
                <a:lnTo>
                  <a:pt x="982472" y="488696"/>
                </a:lnTo>
                <a:lnTo>
                  <a:pt x="981456" y="484632"/>
                </a:lnTo>
                <a:lnTo>
                  <a:pt x="1053083" y="484632"/>
                </a:lnTo>
                <a:lnTo>
                  <a:pt x="1057656" y="481584"/>
                </a:lnTo>
                <a:lnTo>
                  <a:pt x="926592" y="432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8572" y="3797807"/>
            <a:ext cx="7604759" cy="3359150"/>
          </a:xfrm>
          <a:custGeom>
            <a:avLst/>
            <a:gdLst/>
            <a:ahLst/>
            <a:cxnLst/>
            <a:rect l="l" t="t" r="r" b="b"/>
            <a:pathLst>
              <a:path w="7604759" h="3359150">
                <a:moveTo>
                  <a:pt x="2545080" y="3048"/>
                </a:moveTo>
                <a:lnTo>
                  <a:pt x="2532888" y="0"/>
                </a:lnTo>
                <a:lnTo>
                  <a:pt x="2526792" y="30480"/>
                </a:lnTo>
                <a:lnTo>
                  <a:pt x="2523744" y="48768"/>
                </a:lnTo>
                <a:lnTo>
                  <a:pt x="2517648" y="67056"/>
                </a:lnTo>
                <a:lnTo>
                  <a:pt x="2514600" y="88392"/>
                </a:lnTo>
                <a:lnTo>
                  <a:pt x="2511552" y="112776"/>
                </a:lnTo>
                <a:lnTo>
                  <a:pt x="2505456" y="134112"/>
                </a:lnTo>
                <a:lnTo>
                  <a:pt x="2502408" y="161544"/>
                </a:lnTo>
                <a:lnTo>
                  <a:pt x="2490216" y="216408"/>
                </a:lnTo>
                <a:lnTo>
                  <a:pt x="2481072" y="271272"/>
                </a:lnTo>
                <a:lnTo>
                  <a:pt x="2456688" y="393192"/>
                </a:lnTo>
                <a:lnTo>
                  <a:pt x="2441448" y="454152"/>
                </a:lnTo>
                <a:lnTo>
                  <a:pt x="2429256" y="515112"/>
                </a:lnTo>
                <a:lnTo>
                  <a:pt x="2414016" y="576072"/>
                </a:lnTo>
                <a:lnTo>
                  <a:pt x="2401824" y="630936"/>
                </a:lnTo>
                <a:lnTo>
                  <a:pt x="2392680" y="658368"/>
                </a:lnTo>
                <a:lnTo>
                  <a:pt x="2386584" y="685800"/>
                </a:lnTo>
                <a:lnTo>
                  <a:pt x="2377440" y="710184"/>
                </a:lnTo>
                <a:lnTo>
                  <a:pt x="2371344" y="731520"/>
                </a:lnTo>
                <a:lnTo>
                  <a:pt x="2353056" y="774192"/>
                </a:lnTo>
                <a:lnTo>
                  <a:pt x="2346960" y="792480"/>
                </a:lnTo>
                <a:lnTo>
                  <a:pt x="2337816" y="807720"/>
                </a:lnTo>
                <a:lnTo>
                  <a:pt x="2322576" y="838200"/>
                </a:lnTo>
                <a:lnTo>
                  <a:pt x="2304288" y="865632"/>
                </a:lnTo>
                <a:lnTo>
                  <a:pt x="2289048" y="890016"/>
                </a:lnTo>
                <a:lnTo>
                  <a:pt x="2252472" y="932688"/>
                </a:lnTo>
                <a:lnTo>
                  <a:pt x="2234184" y="950976"/>
                </a:lnTo>
                <a:lnTo>
                  <a:pt x="2215896" y="963168"/>
                </a:lnTo>
                <a:lnTo>
                  <a:pt x="2197608" y="978408"/>
                </a:lnTo>
                <a:lnTo>
                  <a:pt x="2154936" y="996696"/>
                </a:lnTo>
                <a:lnTo>
                  <a:pt x="2133600" y="1002792"/>
                </a:lnTo>
                <a:lnTo>
                  <a:pt x="2112264" y="1005840"/>
                </a:lnTo>
                <a:lnTo>
                  <a:pt x="2063496" y="1011936"/>
                </a:lnTo>
                <a:lnTo>
                  <a:pt x="2008632" y="1005840"/>
                </a:lnTo>
                <a:lnTo>
                  <a:pt x="1950720" y="990600"/>
                </a:lnTo>
                <a:lnTo>
                  <a:pt x="1853184" y="947928"/>
                </a:lnTo>
                <a:lnTo>
                  <a:pt x="1780032" y="905256"/>
                </a:lnTo>
                <a:lnTo>
                  <a:pt x="1670304" y="832104"/>
                </a:lnTo>
                <a:lnTo>
                  <a:pt x="1594104" y="777240"/>
                </a:lnTo>
                <a:lnTo>
                  <a:pt x="1517904" y="725424"/>
                </a:lnTo>
                <a:lnTo>
                  <a:pt x="1478280" y="697992"/>
                </a:lnTo>
                <a:lnTo>
                  <a:pt x="1438656" y="673608"/>
                </a:lnTo>
                <a:lnTo>
                  <a:pt x="1402080" y="649224"/>
                </a:lnTo>
                <a:lnTo>
                  <a:pt x="1365504" y="618744"/>
                </a:lnTo>
                <a:lnTo>
                  <a:pt x="1325880" y="588264"/>
                </a:lnTo>
                <a:lnTo>
                  <a:pt x="1286256" y="554736"/>
                </a:lnTo>
                <a:lnTo>
                  <a:pt x="1249680" y="521208"/>
                </a:lnTo>
                <a:lnTo>
                  <a:pt x="1210056" y="487680"/>
                </a:lnTo>
                <a:lnTo>
                  <a:pt x="1130808" y="417576"/>
                </a:lnTo>
                <a:lnTo>
                  <a:pt x="1088136" y="384048"/>
                </a:lnTo>
                <a:lnTo>
                  <a:pt x="1048512" y="350520"/>
                </a:lnTo>
                <a:lnTo>
                  <a:pt x="1008888" y="320040"/>
                </a:lnTo>
                <a:lnTo>
                  <a:pt x="969264" y="292608"/>
                </a:lnTo>
                <a:lnTo>
                  <a:pt x="926592" y="268224"/>
                </a:lnTo>
                <a:lnTo>
                  <a:pt x="886968" y="246888"/>
                </a:lnTo>
                <a:lnTo>
                  <a:pt x="865632" y="240792"/>
                </a:lnTo>
                <a:lnTo>
                  <a:pt x="844296" y="231648"/>
                </a:lnTo>
                <a:lnTo>
                  <a:pt x="801624" y="219456"/>
                </a:lnTo>
                <a:lnTo>
                  <a:pt x="780288" y="216408"/>
                </a:lnTo>
                <a:lnTo>
                  <a:pt x="713232" y="207264"/>
                </a:lnTo>
                <a:lnTo>
                  <a:pt x="664464" y="204216"/>
                </a:lnTo>
                <a:lnTo>
                  <a:pt x="615696" y="204216"/>
                </a:lnTo>
                <a:lnTo>
                  <a:pt x="566928" y="207264"/>
                </a:lnTo>
                <a:lnTo>
                  <a:pt x="466344" y="219456"/>
                </a:lnTo>
                <a:lnTo>
                  <a:pt x="417576" y="228600"/>
                </a:lnTo>
                <a:lnTo>
                  <a:pt x="368808" y="240792"/>
                </a:lnTo>
                <a:lnTo>
                  <a:pt x="277368" y="271272"/>
                </a:lnTo>
                <a:lnTo>
                  <a:pt x="198120" y="310896"/>
                </a:lnTo>
                <a:lnTo>
                  <a:pt x="161544" y="335280"/>
                </a:lnTo>
                <a:lnTo>
                  <a:pt x="131064" y="362712"/>
                </a:lnTo>
                <a:lnTo>
                  <a:pt x="115824" y="374904"/>
                </a:lnTo>
                <a:lnTo>
                  <a:pt x="103632" y="390144"/>
                </a:lnTo>
                <a:lnTo>
                  <a:pt x="94488" y="405384"/>
                </a:lnTo>
                <a:lnTo>
                  <a:pt x="82296" y="420624"/>
                </a:lnTo>
                <a:lnTo>
                  <a:pt x="54864" y="502920"/>
                </a:lnTo>
                <a:lnTo>
                  <a:pt x="45720" y="548640"/>
                </a:lnTo>
                <a:lnTo>
                  <a:pt x="39624" y="600456"/>
                </a:lnTo>
                <a:lnTo>
                  <a:pt x="36576" y="652272"/>
                </a:lnTo>
                <a:lnTo>
                  <a:pt x="36576" y="762000"/>
                </a:lnTo>
                <a:lnTo>
                  <a:pt x="42672" y="871728"/>
                </a:lnTo>
                <a:lnTo>
                  <a:pt x="48768" y="923544"/>
                </a:lnTo>
                <a:lnTo>
                  <a:pt x="54864" y="1021080"/>
                </a:lnTo>
                <a:lnTo>
                  <a:pt x="54864" y="1042416"/>
                </a:lnTo>
                <a:lnTo>
                  <a:pt x="56476" y="1048880"/>
                </a:lnTo>
                <a:lnTo>
                  <a:pt x="0" y="1005840"/>
                </a:lnTo>
                <a:lnTo>
                  <a:pt x="64008" y="1130808"/>
                </a:lnTo>
                <a:lnTo>
                  <a:pt x="100291" y="1054620"/>
                </a:lnTo>
                <a:lnTo>
                  <a:pt x="124968" y="1002792"/>
                </a:lnTo>
                <a:lnTo>
                  <a:pt x="70104" y="1049426"/>
                </a:lnTo>
                <a:lnTo>
                  <a:pt x="70104" y="1042416"/>
                </a:lnTo>
                <a:lnTo>
                  <a:pt x="67056" y="1018044"/>
                </a:lnTo>
                <a:lnTo>
                  <a:pt x="64008" y="972312"/>
                </a:lnTo>
                <a:lnTo>
                  <a:pt x="60960" y="923544"/>
                </a:lnTo>
                <a:lnTo>
                  <a:pt x="54864" y="868680"/>
                </a:lnTo>
                <a:lnTo>
                  <a:pt x="51816" y="816864"/>
                </a:lnTo>
                <a:lnTo>
                  <a:pt x="48768" y="762000"/>
                </a:lnTo>
                <a:lnTo>
                  <a:pt x="48768" y="652272"/>
                </a:lnTo>
                <a:lnTo>
                  <a:pt x="51816" y="600456"/>
                </a:lnTo>
                <a:lnTo>
                  <a:pt x="57912" y="551688"/>
                </a:lnTo>
                <a:lnTo>
                  <a:pt x="67056" y="505968"/>
                </a:lnTo>
                <a:lnTo>
                  <a:pt x="79248" y="463296"/>
                </a:lnTo>
                <a:lnTo>
                  <a:pt x="94488" y="426720"/>
                </a:lnTo>
                <a:lnTo>
                  <a:pt x="124968" y="384048"/>
                </a:lnTo>
                <a:lnTo>
                  <a:pt x="140208" y="371856"/>
                </a:lnTo>
                <a:lnTo>
                  <a:pt x="152400" y="359664"/>
                </a:lnTo>
                <a:lnTo>
                  <a:pt x="204216" y="323088"/>
                </a:lnTo>
                <a:lnTo>
                  <a:pt x="240792" y="301752"/>
                </a:lnTo>
                <a:lnTo>
                  <a:pt x="280416" y="283464"/>
                </a:lnTo>
                <a:lnTo>
                  <a:pt x="371856" y="252984"/>
                </a:lnTo>
                <a:lnTo>
                  <a:pt x="417576" y="240792"/>
                </a:lnTo>
                <a:lnTo>
                  <a:pt x="466344" y="231648"/>
                </a:lnTo>
                <a:lnTo>
                  <a:pt x="566928" y="219456"/>
                </a:lnTo>
                <a:lnTo>
                  <a:pt x="615696" y="216408"/>
                </a:lnTo>
                <a:lnTo>
                  <a:pt x="664464" y="216408"/>
                </a:lnTo>
                <a:lnTo>
                  <a:pt x="710184" y="219456"/>
                </a:lnTo>
                <a:lnTo>
                  <a:pt x="798576" y="231648"/>
                </a:lnTo>
                <a:lnTo>
                  <a:pt x="819912" y="237744"/>
                </a:lnTo>
                <a:lnTo>
                  <a:pt x="838200" y="243840"/>
                </a:lnTo>
                <a:lnTo>
                  <a:pt x="859536" y="249936"/>
                </a:lnTo>
                <a:lnTo>
                  <a:pt x="920496" y="280416"/>
                </a:lnTo>
                <a:lnTo>
                  <a:pt x="960120" y="304800"/>
                </a:lnTo>
                <a:lnTo>
                  <a:pt x="1002792" y="332232"/>
                </a:lnTo>
                <a:lnTo>
                  <a:pt x="1082040" y="393192"/>
                </a:lnTo>
                <a:lnTo>
                  <a:pt x="1121664" y="426720"/>
                </a:lnTo>
                <a:lnTo>
                  <a:pt x="1200912" y="496824"/>
                </a:lnTo>
                <a:lnTo>
                  <a:pt x="1280160" y="563880"/>
                </a:lnTo>
                <a:lnTo>
                  <a:pt x="1316736" y="597408"/>
                </a:lnTo>
                <a:lnTo>
                  <a:pt x="1356360" y="630936"/>
                </a:lnTo>
                <a:lnTo>
                  <a:pt x="1395984" y="658368"/>
                </a:lnTo>
                <a:lnTo>
                  <a:pt x="1432560" y="685800"/>
                </a:lnTo>
                <a:lnTo>
                  <a:pt x="1472184" y="710184"/>
                </a:lnTo>
                <a:lnTo>
                  <a:pt x="1508760" y="734568"/>
                </a:lnTo>
                <a:lnTo>
                  <a:pt x="1584960" y="789432"/>
                </a:lnTo>
                <a:lnTo>
                  <a:pt x="1664208" y="841248"/>
                </a:lnTo>
                <a:lnTo>
                  <a:pt x="1700784" y="868680"/>
                </a:lnTo>
                <a:lnTo>
                  <a:pt x="1737360" y="893064"/>
                </a:lnTo>
                <a:lnTo>
                  <a:pt x="1773936" y="914400"/>
                </a:lnTo>
                <a:lnTo>
                  <a:pt x="1810512" y="938784"/>
                </a:lnTo>
                <a:lnTo>
                  <a:pt x="1847088" y="957072"/>
                </a:lnTo>
                <a:lnTo>
                  <a:pt x="1880616" y="975360"/>
                </a:lnTo>
                <a:lnTo>
                  <a:pt x="1914144" y="990600"/>
                </a:lnTo>
                <a:lnTo>
                  <a:pt x="1947672" y="1002792"/>
                </a:lnTo>
                <a:lnTo>
                  <a:pt x="1978139" y="1011936"/>
                </a:lnTo>
                <a:lnTo>
                  <a:pt x="2008632" y="1018044"/>
                </a:lnTo>
                <a:lnTo>
                  <a:pt x="2063496" y="1024128"/>
                </a:lnTo>
                <a:lnTo>
                  <a:pt x="2087880" y="1021080"/>
                </a:lnTo>
                <a:lnTo>
                  <a:pt x="2112264" y="1021080"/>
                </a:lnTo>
                <a:lnTo>
                  <a:pt x="2148840" y="1011936"/>
                </a:lnTo>
                <a:lnTo>
                  <a:pt x="2161032" y="1008888"/>
                </a:lnTo>
                <a:lnTo>
                  <a:pt x="2182368" y="999744"/>
                </a:lnTo>
                <a:lnTo>
                  <a:pt x="2225040" y="975360"/>
                </a:lnTo>
                <a:lnTo>
                  <a:pt x="2261616" y="941832"/>
                </a:lnTo>
                <a:lnTo>
                  <a:pt x="2298192" y="899160"/>
                </a:lnTo>
                <a:lnTo>
                  <a:pt x="2331720" y="844296"/>
                </a:lnTo>
                <a:lnTo>
                  <a:pt x="2350008" y="813816"/>
                </a:lnTo>
                <a:lnTo>
                  <a:pt x="2356104" y="798576"/>
                </a:lnTo>
                <a:lnTo>
                  <a:pt x="2365248" y="780288"/>
                </a:lnTo>
                <a:lnTo>
                  <a:pt x="2383536" y="737616"/>
                </a:lnTo>
                <a:lnTo>
                  <a:pt x="2389632" y="713232"/>
                </a:lnTo>
                <a:lnTo>
                  <a:pt x="2398776" y="688848"/>
                </a:lnTo>
                <a:lnTo>
                  <a:pt x="2404872" y="661416"/>
                </a:lnTo>
                <a:lnTo>
                  <a:pt x="2414016" y="633984"/>
                </a:lnTo>
                <a:lnTo>
                  <a:pt x="2426208" y="579120"/>
                </a:lnTo>
                <a:lnTo>
                  <a:pt x="2456688" y="457200"/>
                </a:lnTo>
                <a:lnTo>
                  <a:pt x="2493264" y="274320"/>
                </a:lnTo>
                <a:lnTo>
                  <a:pt x="2502408" y="216408"/>
                </a:lnTo>
                <a:lnTo>
                  <a:pt x="2514600" y="164592"/>
                </a:lnTo>
                <a:lnTo>
                  <a:pt x="2517648" y="137160"/>
                </a:lnTo>
                <a:lnTo>
                  <a:pt x="2523744" y="112776"/>
                </a:lnTo>
                <a:lnTo>
                  <a:pt x="2529840" y="70104"/>
                </a:lnTo>
                <a:lnTo>
                  <a:pt x="2535936" y="48768"/>
                </a:lnTo>
                <a:lnTo>
                  <a:pt x="2538984" y="33528"/>
                </a:lnTo>
                <a:lnTo>
                  <a:pt x="2542032" y="15240"/>
                </a:lnTo>
                <a:lnTo>
                  <a:pt x="2545080" y="3048"/>
                </a:lnTo>
                <a:close/>
              </a:path>
              <a:path w="7604759" h="3359150">
                <a:moveTo>
                  <a:pt x="4005072" y="896112"/>
                </a:moveTo>
                <a:lnTo>
                  <a:pt x="3864864" y="917448"/>
                </a:lnTo>
                <a:lnTo>
                  <a:pt x="3934688" y="938936"/>
                </a:lnTo>
                <a:lnTo>
                  <a:pt x="3907536" y="954024"/>
                </a:lnTo>
                <a:lnTo>
                  <a:pt x="3846576" y="990600"/>
                </a:lnTo>
                <a:lnTo>
                  <a:pt x="3813048" y="1008888"/>
                </a:lnTo>
                <a:lnTo>
                  <a:pt x="3779520" y="1030224"/>
                </a:lnTo>
                <a:lnTo>
                  <a:pt x="3749040" y="1054620"/>
                </a:lnTo>
                <a:lnTo>
                  <a:pt x="3715512" y="1078992"/>
                </a:lnTo>
                <a:lnTo>
                  <a:pt x="3688080" y="1106424"/>
                </a:lnTo>
                <a:lnTo>
                  <a:pt x="3660648" y="1136904"/>
                </a:lnTo>
                <a:lnTo>
                  <a:pt x="3636264" y="1170432"/>
                </a:lnTo>
                <a:lnTo>
                  <a:pt x="3614928" y="1207008"/>
                </a:lnTo>
                <a:lnTo>
                  <a:pt x="3608832" y="1225296"/>
                </a:lnTo>
                <a:lnTo>
                  <a:pt x="3599688" y="1243584"/>
                </a:lnTo>
                <a:lnTo>
                  <a:pt x="3593592" y="1264920"/>
                </a:lnTo>
                <a:lnTo>
                  <a:pt x="3587496" y="1307592"/>
                </a:lnTo>
                <a:lnTo>
                  <a:pt x="3584448" y="1331976"/>
                </a:lnTo>
                <a:lnTo>
                  <a:pt x="3584448" y="1383792"/>
                </a:lnTo>
                <a:lnTo>
                  <a:pt x="3590544" y="1438656"/>
                </a:lnTo>
                <a:lnTo>
                  <a:pt x="3599688" y="1499616"/>
                </a:lnTo>
                <a:lnTo>
                  <a:pt x="3611880" y="1560576"/>
                </a:lnTo>
                <a:lnTo>
                  <a:pt x="3624072" y="1627632"/>
                </a:lnTo>
                <a:lnTo>
                  <a:pt x="3642360" y="1694688"/>
                </a:lnTo>
                <a:lnTo>
                  <a:pt x="3657600" y="1761744"/>
                </a:lnTo>
                <a:lnTo>
                  <a:pt x="3694176" y="1898904"/>
                </a:lnTo>
                <a:lnTo>
                  <a:pt x="3724656" y="2033016"/>
                </a:lnTo>
                <a:lnTo>
                  <a:pt x="3736848" y="2097024"/>
                </a:lnTo>
                <a:lnTo>
                  <a:pt x="3745992" y="2157984"/>
                </a:lnTo>
                <a:lnTo>
                  <a:pt x="3752088" y="2215896"/>
                </a:lnTo>
                <a:lnTo>
                  <a:pt x="3752088" y="2267712"/>
                </a:lnTo>
                <a:lnTo>
                  <a:pt x="3749040" y="2319528"/>
                </a:lnTo>
                <a:lnTo>
                  <a:pt x="3742944" y="2368296"/>
                </a:lnTo>
                <a:lnTo>
                  <a:pt x="3736848" y="2420112"/>
                </a:lnTo>
                <a:lnTo>
                  <a:pt x="3727704" y="2468880"/>
                </a:lnTo>
                <a:lnTo>
                  <a:pt x="3718560" y="2514600"/>
                </a:lnTo>
                <a:lnTo>
                  <a:pt x="3706368" y="2563368"/>
                </a:lnTo>
                <a:lnTo>
                  <a:pt x="3694176" y="2609088"/>
                </a:lnTo>
                <a:lnTo>
                  <a:pt x="3663696" y="2694432"/>
                </a:lnTo>
                <a:lnTo>
                  <a:pt x="3648456" y="2734056"/>
                </a:lnTo>
                <a:lnTo>
                  <a:pt x="3611880" y="2813304"/>
                </a:lnTo>
                <a:lnTo>
                  <a:pt x="3596640" y="2846832"/>
                </a:lnTo>
                <a:lnTo>
                  <a:pt x="3578352" y="2880360"/>
                </a:lnTo>
                <a:lnTo>
                  <a:pt x="3541776" y="2941320"/>
                </a:lnTo>
                <a:lnTo>
                  <a:pt x="3526536" y="2968752"/>
                </a:lnTo>
                <a:lnTo>
                  <a:pt x="3486912" y="3017520"/>
                </a:lnTo>
                <a:lnTo>
                  <a:pt x="3422904" y="3075432"/>
                </a:lnTo>
                <a:lnTo>
                  <a:pt x="3377184" y="3105912"/>
                </a:lnTo>
                <a:lnTo>
                  <a:pt x="3331464" y="3130296"/>
                </a:lnTo>
                <a:lnTo>
                  <a:pt x="3267456" y="3151632"/>
                </a:lnTo>
                <a:lnTo>
                  <a:pt x="3224784" y="3157728"/>
                </a:lnTo>
                <a:lnTo>
                  <a:pt x="3206496" y="3157728"/>
                </a:lnTo>
                <a:lnTo>
                  <a:pt x="3151632" y="3139440"/>
                </a:lnTo>
                <a:lnTo>
                  <a:pt x="3112008" y="3108960"/>
                </a:lnTo>
                <a:lnTo>
                  <a:pt x="3093720" y="3093720"/>
                </a:lnTo>
                <a:lnTo>
                  <a:pt x="3075432" y="3075432"/>
                </a:lnTo>
                <a:lnTo>
                  <a:pt x="3057144" y="3054096"/>
                </a:lnTo>
                <a:lnTo>
                  <a:pt x="3020568" y="3014472"/>
                </a:lnTo>
                <a:lnTo>
                  <a:pt x="3005328" y="2993136"/>
                </a:lnTo>
                <a:lnTo>
                  <a:pt x="2990088" y="2974848"/>
                </a:lnTo>
                <a:lnTo>
                  <a:pt x="2974848" y="2959608"/>
                </a:lnTo>
                <a:lnTo>
                  <a:pt x="2962656" y="2944368"/>
                </a:lnTo>
                <a:lnTo>
                  <a:pt x="2953512" y="2929128"/>
                </a:lnTo>
                <a:lnTo>
                  <a:pt x="2944368" y="2919984"/>
                </a:lnTo>
                <a:lnTo>
                  <a:pt x="2935224" y="2929128"/>
                </a:lnTo>
                <a:lnTo>
                  <a:pt x="2944368" y="2938272"/>
                </a:lnTo>
                <a:lnTo>
                  <a:pt x="2953512" y="2950464"/>
                </a:lnTo>
                <a:lnTo>
                  <a:pt x="2965704" y="2965704"/>
                </a:lnTo>
                <a:lnTo>
                  <a:pt x="3011424" y="3020568"/>
                </a:lnTo>
                <a:lnTo>
                  <a:pt x="3044952" y="3063240"/>
                </a:lnTo>
                <a:lnTo>
                  <a:pt x="3066288" y="3081528"/>
                </a:lnTo>
                <a:lnTo>
                  <a:pt x="3084576" y="3102864"/>
                </a:lnTo>
                <a:lnTo>
                  <a:pt x="3102864" y="3121152"/>
                </a:lnTo>
                <a:lnTo>
                  <a:pt x="3142488" y="3148584"/>
                </a:lnTo>
                <a:lnTo>
                  <a:pt x="3185160" y="3166872"/>
                </a:lnTo>
                <a:lnTo>
                  <a:pt x="3203448" y="3169920"/>
                </a:lnTo>
                <a:lnTo>
                  <a:pt x="3224784" y="3169920"/>
                </a:lnTo>
                <a:lnTo>
                  <a:pt x="3267456" y="3163824"/>
                </a:lnTo>
                <a:lnTo>
                  <a:pt x="3313176" y="3151632"/>
                </a:lnTo>
                <a:lnTo>
                  <a:pt x="3358896" y="3130296"/>
                </a:lnTo>
                <a:lnTo>
                  <a:pt x="3383280" y="3118104"/>
                </a:lnTo>
                <a:lnTo>
                  <a:pt x="3407664" y="3102864"/>
                </a:lnTo>
                <a:lnTo>
                  <a:pt x="3429000" y="3084576"/>
                </a:lnTo>
                <a:lnTo>
                  <a:pt x="3453384" y="3066288"/>
                </a:lnTo>
                <a:lnTo>
                  <a:pt x="3474720" y="3048000"/>
                </a:lnTo>
                <a:lnTo>
                  <a:pt x="3496056" y="3023616"/>
                </a:lnTo>
                <a:lnTo>
                  <a:pt x="3517392" y="3002280"/>
                </a:lnTo>
                <a:lnTo>
                  <a:pt x="3572256" y="2919984"/>
                </a:lnTo>
                <a:lnTo>
                  <a:pt x="3590544" y="2886456"/>
                </a:lnTo>
                <a:lnTo>
                  <a:pt x="3605784" y="2852928"/>
                </a:lnTo>
                <a:lnTo>
                  <a:pt x="3642360" y="2779776"/>
                </a:lnTo>
                <a:lnTo>
                  <a:pt x="3660648" y="2740152"/>
                </a:lnTo>
                <a:lnTo>
                  <a:pt x="3675888" y="2700528"/>
                </a:lnTo>
                <a:lnTo>
                  <a:pt x="3691128" y="2654808"/>
                </a:lnTo>
                <a:lnTo>
                  <a:pt x="3706368" y="2612136"/>
                </a:lnTo>
                <a:lnTo>
                  <a:pt x="3718560" y="2566416"/>
                </a:lnTo>
                <a:lnTo>
                  <a:pt x="3730752" y="2517648"/>
                </a:lnTo>
                <a:lnTo>
                  <a:pt x="3739896" y="2471928"/>
                </a:lnTo>
                <a:lnTo>
                  <a:pt x="3749040" y="2423160"/>
                </a:lnTo>
                <a:lnTo>
                  <a:pt x="3758184" y="2371344"/>
                </a:lnTo>
                <a:lnTo>
                  <a:pt x="3764280" y="2267712"/>
                </a:lnTo>
                <a:lnTo>
                  <a:pt x="3764280" y="2212848"/>
                </a:lnTo>
                <a:lnTo>
                  <a:pt x="3758184" y="2154936"/>
                </a:lnTo>
                <a:lnTo>
                  <a:pt x="3749040" y="2093976"/>
                </a:lnTo>
                <a:lnTo>
                  <a:pt x="3736848" y="2029968"/>
                </a:lnTo>
                <a:lnTo>
                  <a:pt x="3706368" y="1895856"/>
                </a:lnTo>
                <a:lnTo>
                  <a:pt x="3669792" y="1758696"/>
                </a:lnTo>
                <a:lnTo>
                  <a:pt x="3654552" y="1691640"/>
                </a:lnTo>
                <a:lnTo>
                  <a:pt x="3636264" y="1624584"/>
                </a:lnTo>
                <a:lnTo>
                  <a:pt x="3611880" y="1496568"/>
                </a:lnTo>
                <a:lnTo>
                  <a:pt x="3602736" y="1438656"/>
                </a:lnTo>
                <a:lnTo>
                  <a:pt x="3596640" y="1383792"/>
                </a:lnTo>
                <a:lnTo>
                  <a:pt x="3596640" y="1331976"/>
                </a:lnTo>
                <a:lnTo>
                  <a:pt x="3605784" y="1267968"/>
                </a:lnTo>
                <a:lnTo>
                  <a:pt x="3611880" y="1246632"/>
                </a:lnTo>
                <a:lnTo>
                  <a:pt x="3621024" y="1228344"/>
                </a:lnTo>
                <a:lnTo>
                  <a:pt x="3627120" y="1210056"/>
                </a:lnTo>
                <a:lnTo>
                  <a:pt x="3648456" y="1176528"/>
                </a:lnTo>
                <a:lnTo>
                  <a:pt x="3697224" y="1115568"/>
                </a:lnTo>
                <a:lnTo>
                  <a:pt x="3724656" y="1088136"/>
                </a:lnTo>
                <a:lnTo>
                  <a:pt x="3755136" y="1063752"/>
                </a:lnTo>
                <a:lnTo>
                  <a:pt x="3788664" y="1042416"/>
                </a:lnTo>
                <a:lnTo>
                  <a:pt x="3819144" y="1021080"/>
                </a:lnTo>
                <a:lnTo>
                  <a:pt x="3852672" y="999744"/>
                </a:lnTo>
                <a:lnTo>
                  <a:pt x="3883152" y="981456"/>
                </a:lnTo>
                <a:lnTo>
                  <a:pt x="3913632" y="966216"/>
                </a:lnTo>
                <a:lnTo>
                  <a:pt x="3943616" y="948232"/>
                </a:lnTo>
                <a:lnTo>
                  <a:pt x="3938016" y="1021080"/>
                </a:lnTo>
                <a:lnTo>
                  <a:pt x="3983799" y="935736"/>
                </a:lnTo>
                <a:lnTo>
                  <a:pt x="4005072" y="896112"/>
                </a:lnTo>
                <a:close/>
              </a:path>
              <a:path w="7604759" h="3359150">
                <a:moveTo>
                  <a:pt x="6467856" y="1828800"/>
                </a:moveTo>
                <a:lnTo>
                  <a:pt x="6419088" y="1882990"/>
                </a:lnTo>
                <a:lnTo>
                  <a:pt x="6419088" y="1877568"/>
                </a:lnTo>
                <a:lnTo>
                  <a:pt x="6416040" y="1853184"/>
                </a:lnTo>
                <a:lnTo>
                  <a:pt x="6414757" y="1841639"/>
                </a:lnTo>
                <a:lnTo>
                  <a:pt x="6414757" y="1887804"/>
                </a:lnTo>
                <a:lnTo>
                  <a:pt x="6412992" y="1889760"/>
                </a:lnTo>
                <a:lnTo>
                  <a:pt x="6411214" y="1888680"/>
                </a:lnTo>
                <a:lnTo>
                  <a:pt x="6414757" y="1887804"/>
                </a:lnTo>
                <a:lnTo>
                  <a:pt x="6414757" y="1841639"/>
                </a:lnTo>
                <a:lnTo>
                  <a:pt x="6403848" y="1767840"/>
                </a:lnTo>
                <a:lnTo>
                  <a:pt x="6391656" y="1706880"/>
                </a:lnTo>
                <a:lnTo>
                  <a:pt x="6376416" y="1648968"/>
                </a:lnTo>
                <a:lnTo>
                  <a:pt x="6355080" y="1597152"/>
                </a:lnTo>
                <a:lnTo>
                  <a:pt x="6324600" y="1551432"/>
                </a:lnTo>
                <a:lnTo>
                  <a:pt x="6288024" y="1508760"/>
                </a:lnTo>
                <a:lnTo>
                  <a:pt x="6224016" y="1450848"/>
                </a:lnTo>
                <a:lnTo>
                  <a:pt x="6144768" y="1395984"/>
                </a:lnTo>
                <a:lnTo>
                  <a:pt x="6089904" y="1365504"/>
                </a:lnTo>
                <a:lnTo>
                  <a:pt x="6059424" y="1353312"/>
                </a:lnTo>
                <a:lnTo>
                  <a:pt x="6028944" y="1338072"/>
                </a:lnTo>
                <a:lnTo>
                  <a:pt x="5998464" y="1325880"/>
                </a:lnTo>
                <a:lnTo>
                  <a:pt x="5967984" y="1316736"/>
                </a:lnTo>
                <a:lnTo>
                  <a:pt x="5934456" y="1307592"/>
                </a:lnTo>
                <a:lnTo>
                  <a:pt x="5900915" y="1301496"/>
                </a:lnTo>
                <a:lnTo>
                  <a:pt x="5867400" y="1295400"/>
                </a:lnTo>
                <a:lnTo>
                  <a:pt x="5830824" y="1289304"/>
                </a:lnTo>
                <a:lnTo>
                  <a:pt x="5702808" y="1289304"/>
                </a:lnTo>
                <a:lnTo>
                  <a:pt x="5568696" y="1298448"/>
                </a:lnTo>
                <a:lnTo>
                  <a:pt x="5526024" y="1304544"/>
                </a:lnTo>
                <a:lnTo>
                  <a:pt x="5483352" y="1307592"/>
                </a:lnTo>
                <a:lnTo>
                  <a:pt x="5443728" y="1313688"/>
                </a:lnTo>
                <a:lnTo>
                  <a:pt x="5404104" y="1316736"/>
                </a:lnTo>
                <a:lnTo>
                  <a:pt x="5370576" y="1319784"/>
                </a:lnTo>
                <a:lnTo>
                  <a:pt x="5340083" y="1325880"/>
                </a:lnTo>
                <a:lnTo>
                  <a:pt x="5312664" y="1325880"/>
                </a:lnTo>
                <a:lnTo>
                  <a:pt x="5300459" y="1328928"/>
                </a:lnTo>
                <a:lnTo>
                  <a:pt x="5291328" y="1328928"/>
                </a:lnTo>
                <a:lnTo>
                  <a:pt x="5291328" y="1341120"/>
                </a:lnTo>
                <a:lnTo>
                  <a:pt x="5312664" y="1341120"/>
                </a:lnTo>
                <a:lnTo>
                  <a:pt x="5327904" y="1338072"/>
                </a:lnTo>
                <a:lnTo>
                  <a:pt x="5340083" y="1338072"/>
                </a:lnTo>
                <a:lnTo>
                  <a:pt x="5370576" y="1335024"/>
                </a:lnTo>
                <a:lnTo>
                  <a:pt x="5407152" y="1328928"/>
                </a:lnTo>
                <a:lnTo>
                  <a:pt x="5443728" y="1325880"/>
                </a:lnTo>
                <a:lnTo>
                  <a:pt x="5483352" y="1319784"/>
                </a:lnTo>
                <a:lnTo>
                  <a:pt x="5526024" y="1316736"/>
                </a:lnTo>
                <a:lnTo>
                  <a:pt x="5571744" y="1310640"/>
                </a:lnTo>
                <a:lnTo>
                  <a:pt x="5705856" y="1301496"/>
                </a:lnTo>
                <a:lnTo>
                  <a:pt x="5791200" y="1301496"/>
                </a:lnTo>
                <a:lnTo>
                  <a:pt x="5867400" y="1307592"/>
                </a:lnTo>
                <a:lnTo>
                  <a:pt x="5900928" y="1313688"/>
                </a:lnTo>
                <a:lnTo>
                  <a:pt x="5931408" y="1319784"/>
                </a:lnTo>
                <a:lnTo>
                  <a:pt x="5961888" y="1328928"/>
                </a:lnTo>
                <a:lnTo>
                  <a:pt x="5995416" y="1338072"/>
                </a:lnTo>
                <a:lnTo>
                  <a:pt x="6053328" y="1362456"/>
                </a:lnTo>
                <a:lnTo>
                  <a:pt x="6166104" y="1423416"/>
                </a:lnTo>
                <a:lnTo>
                  <a:pt x="6239256" y="1478280"/>
                </a:lnTo>
                <a:lnTo>
                  <a:pt x="6278880" y="1517904"/>
                </a:lnTo>
                <a:lnTo>
                  <a:pt x="6297168" y="1539240"/>
                </a:lnTo>
                <a:lnTo>
                  <a:pt x="6315456" y="1557528"/>
                </a:lnTo>
                <a:lnTo>
                  <a:pt x="6355080" y="1627632"/>
                </a:lnTo>
                <a:lnTo>
                  <a:pt x="6373368" y="1682496"/>
                </a:lnTo>
                <a:lnTo>
                  <a:pt x="6391656" y="1767840"/>
                </a:lnTo>
                <a:lnTo>
                  <a:pt x="6397752" y="1825752"/>
                </a:lnTo>
                <a:lnTo>
                  <a:pt x="6400800" y="1853184"/>
                </a:lnTo>
                <a:lnTo>
                  <a:pt x="6406896" y="1880616"/>
                </a:lnTo>
                <a:lnTo>
                  <a:pt x="6406896" y="1886051"/>
                </a:lnTo>
                <a:lnTo>
                  <a:pt x="6342888" y="1847088"/>
                </a:lnTo>
                <a:lnTo>
                  <a:pt x="6425184" y="1962912"/>
                </a:lnTo>
                <a:lnTo>
                  <a:pt x="6448450" y="1889760"/>
                </a:lnTo>
                <a:lnTo>
                  <a:pt x="6467856" y="1828800"/>
                </a:lnTo>
                <a:close/>
              </a:path>
              <a:path w="7604759" h="3359150">
                <a:moveTo>
                  <a:pt x="7485888" y="3197352"/>
                </a:moveTo>
                <a:lnTo>
                  <a:pt x="7442276" y="3254591"/>
                </a:lnTo>
                <a:lnTo>
                  <a:pt x="7438542" y="3239655"/>
                </a:lnTo>
                <a:lnTo>
                  <a:pt x="7438542" y="3259480"/>
                </a:lnTo>
                <a:lnTo>
                  <a:pt x="7437120" y="3261360"/>
                </a:lnTo>
                <a:lnTo>
                  <a:pt x="7434961" y="3260382"/>
                </a:lnTo>
                <a:lnTo>
                  <a:pt x="7438542" y="3259480"/>
                </a:lnTo>
                <a:lnTo>
                  <a:pt x="7438542" y="3239655"/>
                </a:lnTo>
                <a:lnTo>
                  <a:pt x="7431024" y="3209544"/>
                </a:lnTo>
                <a:lnTo>
                  <a:pt x="7415784" y="3154680"/>
                </a:lnTo>
                <a:lnTo>
                  <a:pt x="7403592" y="3102864"/>
                </a:lnTo>
                <a:lnTo>
                  <a:pt x="7388352" y="3051048"/>
                </a:lnTo>
                <a:lnTo>
                  <a:pt x="7379208" y="3026664"/>
                </a:lnTo>
                <a:lnTo>
                  <a:pt x="7373112" y="3002280"/>
                </a:lnTo>
                <a:lnTo>
                  <a:pt x="7354824" y="2959608"/>
                </a:lnTo>
                <a:lnTo>
                  <a:pt x="7336536" y="2923032"/>
                </a:lnTo>
                <a:lnTo>
                  <a:pt x="7318248" y="2889504"/>
                </a:lnTo>
                <a:lnTo>
                  <a:pt x="7275576" y="2828544"/>
                </a:lnTo>
                <a:lnTo>
                  <a:pt x="7229856" y="2773680"/>
                </a:lnTo>
                <a:lnTo>
                  <a:pt x="7181088" y="2731008"/>
                </a:lnTo>
                <a:lnTo>
                  <a:pt x="7168896" y="2718816"/>
                </a:lnTo>
                <a:lnTo>
                  <a:pt x="7153656" y="2712720"/>
                </a:lnTo>
                <a:lnTo>
                  <a:pt x="7120128" y="2694432"/>
                </a:lnTo>
                <a:lnTo>
                  <a:pt x="7089648" y="2682240"/>
                </a:lnTo>
                <a:lnTo>
                  <a:pt x="7022592" y="2663952"/>
                </a:lnTo>
                <a:lnTo>
                  <a:pt x="6992112" y="2654808"/>
                </a:lnTo>
                <a:lnTo>
                  <a:pt x="6979920" y="2651760"/>
                </a:lnTo>
                <a:lnTo>
                  <a:pt x="6970776" y="2648712"/>
                </a:lnTo>
                <a:lnTo>
                  <a:pt x="6958584" y="2645664"/>
                </a:lnTo>
                <a:lnTo>
                  <a:pt x="6949440" y="2642616"/>
                </a:lnTo>
                <a:lnTo>
                  <a:pt x="6946392" y="2654808"/>
                </a:lnTo>
                <a:lnTo>
                  <a:pt x="6964680" y="2660904"/>
                </a:lnTo>
                <a:lnTo>
                  <a:pt x="6989064" y="2667000"/>
                </a:lnTo>
                <a:lnTo>
                  <a:pt x="7050024" y="2685288"/>
                </a:lnTo>
                <a:lnTo>
                  <a:pt x="7083552" y="2694432"/>
                </a:lnTo>
                <a:lnTo>
                  <a:pt x="7117080" y="2706624"/>
                </a:lnTo>
                <a:lnTo>
                  <a:pt x="7147560" y="2721864"/>
                </a:lnTo>
                <a:lnTo>
                  <a:pt x="7159752" y="2731008"/>
                </a:lnTo>
                <a:lnTo>
                  <a:pt x="7174992" y="2740152"/>
                </a:lnTo>
                <a:lnTo>
                  <a:pt x="7245096" y="2807208"/>
                </a:lnTo>
                <a:lnTo>
                  <a:pt x="7287768" y="2865120"/>
                </a:lnTo>
                <a:lnTo>
                  <a:pt x="7324344" y="2929128"/>
                </a:lnTo>
                <a:lnTo>
                  <a:pt x="7342632" y="2965704"/>
                </a:lnTo>
                <a:lnTo>
                  <a:pt x="7360920" y="3008376"/>
                </a:lnTo>
                <a:lnTo>
                  <a:pt x="7367016" y="3029712"/>
                </a:lnTo>
                <a:lnTo>
                  <a:pt x="7376160" y="3054096"/>
                </a:lnTo>
                <a:lnTo>
                  <a:pt x="7391400" y="3105912"/>
                </a:lnTo>
                <a:lnTo>
                  <a:pt x="7403592" y="3160776"/>
                </a:lnTo>
                <a:lnTo>
                  <a:pt x="7418832" y="3212592"/>
                </a:lnTo>
                <a:lnTo>
                  <a:pt x="7430224" y="3258210"/>
                </a:lnTo>
                <a:lnTo>
                  <a:pt x="7363968" y="3227832"/>
                </a:lnTo>
                <a:lnTo>
                  <a:pt x="7455408" y="3334512"/>
                </a:lnTo>
                <a:lnTo>
                  <a:pt x="7471664" y="3261360"/>
                </a:lnTo>
                <a:lnTo>
                  <a:pt x="7485888" y="3197352"/>
                </a:lnTo>
                <a:close/>
              </a:path>
              <a:path w="7604759" h="3359150">
                <a:moveTo>
                  <a:pt x="7604760" y="3349752"/>
                </a:moveTo>
                <a:lnTo>
                  <a:pt x="7299960" y="3349752"/>
                </a:lnTo>
                <a:lnTo>
                  <a:pt x="7299960" y="3358896"/>
                </a:lnTo>
                <a:lnTo>
                  <a:pt x="7604760" y="3358896"/>
                </a:lnTo>
                <a:lnTo>
                  <a:pt x="7604760" y="3349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50223" y="6854952"/>
            <a:ext cx="228600" cy="9525"/>
          </a:xfrm>
          <a:custGeom>
            <a:avLst/>
            <a:gdLst/>
            <a:ahLst/>
            <a:cxnLst/>
            <a:rect l="l" t="t" r="r" b="b"/>
            <a:pathLst>
              <a:path w="228600" h="9525">
                <a:moveTo>
                  <a:pt x="228600" y="0"/>
                </a:moveTo>
                <a:lnTo>
                  <a:pt x="0" y="0"/>
                </a:lnTo>
                <a:lnTo>
                  <a:pt x="0" y="9144"/>
                </a:lnTo>
                <a:lnTo>
                  <a:pt x="228600" y="91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86800" y="6931152"/>
            <a:ext cx="155575" cy="9525"/>
          </a:xfrm>
          <a:custGeom>
            <a:avLst/>
            <a:gdLst/>
            <a:ahLst/>
            <a:cxnLst/>
            <a:rect l="l" t="t" r="r" b="b"/>
            <a:pathLst>
              <a:path w="155575" h="9525">
                <a:moveTo>
                  <a:pt x="155448" y="0"/>
                </a:moveTo>
                <a:lnTo>
                  <a:pt x="0" y="0"/>
                </a:lnTo>
                <a:lnTo>
                  <a:pt x="0" y="9144"/>
                </a:lnTo>
                <a:lnTo>
                  <a:pt x="155448" y="9144"/>
                </a:lnTo>
                <a:lnTo>
                  <a:pt x="155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17280" y="7007352"/>
            <a:ext cx="94615" cy="9525"/>
          </a:xfrm>
          <a:custGeom>
            <a:avLst/>
            <a:gdLst/>
            <a:ahLst/>
            <a:cxnLst/>
            <a:rect l="l" t="t" r="r" b="b"/>
            <a:pathLst>
              <a:path w="94615" h="9525">
                <a:moveTo>
                  <a:pt x="94488" y="0"/>
                </a:moveTo>
                <a:lnTo>
                  <a:pt x="0" y="0"/>
                </a:lnTo>
                <a:lnTo>
                  <a:pt x="0" y="9144"/>
                </a:lnTo>
                <a:lnTo>
                  <a:pt x="94488" y="9144"/>
                </a:lnTo>
                <a:lnTo>
                  <a:pt x="94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4939442" y="1804243"/>
            <a:ext cx="3169920" cy="1414780"/>
            <a:chOff x="3614928" y="1417319"/>
            <a:chExt cx="3169920" cy="1414780"/>
          </a:xfrm>
        </p:grpSpPr>
        <p:sp>
          <p:nvSpPr>
            <p:cNvPr id="35" name="object 35"/>
            <p:cNvSpPr/>
            <p:nvPr/>
          </p:nvSpPr>
          <p:spPr>
            <a:xfrm>
              <a:off x="3614928" y="2404872"/>
              <a:ext cx="887094" cy="259079"/>
            </a:xfrm>
            <a:custGeom>
              <a:avLst/>
              <a:gdLst/>
              <a:ahLst/>
              <a:cxnLst/>
              <a:rect l="l" t="t" r="r" b="b"/>
              <a:pathLst>
                <a:path w="887095" h="259080">
                  <a:moveTo>
                    <a:pt x="106680" y="137160"/>
                  </a:moveTo>
                  <a:lnTo>
                    <a:pt x="0" y="228600"/>
                  </a:lnTo>
                  <a:lnTo>
                    <a:pt x="137160" y="259079"/>
                  </a:lnTo>
                  <a:lnTo>
                    <a:pt x="81152" y="216407"/>
                  </a:lnTo>
                  <a:lnTo>
                    <a:pt x="73151" y="216407"/>
                  </a:lnTo>
                  <a:lnTo>
                    <a:pt x="70104" y="204215"/>
                  </a:lnTo>
                  <a:lnTo>
                    <a:pt x="76705" y="202559"/>
                  </a:lnTo>
                  <a:lnTo>
                    <a:pt x="106680" y="137160"/>
                  </a:lnTo>
                  <a:close/>
                </a:path>
                <a:path w="887095" h="259080">
                  <a:moveTo>
                    <a:pt x="76705" y="202559"/>
                  </a:moveTo>
                  <a:lnTo>
                    <a:pt x="70104" y="204215"/>
                  </a:lnTo>
                  <a:lnTo>
                    <a:pt x="73151" y="216407"/>
                  </a:lnTo>
                  <a:lnTo>
                    <a:pt x="79170" y="214897"/>
                  </a:lnTo>
                  <a:lnTo>
                    <a:pt x="73151" y="210312"/>
                  </a:lnTo>
                  <a:lnTo>
                    <a:pt x="76705" y="202559"/>
                  </a:lnTo>
                  <a:close/>
                </a:path>
                <a:path w="887095" h="259080">
                  <a:moveTo>
                    <a:pt x="79170" y="214897"/>
                  </a:moveTo>
                  <a:lnTo>
                    <a:pt x="73151" y="216407"/>
                  </a:lnTo>
                  <a:lnTo>
                    <a:pt x="81152" y="216407"/>
                  </a:lnTo>
                  <a:lnTo>
                    <a:pt x="79170" y="214897"/>
                  </a:lnTo>
                  <a:close/>
                </a:path>
                <a:path w="887095" h="259080">
                  <a:moveTo>
                    <a:pt x="883920" y="0"/>
                  </a:moveTo>
                  <a:lnTo>
                    <a:pt x="76705" y="202559"/>
                  </a:lnTo>
                  <a:lnTo>
                    <a:pt x="73151" y="210312"/>
                  </a:lnTo>
                  <a:lnTo>
                    <a:pt x="79170" y="214897"/>
                  </a:lnTo>
                  <a:lnTo>
                    <a:pt x="886968" y="12191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17136" y="1423415"/>
              <a:ext cx="2261870" cy="1405255"/>
            </a:xfrm>
            <a:custGeom>
              <a:avLst/>
              <a:gdLst/>
              <a:ahLst/>
              <a:cxnLst/>
              <a:rect l="l" t="t" r="r" b="b"/>
              <a:pathLst>
                <a:path w="2261870" h="1405255">
                  <a:moveTo>
                    <a:pt x="2039112" y="0"/>
                  </a:moveTo>
                  <a:lnTo>
                    <a:pt x="0" y="509016"/>
                  </a:lnTo>
                  <a:lnTo>
                    <a:pt x="222503" y="1405128"/>
                  </a:lnTo>
                  <a:lnTo>
                    <a:pt x="2261616" y="896112"/>
                  </a:lnTo>
                  <a:lnTo>
                    <a:pt x="203911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11040" y="1417319"/>
              <a:ext cx="2273935" cy="1414780"/>
            </a:xfrm>
            <a:custGeom>
              <a:avLst/>
              <a:gdLst/>
              <a:ahLst/>
              <a:cxnLst/>
              <a:rect l="l" t="t" r="r" b="b"/>
              <a:pathLst>
                <a:path w="2273934" h="1414780">
                  <a:moveTo>
                    <a:pt x="2048256" y="0"/>
                  </a:moveTo>
                  <a:lnTo>
                    <a:pt x="0" y="509015"/>
                  </a:lnTo>
                  <a:lnTo>
                    <a:pt x="225551" y="1414271"/>
                  </a:lnTo>
                  <a:lnTo>
                    <a:pt x="250082" y="1408176"/>
                  </a:lnTo>
                  <a:lnTo>
                    <a:pt x="234696" y="1408176"/>
                  </a:lnTo>
                  <a:lnTo>
                    <a:pt x="228600" y="1405127"/>
                  </a:lnTo>
                  <a:lnTo>
                    <a:pt x="233613" y="1403876"/>
                  </a:lnTo>
                  <a:lnTo>
                    <a:pt x="10678" y="518159"/>
                  </a:lnTo>
                  <a:lnTo>
                    <a:pt x="6096" y="518159"/>
                  </a:lnTo>
                  <a:lnTo>
                    <a:pt x="9144" y="512063"/>
                  </a:lnTo>
                  <a:lnTo>
                    <a:pt x="30516" y="512063"/>
                  </a:lnTo>
                  <a:lnTo>
                    <a:pt x="2040194" y="10395"/>
                  </a:lnTo>
                  <a:lnTo>
                    <a:pt x="2039112" y="6095"/>
                  </a:lnTo>
                  <a:lnTo>
                    <a:pt x="2049774" y="6095"/>
                  </a:lnTo>
                  <a:lnTo>
                    <a:pt x="2048256" y="0"/>
                  </a:lnTo>
                  <a:close/>
                </a:path>
                <a:path w="2273934" h="1414780">
                  <a:moveTo>
                    <a:pt x="233613" y="1403876"/>
                  </a:moveTo>
                  <a:lnTo>
                    <a:pt x="228600" y="1405127"/>
                  </a:lnTo>
                  <a:lnTo>
                    <a:pt x="234696" y="1408176"/>
                  </a:lnTo>
                  <a:lnTo>
                    <a:pt x="233613" y="1403876"/>
                  </a:lnTo>
                  <a:close/>
                </a:path>
                <a:path w="2273934" h="1414780">
                  <a:moveTo>
                    <a:pt x="2263400" y="897188"/>
                  </a:moveTo>
                  <a:lnTo>
                    <a:pt x="233613" y="1403876"/>
                  </a:lnTo>
                  <a:lnTo>
                    <a:pt x="234696" y="1408176"/>
                  </a:lnTo>
                  <a:lnTo>
                    <a:pt x="250082" y="1408176"/>
                  </a:lnTo>
                  <a:lnTo>
                    <a:pt x="2273808" y="905255"/>
                  </a:lnTo>
                  <a:lnTo>
                    <a:pt x="2273048" y="902207"/>
                  </a:lnTo>
                  <a:lnTo>
                    <a:pt x="2264664" y="902207"/>
                  </a:lnTo>
                  <a:lnTo>
                    <a:pt x="2263400" y="897188"/>
                  </a:lnTo>
                  <a:close/>
                </a:path>
                <a:path w="2273934" h="1414780">
                  <a:moveTo>
                    <a:pt x="2267712" y="896112"/>
                  </a:moveTo>
                  <a:lnTo>
                    <a:pt x="2263400" y="897188"/>
                  </a:lnTo>
                  <a:lnTo>
                    <a:pt x="2264664" y="902207"/>
                  </a:lnTo>
                  <a:lnTo>
                    <a:pt x="2267712" y="896112"/>
                  </a:lnTo>
                  <a:close/>
                </a:path>
                <a:path w="2273934" h="1414780">
                  <a:moveTo>
                    <a:pt x="2271529" y="896112"/>
                  </a:moveTo>
                  <a:lnTo>
                    <a:pt x="2267712" y="896112"/>
                  </a:lnTo>
                  <a:lnTo>
                    <a:pt x="2264664" y="902207"/>
                  </a:lnTo>
                  <a:lnTo>
                    <a:pt x="2273048" y="902207"/>
                  </a:lnTo>
                  <a:lnTo>
                    <a:pt x="2271529" y="896112"/>
                  </a:lnTo>
                  <a:close/>
                </a:path>
                <a:path w="2273934" h="1414780">
                  <a:moveTo>
                    <a:pt x="2049774" y="6095"/>
                  </a:moveTo>
                  <a:lnTo>
                    <a:pt x="2039112" y="6095"/>
                  </a:lnTo>
                  <a:lnTo>
                    <a:pt x="2045208" y="9143"/>
                  </a:lnTo>
                  <a:lnTo>
                    <a:pt x="2040194" y="10395"/>
                  </a:lnTo>
                  <a:lnTo>
                    <a:pt x="2263400" y="897188"/>
                  </a:lnTo>
                  <a:lnTo>
                    <a:pt x="2267712" y="896112"/>
                  </a:lnTo>
                  <a:lnTo>
                    <a:pt x="2271529" y="896112"/>
                  </a:lnTo>
                  <a:lnTo>
                    <a:pt x="2049774" y="6095"/>
                  </a:lnTo>
                  <a:close/>
                </a:path>
                <a:path w="2273934" h="1414780">
                  <a:moveTo>
                    <a:pt x="9144" y="512063"/>
                  </a:moveTo>
                  <a:lnTo>
                    <a:pt x="6096" y="518159"/>
                  </a:lnTo>
                  <a:lnTo>
                    <a:pt x="10407" y="517083"/>
                  </a:lnTo>
                  <a:lnTo>
                    <a:pt x="9144" y="512063"/>
                  </a:lnTo>
                  <a:close/>
                </a:path>
                <a:path w="2273934" h="1414780">
                  <a:moveTo>
                    <a:pt x="10407" y="517083"/>
                  </a:moveTo>
                  <a:lnTo>
                    <a:pt x="6096" y="518159"/>
                  </a:lnTo>
                  <a:lnTo>
                    <a:pt x="10678" y="518159"/>
                  </a:lnTo>
                  <a:lnTo>
                    <a:pt x="10407" y="517083"/>
                  </a:lnTo>
                  <a:close/>
                </a:path>
                <a:path w="2273934" h="1414780">
                  <a:moveTo>
                    <a:pt x="30516" y="512063"/>
                  </a:moveTo>
                  <a:lnTo>
                    <a:pt x="9144" y="512063"/>
                  </a:lnTo>
                  <a:lnTo>
                    <a:pt x="10407" y="517083"/>
                  </a:lnTo>
                  <a:lnTo>
                    <a:pt x="30516" y="512063"/>
                  </a:lnTo>
                  <a:close/>
                </a:path>
                <a:path w="2273934" h="1414780">
                  <a:moveTo>
                    <a:pt x="2039112" y="6095"/>
                  </a:moveTo>
                  <a:lnTo>
                    <a:pt x="2040194" y="10395"/>
                  </a:lnTo>
                  <a:lnTo>
                    <a:pt x="2045208" y="9143"/>
                  </a:lnTo>
                  <a:lnTo>
                    <a:pt x="2039112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45152" y="1682495"/>
              <a:ext cx="2020824" cy="10180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494690" y="6029196"/>
            <a:ext cx="77251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-65" dirty="0">
                <a:latin typeface="UnDotum"/>
                <a:cs typeface="UnDotum"/>
              </a:rPr>
              <a:t>ne</a:t>
            </a:r>
            <a:r>
              <a:rPr sz="2400" spc="-45" dirty="0">
                <a:latin typeface="UnDotum"/>
                <a:cs typeface="UnDotum"/>
              </a:rPr>
              <a:t>x</a:t>
            </a:r>
            <a:r>
              <a:rPr sz="2400" spc="-105" dirty="0">
                <a:latin typeface="UnDotum"/>
                <a:cs typeface="UnDotum"/>
              </a:rPr>
              <a:t>t</a:t>
            </a:r>
            <a:endParaRPr sz="2400" dirty="0">
              <a:latin typeface="UnDotum"/>
              <a:cs typeface="UnDot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340" y="1905000"/>
            <a:ext cx="8836660" cy="48013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Now, After creating structure of nodes of list, you can create linked list by calling different function from </a:t>
            </a:r>
            <a:r>
              <a:rPr lang="en-US" b="1" dirty="0" smtClean="0"/>
              <a:t>main()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main()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linklist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L1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	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Node*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curr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curr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-&gt;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createNode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L1.</a:t>
            </a:r>
            <a:r>
              <a:rPr lang="en-US" dirty="0" smtClean="0">
                <a:solidFill>
                  <a:srgbClr val="FF0000"/>
                </a:solidFill>
              </a:rPr>
              <a:t>insertAtHead(</a:t>
            </a:r>
            <a:r>
              <a:rPr lang="en-US" dirty="0" err="1" smtClean="0">
                <a:solidFill>
                  <a:srgbClr val="FF0000"/>
                </a:solidFill>
              </a:rPr>
              <a:t>curr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L1.</a:t>
            </a:r>
            <a:r>
              <a:rPr lang="en-US" dirty="0" smtClean="0">
                <a:solidFill>
                  <a:srgbClr val="00B050"/>
                </a:solidFill>
              </a:rPr>
              <a:t>displayList( );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5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44433" y="381000"/>
            <a:ext cx="5969533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85" dirty="0"/>
              <a:t>Linked </a:t>
            </a:r>
            <a:r>
              <a:rPr spc="-240" dirty="0"/>
              <a:t>List</a:t>
            </a:r>
            <a:r>
              <a:rPr spc="-495" dirty="0"/>
              <a:t> </a:t>
            </a:r>
            <a:r>
              <a:rPr sz="2800" spc="-50" dirty="0"/>
              <a:t>(continued)</a:t>
            </a:r>
            <a:endParaRPr sz="28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4"/>
          </p:nvPr>
        </p:nvSpPr>
        <p:spPr>
          <a:xfrm>
            <a:off x="762000" y="1295400"/>
            <a:ext cx="8382000" cy="33239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 for </a:t>
            </a:r>
            <a:r>
              <a:rPr lang="en-US" dirty="0" smtClean="0">
                <a:solidFill>
                  <a:srgbClr val="FF0000"/>
                </a:solidFill>
              </a:rPr>
              <a:t>Creating a list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 for </a:t>
            </a:r>
            <a:r>
              <a:rPr lang="en-US" dirty="0" smtClean="0">
                <a:solidFill>
                  <a:srgbClr val="FF0000"/>
                </a:solidFill>
              </a:rPr>
              <a:t>Creating a Node</a:t>
            </a:r>
          </a:p>
          <a:p>
            <a:endParaRPr lang="en-US" dirty="0" smtClean="0"/>
          </a:p>
          <a:p>
            <a:r>
              <a:rPr lang="en-US" dirty="0" smtClean="0"/>
              <a:t>node</a:t>
            </a:r>
            <a:r>
              <a:rPr lang="en-US" dirty="0" smtClean="0"/>
              <a:t>* </a:t>
            </a:r>
            <a:r>
              <a:rPr lang="en-US" b="1" dirty="0" err="1" smtClean="0">
                <a:solidFill>
                  <a:schemeClr val="accent1"/>
                </a:solidFill>
              </a:rPr>
              <a:t>createNode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	node* temp = new node;</a:t>
            </a:r>
          </a:p>
          <a:p>
            <a:r>
              <a:rPr lang="en-US" dirty="0" smtClean="0"/>
              <a:t>	</a:t>
            </a:r>
            <a:r>
              <a:rPr lang="en-US" dirty="0" smtClean="0"/>
              <a:t>temp-&gt;read( );</a:t>
            </a:r>
          </a:p>
          <a:p>
            <a:r>
              <a:rPr lang="en-US" dirty="0" smtClean="0"/>
              <a:t>	return </a:t>
            </a:r>
            <a:r>
              <a:rPr lang="en-US" dirty="0" smtClean="0"/>
              <a:t>temp;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object 6"/>
          <p:cNvSpPr/>
          <p:nvPr/>
        </p:nvSpPr>
        <p:spPr>
          <a:xfrm>
            <a:off x="8029732" y="2071053"/>
            <a:ext cx="795529" cy="676910"/>
          </a:xfrm>
          <a:custGeom>
            <a:avLst/>
            <a:gdLst/>
            <a:ahLst/>
            <a:cxnLst/>
            <a:rect l="l" t="t" r="r" b="b"/>
            <a:pathLst>
              <a:path w="1176654" h="676910">
                <a:moveTo>
                  <a:pt x="1051559" y="560832"/>
                </a:moveTo>
                <a:lnTo>
                  <a:pt x="1133855" y="676656"/>
                </a:lnTo>
                <a:lnTo>
                  <a:pt x="1157562" y="600456"/>
                </a:lnTo>
                <a:lnTo>
                  <a:pt x="1115568" y="600456"/>
                </a:lnTo>
                <a:lnTo>
                  <a:pt x="1114152" y="596210"/>
                </a:lnTo>
                <a:lnTo>
                  <a:pt x="1051559" y="560832"/>
                </a:lnTo>
                <a:close/>
              </a:path>
              <a:path w="1176654" h="676910">
                <a:moveTo>
                  <a:pt x="1114152" y="596210"/>
                </a:moveTo>
                <a:lnTo>
                  <a:pt x="1115568" y="600456"/>
                </a:lnTo>
                <a:lnTo>
                  <a:pt x="1121663" y="600456"/>
                </a:lnTo>
                <a:lnTo>
                  <a:pt x="1114152" y="596210"/>
                </a:lnTo>
                <a:close/>
              </a:path>
              <a:path w="1176654" h="676910">
                <a:moveTo>
                  <a:pt x="609600" y="12192"/>
                </a:moveTo>
                <a:lnTo>
                  <a:pt x="499872" y="12192"/>
                </a:lnTo>
                <a:lnTo>
                  <a:pt x="576072" y="18287"/>
                </a:lnTo>
                <a:lnTo>
                  <a:pt x="609600" y="24384"/>
                </a:lnTo>
                <a:lnTo>
                  <a:pt x="701039" y="51816"/>
                </a:lnTo>
                <a:lnTo>
                  <a:pt x="762000" y="76200"/>
                </a:lnTo>
                <a:lnTo>
                  <a:pt x="874776" y="137160"/>
                </a:lnTo>
                <a:lnTo>
                  <a:pt x="947927" y="192024"/>
                </a:lnTo>
                <a:lnTo>
                  <a:pt x="987551" y="231648"/>
                </a:lnTo>
                <a:lnTo>
                  <a:pt x="1005839" y="249936"/>
                </a:lnTo>
                <a:lnTo>
                  <a:pt x="1039368" y="292608"/>
                </a:lnTo>
                <a:lnTo>
                  <a:pt x="1063752" y="341375"/>
                </a:lnTo>
                <a:lnTo>
                  <a:pt x="1082039" y="393192"/>
                </a:lnTo>
                <a:lnTo>
                  <a:pt x="1088135" y="423672"/>
                </a:lnTo>
                <a:lnTo>
                  <a:pt x="1100327" y="481584"/>
                </a:lnTo>
                <a:lnTo>
                  <a:pt x="1106424" y="539496"/>
                </a:lnTo>
                <a:lnTo>
                  <a:pt x="1112520" y="591312"/>
                </a:lnTo>
                <a:lnTo>
                  <a:pt x="1121663" y="600456"/>
                </a:lnTo>
                <a:lnTo>
                  <a:pt x="1127759" y="593682"/>
                </a:lnTo>
                <a:lnTo>
                  <a:pt x="1127759" y="591312"/>
                </a:lnTo>
                <a:lnTo>
                  <a:pt x="1124711" y="563880"/>
                </a:lnTo>
                <a:lnTo>
                  <a:pt x="1118616" y="536448"/>
                </a:lnTo>
                <a:lnTo>
                  <a:pt x="1112520" y="478536"/>
                </a:lnTo>
                <a:lnTo>
                  <a:pt x="1100327" y="420624"/>
                </a:lnTo>
                <a:lnTo>
                  <a:pt x="1094231" y="390144"/>
                </a:lnTo>
                <a:lnTo>
                  <a:pt x="1075944" y="335280"/>
                </a:lnTo>
                <a:lnTo>
                  <a:pt x="1048511" y="283463"/>
                </a:lnTo>
                <a:lnTo>
                  <a:pt x="1014983" y="240792"/>
                </a:lnTo>
                <a:lnTo>
                  <a:pt x="975359" y="201168"/>
                </a:lnTo>
                <a:lnTo>
                  <a:pt x="954024" y="182880"/>
                </a:lnTo>
                <a:lnTo>
                  <a:pt x="932687" y="161544"/>
                </a:lnTo>
                <a:lnTo>
                  <a:pt x="905255" y="143256"/>
                </a:lnTo>
                <a:lnTo>
                  <a:pt x="880872" y="128016"/>
                </a:lnTo>
                <a:lnTo>
                  <a:pt x="853439" y="109728"/>
                </a:lnTo>
                <a:lnTo>
                  <a:pt x="798576" y="79248"/>
                </a:lnTo>
                <a:lnTo>
                  <a:pt x="768096" y="64008"/>
                </a:lnTo>
                <a:lnTo>
                  <a:pt x="707135" y="39624"/>
                </a:lnTo>
                <a:lnTo>
                  <a:pt x="673607" y="30480"/>
                </a:lnTo>
                <a:lnTo>
                  <a:pt x="643127" y="21336"/>
                </a:lnTo>
                <a:lnTo>
                  <a:pt x="609600" y="12192"/>
                </a:lnTo>
                <a:close/>
              </a:path>
              <a:path w="1176654" h="676910">
                <a:moveTo>
                  <a:pt x="1127759" y="593682"/>
                </a:moveTo>
                <a:lnTo>
                  <a:pt x="1121663" y="600456"/>
                </a:lnTo>
                <a:lnTo>
                  <a:pt x="1127759" y="600456"/>
                </a:lnTo>
                <a:lnTo>
                  <a:pt x="1127759" y="593682"/>
                </a:lnTo>
                <a:close/>
              </a:path>
              <a:path w="1176654" h="676910">
                <a:moveTo>
                  <a:pt x="1176527" y="539496"/>
                </a:moveTo>
                <a:lnTo>
                  <a:pt x="1127759" y="593682"/>
                </a:lnTo>
                <a:lnTo>
                  <a:pt x="1127759" y="600456"/>
                </a:lnTo>
                <a:lnTo>
                  <a:pt x="1157562" y="600456"/>
                </a:lnTo>
                <a:lnTo>
                  <a:pt x="1176527" y="539496"/>
                </a:lnTo>
                <a:close/>
              </a:path>
              <a:path w="1176654" h="676910">
                <a:moveTo>
                  <a:pt x="499872" y="0"/>
                </a:moveTo>
                <a:lnTo>
                  <a:pt x="457200" y="0"/>
                </a:lnTo>
                <a:lnTo>
                  <a:pt x="411479" y="3048"/>
                </a:lnTo>
                <a:lnTo>
                  <a:pt x="368807" y="3048"/>
                </a:lnTo>
                <a:lnTo>
                  <a:pt x="277368" y="12192"/>
                </a:lnTo>
                <a:lnTo>
                  <a:pt x="234696" y="15239"/>
                </a:lnTo>
                <a:lnTo>
                  <a:pt x="192024" y="21336"/>
                </a:lnTo>
                <a:lnTo>
                  <a:pt x="152400" y="24384"/>
                </a:lnTo>
                <a:lnTo>
                  <a:pt x="112775" y="30480"/>
                </a:lnTo>
                <a:lnTo>
                  <a:pt x="48767" y="36575"/>
                </a:lnTo>
                <a:lnTo>
                  <a:pt x="33527" y="39624"/>
                </a:lnTo>
                <a:lnTo>
                  <a:pt x="0" y="39624"/>
                </a:lnTo>
                <a:lnTo>
                  <a:pt x="0" y="54863"/>
                </a:lnTo>
                <a:lnTo>
                  <a:pt x="12191" y="51816"/>
                </a:lnTo>
                <a:lnTo>
                  <a:pt x="36575" y="51816"/>
                </a:lnTo>
                <a:lnTo>
                  <a:pt x="48767" y="48768"/>
                </a:lnTo>
                <a:lnTo>
                  <a:pt x="79248" y="45720"/>
                </a:lnTo>
                <a:lnTo>
                  <a:pt x="115824" y="42672"/>
                </a:lnTo>
                <a:lnTo>
                  <a:pt x="152400" y="36575"/>
                </a:lnTo>
                <a:lnTo>
                  <a:pt x="192024" y="33528"/>
                </a:lnTo>
                <a:lnTo>
                  <a:pt x="234696" y="27432"/>
                </a:lnTo>
                <a:lnTo>
                  <a:pt x="280416" y="24384"/>
                </a:lnTo>
                <a:lnTo>
                  <a:pt x="368807" y="15239"/>
                </a:lnTo>
                <a:lnTo>
                  <a:pt x="414527" y="15239"/>
                </a:lnTo>
                <a:lnTo>
                  <a:pt x="457200" y="12192"/>
                </a:lnTo>
                <a:lnTo>
                  <a:pt x="609600" y="12192"/>
                </a:lnTo>
                <a:lnTo>
                  <a:pt x="576072" y="6096"/>
                </a:lnTo>
                <a:lnTo>
                  <a:pt x="499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48628" y="1932369"/>
            <a:ext cx="1447800" cy="372110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0" rIns="0" bIns="0" rtlCol="0">
            <a:spAutoFit/>
          </a:bodyPr>
          <a:lstStyle/>
          <a:p>
            <a:pPr marL="435609">
              <a:lnSpc>
                <a:spcPts val="2830"/>
              </a:lnSpc>
            </a:pPr>
            <a:r>
              <a:rPr sz="2400" spc="-170" dirty="0">
                <a:latin typeface="UnDotum"/>
                <a:cs typeface="UnDotum"/>
              </a:rPr>
              <a:t>head</a:t>
            </a:r>
            <a:endParaRPr sz="2400" dirty="0">
              <a:latin typeface="UnDotum"/>
              <a:cs typeface="UnDotum"/>
            </a:endParaRPr>
          </a:p>
        </p:txBody>
      </p:sp>
      <p:sp>
        <p:nvSpPr>
          <p:cNvPr id="13" name="object 8"/>
          <p:cNvSpPr/>
          <p:nvPr/>
        </p:nvSpPr>
        <p:spPr>
          <a:xfrm>
            <a:off x="8674385" y="2819400"/>
            <a:ext cx="304800" cy="9525"/>
          </a:xfrm>
          <a:custGeom>
            <a:avLst/>
            <a:gdLst/>
            <a:ahLst/>
            <a:cxnLst/>
            <a:rect l="l" t="t" r="r" b="b"/>
            <a:pathLst>
              <a:path w="304800" h="9525">
                <a:moveTo>
                  <a:pt x="304800" y="0"/>
                </a:moveTo>
                <a:lnTo>
                  <a:pt x="0" y="0"/>
                </a:lnTo>
                <a:lnTo>
                  <a:pt x="0" y="9144"/>
                </a:lnTo>
                <a:lnTo>
                  <a:pt x="304800" y="9144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8710961" y="2895600"/>
            <a:ext cx="228600" cy="9525"/>
          </a:xfrm>
          <a:custGeom>
            <a:avLst/>
            <a:gdLst/>
            <a:ahLst/>
            <a:cxnLst/>
            <a:rect l="l" t="t" r="r" b="b"/>
            <a:pathLst>
              <a:path w="228600" h="9525">
                <a:moveTo>
                  <a:pt x="228600" y="0"/>
                </a:moveTo>
                <a:lnTo>
                  <a:pt x="0" y="0"/>
                </a:lnTo>
                <a:lnTo>
                  <a:pt x="0" y="9144"/>
                </a:lnTo>
                <a:lnTo>
                  <a:pt x="228600" y="91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8747537" y="2971800"/>
            <a:ext cx="155575" cy="9525"/>
          </a:xfrm>
          <a:custGeom>
            <a:avLst/>
            <a:gdLst/>
            <a:ahLst/>
            <a:cxnLst/>
            <a:rect l="l" t="t" r="r" b="b"/>
            <a:pathLst>
              <a:path w="155575" h="9525">
                <a:moveTo>
                  <a:pt x="155448" y="0"/>
                </a:moveTo>
                <a:lnTo>
                  <a:pt x="0" y="0"/>
                </a:lnTo>
                <a:lnTo>
                  <a:pt x="0" y="9144"/>
                </a:lnTo>
                <a:lnTo>
                  <a:pt x="155448" y="9144"/>
                </a:lnTo>
                <a:lnTo>
                  <a:pt x="155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 flipH="1">
            <a:off x="8448944" y="2738437"/>
            <a:ext cx="597185" cy="152401"/>
          </a:xfrm>
          <a:custGeom>
            <a:avLst/>
            <a:gdLst/>
            <a:ahLst/>
            <a:cxnLst/>
            <a:rect l="l" t="t" r="r" b="b"/>
            <a:pathLst>
              <a:path w="91440" h="9525">
                <a:moveTo>
                  <a:pt x="91440" y="0"/>
                </a:moveTo>
                <a:lnTo>
                  <a:pt x="0" y="0"/>
                </a:lnTo>
                <a:lnTo>
                  <a:pt x="0" y="9144"/>
                </a:lnTo>
                <a:lnTo>
                  <a:pt x="91440" y="9144"/>
                </a:lnTo>
                <a:lnTo>
                  <a:pt x="9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44433" y="381000"/>
            <a:ext cx="5969533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85" dirty="0"/>
              <a:t>Linked </a:t>
            </a:r>
            <a:r>
              <a:rPr spc="-240" dirty="0"/>
              <a:t>List</a:t>
            </a:r>
            <a:r>
              <a:rPr spc="-495" dirty="0"/>
              <a:t> </a:t>
            </a:r>
            <a:r>
              <a:rPr sz="2800" spc="-50" dirty="0"/>
              <a:t>(continued)</a:t>
            </a:r>
            <a:endParaRPr sz="28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4"/>
          </p:nvPr>
        </p:nvSpPr>
        <p:spPr>
          <a:xfrm>
            <a:off x="762000" y="1295400"/>
            <a:ext cx="8382000" cy="51706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 for </a:t>
            </a:r>
            <a:r>
              <a:rPr lang="en-US" dirty="0" smtClean="0">
                <a:solidFill>
                  <a:srgbClr val="FF0000"/>
                </a:solidFill>
              </a:rPr>
              <a:t>Reading data in a Node.</a:t>
            </a:r>
          </a:p>
          <a:p>
            <a:r>
              <a:rPr lang="en-US" dirty="0" smtClean="0"/>
              <a:t>  </a:t>
            </a:r>
          </a:p>
          <a:p>
            <a:r>
              <a:rPr lang="en-US" dirty="0"/>
              <a:t>void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readNode</a:t>
            </a:r>
            <a:r>
              <a:rPr lang="en-US" dirty="0"/>
              <a:t>(node* </a:t>
            </a:r>
            <a:r>
              <a:rPr lang="en-US" dirty="0" err="1"/>
              <a:t>ptr</a:t>
            </a:r>
            <a:r>
              <a:rPr lang="en-US" dirty="0"/>
              <a:t>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"Enter the </a:t>
            </a:r>
            <a:r>
              <a:rPr lang="en-US" dirty="0" smtClean="0"/>
              <a:t>id </a:t>
            </a:r>
            <a:r>
              <a:rPr lang="en-US" dirty="0"/>
              <a:t>for node:"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en-US" dirty="0"/>
              <a:t>&gt;&gt; </a:t>
            </a:r>
            <a:r>
              <a:rPr lang="en-US" dirty="0" err="1"/>
              <a:t>ptr</a:t>
            </a:r>
            <a:r>
              <a:rPr lang="en-US" dirty="0"/>
              <a:t>-</a:t>
            </a:r>
            <a:r>
              <a:rPr lang="en-US" dirty="0" smtClean="0"/>
              <a:t>&gt;id;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ptr</a:t>
            </a:r>
            <a:r>
              <a:rPr lang="en-US" dirty="0" smtClean="0"/>
              <a:t>-</a:t>
            </a:r>
            <a:r>
              <a:rPr lang="en-US" dirty="0"/>
              <a:t>&gt;next = NULL;</a:t>
            </a:r>
          </a:p>
          <a:p>
            <a:r>
              <a:rPr lang="en-US" dirty="0"/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 for </a:t>
            </a:r>
            <a:r>
              <a:rPr lang="en-US" dirty="0" smtClean="0">
                <a:solidFill>
                  <a:srgbClr val="FF0000"/>
                </a:solidFill>
              </a:rPr>
              <a:t>inserting a Node at start</a:t>
            </a:r>
          </a:p>
          <a:p>
            <a:endParaRPr lang="en-US" dirty="0" smtClean="0"/>
          </a:p>
          <a:p>
            <a:r>
              <a:rPr lang="en-US" dirty="0"/>
              <a:t>void </a:t>
            </a:r>
            <a:r>
              <a:rPr lang="en-US" b="1" dirty="0" err="1">
                <a:solidFill>
                  <a:srgbClr val="7030A0"/>
                </a:solidFill>
              </a:rPr>
              <a:t>insertAtStart</a:t>
            </a:r>
            <a:r>
              <a:rPr lang="en-US" dirty="0"/>
              <a:t>(node* </a:t>
            </a:r>
            <a:r>
              <a:rPr lang="en-US" dirty="0" err="1"/>
              <a:t>ptr</a:t>
            </a:r>
            <a:r>
              <a:rPr lang="en-US" dirty="0"/>
              <a:t>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ptr</a:t>
            </a:r>
            <a:r>
              <a:rPr lang="en-US" dirty="0" smtClean="0"/>
              <a:t>-</a:t>
            </a:r>
            <a:r>
              <a:rPr lang="en-US" dirty="0"/>
              <a:t>&gt;next = head;</a:t>
            </a:r>
          </a:p>
          <a:p>
            <a:r>
              <a:rPr lang="en-US" dirty="0" smtClean="0"/>
              <a:t>	head </a:t>
            </a:r>
            <a:r>
              <a:rPr lang="en-US" dirty="0"/>
              <a:t>= 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8029732" y="2071053"/>
            <a:ext cx="795529" cy="676910"/>
          </a:xfrm>
          <a:custGeom>
            <a:avLst/>
            <a:gdLst/>
            <a:ahLst/>
            <a:cxnLst/>
            <a:rect l="l" t="t" r="r" b="b"/>
            <a:pathLst>
              <a:path w="1176654" h="676910">
                <a:moveTo>
                  <a:pt x="1051559" y="560832"/>
                </a:moveTo>
                <a:lnTo>
                  <a:pt x="1133855" y="676656"/>
                </a:lnTo>
                <a:lnTo>
                  <a:pt x="1157562" y="600456"/>
                </a:lnTo>
                <a:lnTo>
                  <a:pt x="1115568" y="600456"/>
                </a:lnTo>
                <a:lnTo>
                  <a:pt x="1114152" y="596210"/>
                </a:lnTo>
                <a:lnTo>
                  <a:pt x="1051559" y="560832"/>
                </a:lnTo>
                <a:close/>
              </a:path>
              <a:path w="1176654" h="676910">
                <a:moveTo>
                  <a:pt x="1114152" y="596210"/>
                </a:moveTo>
                <a:lnTo>
                  <a:pt x="1115568" y="600456"/>
                </a:lnTo>
                <a:lnTo>
                  <a:pt x="1121663" y="600456"/>
                </a:lnTo>
                <a:lnTo>
                  <a:pt x="1114152" y="596210"/>
                </a:lnTo>
                <a:close/>
              </a:path>
              <a:path w="1176654" h="676910">
                <a:moveTo>
                  <a:pt x="609600" y="12192"/>
                </a:moveTo>
                <a:lnTo>
                  <a:pt x="499872" y="12192"/>
                </a:lnTo>
                <a:lnTo>
                  <a:pt x="576072" y="18287"/>
                </a:lnTo>
                <a:lnTo>
                  <a:pt x="609600" y="24384"/>
                </a:lnTo>
                <a:lnTo>
                  <a:pt x="701039" y="51816"/>
                </a:lnTo>
                <a:lnTo>
                  <a:pt x="762000" y="76200"/>
                </a:lnTo>
                <a:lnTo>
                  <a:pt x="874776" y="137160"/>
                </a:lnTo>
                <a:lnTo>
                  <a:pt x="947927" y="192024"/>
                </a:lnTo>
                <a:lnTo>
                  <a:pt x="987551" y="231648"/>
                </a:lnTo>
                <a:lnTo>
                  <a:pt x="1005839" y="249936"/>
                </a:lnTo>
                <a:lnTo>
                  <a:pt x="1039368" y="292608"/>
                </a:lnTo>
                <a:lnTo>
                  <a:pt x="1063752" y="341375"/>
                </a:lnTo>
                <a:lnTo>
                  <a:pt x="1082039" y="393192"/>
                </a:lnTo>
                <a:lnTo>
                  <a:pt x="1088135" y="423672"/>
                </a:lnTo>
                <a:lnTo>
                  <a:pt x="1100327" y="481584"/>
                </a:lnTo>
                <a:lnTo>
                  <a:pt x="1106424" y="539496"/>
                </a:lnTo>
                <a:lnTo>
                  <a:pt x="1112520" y="591312"/>
                </a:lnTo>
                <a:lnTo>
                  <a:pt x="1121663" y="600456"/>
                </a:lnTo>
                <a:lnTo>
                  <a:pt x="1127759" y="593682"/>
                </a:lnTo>
                <a:lnTo>
                  <a:pt x="1127759" y="591312"/>
                </a:lnTo>
                <a:lnTo>
                  <a:pt x="1124711" y="563880"/>
                </a:lnTo>
                <a:lnTo>
                  <a:pt x="1118616" y="536448"/>
                </a:lnTo>
                <a:lnTo>
                  <a:pt x="1112520" y="478536"/>
                </a:lnTo>
                <a:lnTo>
                  <a:pt x="1100327" y="420624"/>
                </a:lnTo>
                <a:lnTo>
                  <a:pt x="1094231" y="390144"/>
                </a:lnTo>
                <a:lnTo>
                  <a:pt x="1075944" y="335280"/>
                </a:lnTo>
                <a:lnTo>
                  <a:pt x="1048511" y="283463"/>
                </a:lnTo>
                <a:lnTo>
                  <a:pt x="1014983" y="240792"/>
                </a:lnTo>
                <a:lnTo>
                  <a:pt x="975359" y="201168"/>
                </a:lnTo>
                <a:lnTo>
                  <a:pt x="954024" y="182880"/>
                </a:lnTo>
                <a:lnTo>
                  <a:pt x="932687" y="161544"/>
                </a:lnTo>
                <a:lnTo>
                  <a:pt x="905255" y="143256"/>
                </a:lnTo>
                <a:lnTo>
                  <a:pt x="880872" y="128016"/>
                </a:lnTo>
                <a:lnTo>
                  <a:pt x="853439" y="109728"/>
                </a:lnTo>
                <a:lnTo>
                  <a:pt x="798576" y="79248"/>
                </a:lnTo>
                <a:lnTo>
                  <a:pt x="768096" y="64008"/>
                </a:lnTo>
                <a:lnTo>
                  <a:pt x="707135" y="39624"/>
                </a:lnTo>
                <a:lnTo>
                  <a:pt x="673607" y="30480"/>
                </a:lnTo>
                <a:lnTo>
                  <a:pt x="643127" y="21336"/>
                </a:lnTo>
                <a:lnTo>
                  <a:pt x="609600" y="12192"/>
                </a:lnTo>
                <a:close/>
              </a:path>
              <a:path w="1176654" h="676910">
                <a:moveTo>
                  <a:pt x="1127759" y="593682"/>
                </a:moveTo>
                <a:lnTo>
                  <a:pt x="1121663" y="600456"/>
                </a:lnTo>
                <a:lnTo>
                  <a:pt x="1127759" y="600456"/>
                </a:lnTo>
                <a:lnTo>
                  <a:pt x="1127759" y="593682"/>
                </a:lnTo>
                <a:close/>
              </a:path>
              <a:path w="1176654" h="676910">
                <a:moveTo>
                  <a:pt x="1176527" y="539496"/>
                </a:moveTo>
                <a:lnTo>
                  <a:pt x="1127759" y="593682"/>
                </a:lnTo>
                <a:lnTo>
                  <a:pt x="1127759" y="600456"/>
                </a:lnTo>
                <a:lnTo>
                  <a:pt x="1157562" y="600456"/>
                </a:lnTo>
                <a:lnTo>
                  <a:pt x="1176527" y="539496"/>
                </a:lnTo>
                <a:close/>
              </a:path>
              <a:path w="1176654" h="676910">
                <a:moveTo>
                  <a:pt x="499872" y="0"/>
                </a:moveTo>
                <a:lnTo>
                  <a:pt x="457200" y="0"/>
                </a:lnTo>
                <a:lnTo>
                  <a:pt x="411479" y="3048"/>
                </a:lnTo>
                <a:lnTo>
                  <a:pt x="368807" y="3048"/>
                </a:lnTo>
                <a:lnTo>
                  <a:pt x="277368" y="12192"/>
                </a:lnTo>
                <a:lnTo>
                  <a:pt x="234696" y="15239"/>
                </a:lnTo>
                <a:lnTo>
                  <a:pt x="192024" y="21336"/>
                </a:lnTo>
                <a:lnTo>
                  <a:pt x="152400" y="24384"/>
                </a:lnTo>
                <a:lnTo>
                  <a:pt x="112775" y="30480"/>
                </a:lnTo>
                <a:lnTo>
                  <a:pt x="48767" y="36575"/>
                </a:lnTo>
                <a:lnTo>
                  <a:pt x="33527" y="39624"/>
                </a:lnTo>
                <a:lnTo>
                  <a:pt x="0" y="39624"/>
                </a:lnTo>
                <a:lnTo>
                  <a:pt x="0" y="54863"/>
                </a:lnTo>
                <a:lnTo>
                  <a:pt x="12191" y="51816"/>
                </a:lnTo>
                <a:lnTo>
                  <a:pt x="36575" y="51816"/>
                </a:lnTo>
                <a:lnTo>
                  <a:pt x="48767" y="48768"/>
                </a:lnTo>
                <a:lnTo>
                  <a:pt x="79248" y="45720"/>
                </a:lnTo>
                <a:lnTo>
                  <a:pt x="115824" y="42672"/>
                </a:lnTo>
                <a:lnTo>
                  <a:pt x="152400" y="36575"/>
                </a:lnTo>
                <a:lnTo>
                  <a:pt x="192024" y="33528"/>
                </a:lnTo>
                <a:lnTo>
                  <a:pt x="234696" y="27432"/>
                </a:lnTo>
                <a:lnTo>
                  <a:pt x="280416" y="24384"/>
                </a:lnTo>
                <a:lnTo>
                  <a:pt x="368807" y="15239"/>
                </a:lnTo>
                <a:lnTo>
                  <a:pt x="414527" y="15239"/>
                </a:lnTo>
                <a:lnTo>
                  <a:pt x="457200" y="12192"/>
                </a:lnTo>
                <a:lnTo>
                  <a:pt x="609600" y="12192"/>
                </a:lnTo>
                <a:lnTo>
                  <a:pt x="576072" y="6096"/>
                </a:lnTo>
                <a:lnTo>
                  <a:pt x="499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48628" y="1932369"/>
            <a:ext cx="1447800" cy="372110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0" rIns="0" bIns="0" rtlCol="0">
            <a:spAutoFit/>
          </a:bodyPr>
          <a:lstStyle/>
          <a:p>
            <a:pPr marL="435609">
              <a:lnSpc>
                <a:spcPts val="2830"/>
              </a:lnSpc>
            </a:pPr>
            <a:r>
              <a:rPr sz="2400" spc="-170" dirty="0">
                <a:latin typeface="UnDotum"/>
                <a:cs typeface="UnDotum"/>
              </a:rPr>
              <a:t>head</a:t>
            </a:r>
            <a:endParaRPr sz="2400" dirty="0">
              <a:latin typeface="UnDotum"/>
              <a:cs typeface="UnDotum"/>
            </a:endParaRPr>
          </a:p>
        </p:txBody>
      </p:sp>
      <p:sp>
        <p:nvSpPr>
          <p:cNvPr id="13" name="object 8"/>
          <p:cNvSpPr/>
          <p:nvPr/>
        </p:nvSpPr>
        <p:spPr>
          <a:xfrm>
            <a:off x="8674385" y="2819400"/>
            <a:ext cx="304800" cy="9525"/>
          </a:xfrm>
          <a:custGeom>
            <a:avLst/>
            <a:gdLst/>
            <a:ahLst/>
            <a:cxnLst/>
            <a:rect l="l" t="t" r="r" b="b"/>
            <a:pathLst>
              <a:path w="304800" h="9525">
                <a:moveTo>
                  <a:pt x="304800" y="0"/>
                </a:moveTo>
                <a:lnTo>
                  <a:pt x="0" y="0"/>
                </a:lnTo>
                <a:lnTo>
                  <a:pt x="0" y="9144"/>
                </a:lnTo>
                <a:lnTo>
                  <a:pt x="304800" y="9144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8710961" y="2895600"/>
            <a:ext cx="228600" cy="9525"/>
          </a:xfrm>
          <a:custGeom>
            <a:avLst/>
            <a:gdLst/>
            <a:ahLst/>
            <a:cxnLst/>
            <a:rect l="l" t="t" r="r" b="b"/>
            <a:pathLst>
              <a:path w="228600" h="9525">
                <a:moveTo>
                  <a:pt x="228600" y="0"/>
                </a:moveTo>
                <a:lnTo>
                  <a:pt x="0" y="0"/>
                </a:lnTo>
                <a:lnTo>
                  <a:pt x="0" y="9144"/>
                </a:lnTo>
                <a:lnTo>
                  <a:pt x="228600" y="91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8747537" y="2971800"/>
            <a:ext cx="155575" cy="9525"/>
          </a:xfrm>
          <a:custGeom>
            <a:avLst/>
            <a:gdLst/>
            <a:ahLst/>
            <a:cxnLst/>
            <a:rect l="l" t="t" r="r" b="b"/>
            <a:pathLst>
              <a:path w="155575" h="9525">
                <a:moveTo>
                  <a:pt x="155448" y="0"/>
                </a:moveTo>
                <a:lnTo>
                  <a:pt x="0" y="0"/>
                </a:lnTo>
                <a:lnTo>
                  <a:pt x="0" y="9144"/>
                </a:lnTo>
                <a:lnTo>
                  <a:pt x="155448" y="9144"/>
                </a:lnTo>
                <a:lnTo>
                  <a:pt x="155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 flipH="1">
            <a:off x="8448944" y="2738437"/>
            <a:ext cx="597185" cy="152401"/>
          </a:xfrm>
          <a:custGeom>
            <a:avLst/>
            <a:gdLst/>
            <a:ahLst/>
            <a:cxnLst/>
            <a:rect l="l" t="t" r="r" b="b"/>
            <a:pathLst>
              <a:path w="91440" h="9525">
                <a:moveTo>
                  <a:pt x="91440" y="0"/>
                </a:moveTo>
                <a:lnTo>
                  <a:pt x="0" y="0"/>
                </a:lnTo>
                <a:lnTo>
                  <a:pt x="0" y="9144"/>
                </a:lnTo>
                <a:lnTo>
                  <a:pt x="91440" y="9144"/>
                </a:lnTo>
                <a:lnTo>
                  <a:pt x="9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966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44433" y="381000"/>
            <a:ext cx="5969533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85" dirty="0"/>
              <a:t>Linked </a:t>
            </a:r>
            <a:r>
              <a:rPr spc="-240" dirty="0"/>
              <a:t>List</a:t>
            </a:r>
            <a:r>
              <a:rPr spc="-495" dirty="0"/>
              <a:t> </a:t>
            </a:r>
            <a:r>
              <a:rPr sz="2800" spc="-50" dirty="0"/>
              <a:t>(continued)</a:t>
            </a:r>
            <a:endParaRPr sz="28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4"/>
          </p:nvPr>
        </p:nvSpPr>
        <p:spPr>
          <a:xfrm>
            <a:off x="762000" y="1295400"/>
            <a:ext cx="8763000" cy="5943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 for </a:t>
            </a:r>
            <a:r>
              <a:rPr lang="en-US" dirty="0" smtClean="0">
                <a:solidFill>
                  <a:srgbClr val="FF0000"/>
                </a:solidFill>
              </a:rPr>
              <a:t>Creating a list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Inserting more nodes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void </a:t>
            </a:r>
            <a:r>
              <a:rPr lang="en-US" b="1" dirty="0" err="1">
                <a:solidFill>
                  <a:srgbClr val="7030A0"/>
                </a:solidFill>
              </a:rPr>
              <a:t>insertAtStart</a:t>
            </a:r>
            <a:r>
              <a:rPr lang="en-US" dirty="0"/>
              <a:t>(node* </a:t>
            </a:r>
            <a:r>
              <a:rPr lang="en-US" dirty="0" err="1"/>
              <a:t>ptr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ptr</a:t>
            </a:r>
            <a:r>
              <a:rPr lang="en-US" dirty="0"/>
              <a:t>-&gt;next = head;</a:t>
            </a:r>
          </a:p>
          <a:p>
            <a:r>
              <a:rPr lang="en-US" dirty="0"/>
              <a:t>	head = 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</p:txBody>
      </p:sp>
      <p:sp>
        <p:nvSpPr>
          <p:cNvPr id="6" name="object 6"/>
          <p:cNvSpPr/>
          <p:nvPr/>
        </p:nvSpPr>
        <p:spPr>
          <a:xfrm>
            <a:off x="8083128" y="4989329"/>
            <a:ext cx="795529" cy="676910"/>
          </a:xfrm>
          <a:custGeom>
            <a:avLst/>
            <a:gdLst/>
            <a:ahLst/>
            <a:cxnLst/>
            <a:rect l="l" t="t" r="r" b="b"/>
            <a:pathLst>
              <a:path w="1176654" h="676910">
                <a:moveTo>
                  <a:pt x="1051559" y="560832"/>
                </a:moveTo>
                <a:lnTo>
                  <a:pt x="1133855" y="676656"/>
                </a:lnTo>
                <a:lnTo>
                  <a:pt x="1157562" y="600456"/>
                </a:lnTo>
                <a:lnTo>
                  <a:pt x="1115568" y="600456"/>
                </a:lnTo>
                <a:lnTo>
                  <a:pt x="1114152" y="596210"/>
                </a:lnTo>
                <a:lnTo>
                  <a:pt x="1051559" y="560832"/>
                </a:lnTo>
                <a:close/>
              </a:path>
              <a:path w="1176654" h="676910">
                <a:moveTo>
                  <a:pt x="1114152" y="596210"/>
                </a:moveTo>
                <a:lnTo>
                  <a:pt x="1115568" y="600456"/>
                </a:lnTo>
                <a:lnTo>
                  <a:pt x="1121663" y="600456"/>
                </a:lnTo>
                <a:lnTo>
                  <a:pt x="1114152" y="596210"/>
                </a:lnTo>
                <a:close/>
              </a:path>
              <a:path w="1176654" h="676910">
                <a:moveTo>
                  <a:pt x="609600" y="12192"/>
                </a:moveTo>
                <a:lnTo>
                  <a:pt x="499872" y="12192"/>
                </a:lnTo>
                <a:lnTo>
                  <a:pt x="576072" y="18287"/>
                </a:lnTo>
                <a:lnTo>
                  <a:pt x="609600" y="24384"/>
                </a:lnTo>
                <a:lnTo>
                  <a:pt x="701039" y="51816"/>
                </a:lnTo>
                <a:lnTo>
                  <a:pt x="762000" y="76200"/>
                </a:lnTo>
                <a:lnTo>
                  <a:pt x="874776" y="137160"/>
                </a:lnTo>
                <a:lnTo>
                  <a:pt x="947927" y="192024"/>
                </a:lnTo>
                <a:lnTo>
                  <a:pt x="987551" y="231648"/>
                </a:lnTo>
                <a:lnTo>
                  <a:pt x="1005839" y="249936"/>
                </a:lnTo>
                <a:lnTo>
                  <a:pt x="1039368" y="292608"/>
                </a:lnTo>
                <a:lnTo>
                  <a:pt x="1063752" y="341375"/>
                </a:lnTo>
                <a:lnTo>
                  <a:pt x="1082039" y="393192"/>
                </a:lnTo>
                <a:lnTo>
                  <a:pt x="1088135" y="423672"/>
                </a:lnTo>
                <a:lnTo>
                  <a:pt x="1100327" y="481584"/>
                </a:lnTo>
                <a:lnTo>
                  <a:pt x="1106424" y="539496"/>
                </a:lnTo>
                <a:lnTo>
                  <a:pt x="1112520" y="591312"/>
                </a:lnTo>
                <a:lnTo>
                  <a:pt x="1121663" y="600456"/>
                </a:lnTo>
                <a:lnTo>
                  <a:pt x="1127759" y="593682"/>
                </a:lnTo>
                <a:lnTo>
                  <a:pt x="1127759" y="591312"/>
                </a:lnTo>
                <a:lnTo>
                  <a:pt x="1124711" y="563880"/>
                </a:lnTo>
                <a:lnTo>
                  <a:pt x="1118616" y="536448"/>
                </a:lnTo>
                <a:lnTo>
                  <a:pt x="1112520" y="478536"/>
                </a:lnTo>
                <a:lnTo>
                  <a:pt x="1100327" y="420624"/>
                </a:lnTo>
                <a:lnTo>
                  <a:pt x="1094231" y="390144"/>
                </a:lnTo>
                <a:lnTo>
                  <a:pt x="1075944" y="335280"/>
                </a:lnTo>
                <a:lnTo>
                  <a:pt x="1048511" y="283463"/>
                </a:lnTo>
                <a:lnTo>
                  <a:pt x="1014983" y="240792"/>
                </a:lnTo>
                <a:lnTo>
                  <a:pt x="975359" y="201168"/>
                </a:lnTo>
                <a:lnTo>
                  <a:pt x="954024" y="182880"/>
                </a:lnTo>
                <a:lnTo>
                  <a:pt x="932687" y="161544"/>
                </a:lnTo>
                <a:lnTo>
                  <a:pt x="905255" y="143256"/>
                </a:lnTo>
                <a:lnTo>
                  <a:pt x="880872" y="128016"/>
                </a:lnTo>
                <a:lnTo>
                  <a:pt x="853439" y="109728"/>
                </a:lnTo>
                <a:lnTo>
                  <a:pt x="798576" y="79248"/>
                </a:lnTo>
                <a:lnTo>
                  <a:pt x="768096" y="64008"/>
                </a:lnTo>
                <a:lnTo>
                  <a:pt x="707135" y="39624"/>
                </a:lnTo>
                <a:lnTo>
                  <a:pt x="673607" y="30480"/>
                </a:lnTo>
                <a:lnTo>
                  <a:pt x="643127" y="21336"/>
                </a:lnTo>
                <a:lnTo>
                  <a:pt x="609600" y="12192"/>
                </a:lnTo>
                <a:close/>
              </a:path>
              <a:path w="1176654" h="676910">
                <a:moveTo>
                  <a:pt x="1127759" y="593682"/>
                </a:moveTo>
                <a:lnTo>
                  <a:pt x="1121663" y="600456"/>
                </a:lnTo>
                <a:lnTo>
                  <a:pt x="1127759" y="600456"/>
                </a:lnTo>
                <a:lnTo>
                  <a:pt x="1127759" y="593682"/>
                </a:lnTo>
                <a:close/>
              </a:path>
              <a:path w="1176654" h="676910">
                <a:moveTo>
                  <a:pt x="1176527" y="539496"/>
                </a:moveTo>
                <a:lnTo>
                  <a:pt x="1127759" y="593682"/>
                </a:lnTo>
                <a:lnTo>
                  <a:pt x="1127759" y="600456"/>
                </a:lnTo>
                <a:lnTo>
                  <a:pt x="1157562" y="600456"/>
                </a:lnTo>
                <a:lnTo>
                  <a:pt x="1176527" y="539496"/>
                </a:lnTo>
                <a:close/>
              </a:path>
              <a:path w="1176654" h="676910">
                <a:moveTo>
                  <a:pt x="499872" y="0"/>
                </a:moveTo>
                <a:lnTo>
                  <a:pt x="457200" y="0"/>
                </a:lnTo>
                <a:lnTo>
                  <a:pt x="411479" y="3048"/>
                </a:lnTo>
                <a:lnTo>
                  <a:pt x="368807" y="3048"/>
                </a:lnTo>
                <a:lnTo>
                  <a:pt x="277368" y="12192"/>
                </a:lnTo>
                <a:lnTo>
                  <a:pt x="234696" y="15239"/>
                </a:lnTo>
                <a:lnTo>
                  <a:pt x="192024" y="21336"/>
                </a:lnTo>
                <a:lnTo>
                  <a:pt x="152400" y="24384"/>
                </a:lnTo>
                <a:lnTo>
                  <a:pt x="112775" y="30480"/>
                </a:lnTo>
                <a:lnTo>
                  <a:pt x="48767" y="36575"/>
                </a:lnTo>
                <a:lnTo>
                  <a:pt x="33527" y="39624"/>
                </a:lnTo>
                <a:lnTo>
                  <a:pt x="0" y="39624"/>
                </a:lnTo>
                <a:lnTo>
                  <a:pt x="0" y="54863"/>
                </a:lnTo>
                <a:lnTo>
                  <a:pt x="12191" y="51816"/>
                </a:lnTo>
                <a:lnTo>
                  <a:pt x="36575" y="51816"/>
                </a:lnTo>
                <a:lnTo>
                  <a:pt x="48767" y="48768"/>
                </a:lnTo>
                <a:lnTo>
                  <a:pt x="79248" y="45720"/>
                </a:lnTo>
                <a:lnTo>
                  <a:pt x="115824" y="42672"/>
                </a:lnTo>
                <a:lnTo>
                  <a:pt x="152400" y="36575"/>
                </a:lnTo>
                <a:lnTo>
                  <a:pt x="192024" y="33528"/>
                </a:lnTo>
                <a:lnTo>
                  <a:pt x="234696" y="27432"/>
                </a:lnTo>
                <a:lnTo>
                  <a:pt x="280416" y="24384"/>
                </a:lnTo>
                <a:lnTo>
                  <a:pt x="368807" y="15239"/>
                </a:lnTo>
                <a:lnTo>
                  <a:pt x="414527" y="15239"/>
                </a:lnTo>
                <a:lnTo>
                  <a:pt x="457200" y="12192"/>
                </a:lnTo>
                <a:lnTo>
                  <a:pt x="609600" y="12192"/>
                </a:lnTo>
                <a:lnTo>
                  <a:pt x="576072" y="6096"/>
                </a:lnTo>
                <a:lnTo>
                  <a:pt x="499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48628" y="1932369"/>
            <a:ext cx="1447800" cy="372110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0" rIns="0" bIns="0" rtlCol="0">
            <a:spAutoFit/>
          </a:bodyPr>
          <a:lstStyle/>
          <a:p>
            <a:pPr marL="435609">
              <a:lnSpc>
                <a:spcPts val="2830"/>
              </a:lnSpc>
            </a:pPr>
            <a:r>
              <a:rPr sz="2400" spc="-170" dirty="0">
                <a:latin typeface="UnDotum"/>
                <a:cs typeface="UnDotum"/>
              </a:rPr>
              <a:t>head</a:t>
            </a:r>
            <a:endParaRPr sz="2400" dirty="0">
              <a:latin typeface="UnDotum"/>
              <a:cs typeface="UnDotum"/>
            </a:endParaRPr>
          </a:p>
        </p:txBody>
      </p:sp>
      <p:sp>
        <p:nvSpPr>
          <p:cNvPr id="16" name="object 11"/>
          <p:cNvSpPr/>
          <p:nvPr/>
        </p:nvSpPr>
        <p:spPr>
          <a:xfrm flipH="1">
            <a:off x="8580064" y="5666239"/>
            <a:ext cx="597185" cy="152401"/>
          </a:xfrm>
          <a:custGeom>
            <a:avLst/>
            <a:gdLst/>
            <a:ahLst/>
            <a:cxnLst/>
            <a:rect l="l" t="t" r="r" b="b"/>
            <a:pathLst>
              <a:path w="91440" h="9525">
                <a:moveTo>
                  <a:pt x="91440" y="0"/>
                </a:moveTo>
                <a:lnTo>
                  <a:pt x="0" y="0"/>
                </a:lnTo>
                <a:lnTo>
                  <a:pt x="0" y="9144"/>
                </a:lnTo>
                <a:lnTo>
                  <a:pt x="91440" y="9144"/>
                </a:lnTo>
                <a:lnTo>
                  <a:pt x="9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25962"/>
              </p:ext>
            </p:extLst>
          </p:nvPr>
        </p:nvGraphicFramePr>
        <p:xfrm>
          <a:off x="6472428" y="3001197"/>
          <a:ext cx="16002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1366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70141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stCxn id="7" idx="2"/>
            <a:endCxn id="3" idx="0"/>
          </p:cNvCxnSpPr>
          <p:nvPr/>
        </p:nvCxnSpPr>
        <p:spPr>
          <a:xfrm>
            <a:off x="7272528" y="2304479"/>
            <a:ext cx="0" cy="69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01925"/>
              </p:ext>
            </p:extLst>
          </p:nvPr>
        </p:nvGraphicFramePr>
        <p:xfrm>
          <a:off x="6482928" y="4456895"/>
          <a:ext cx="16002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1366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70141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7283028" y="3741477"/>
            <a:ext cx="0" cy="69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83807" y="3046544"/>
            <a:ext cx="5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93629" y="4437474"/>
            <a:ext cx="5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3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4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44433" y="381000"/>
            <a:ext cx="5969533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85" dirty="0"/>
              <a:t>Linked </a:t>
            </a:r>
            <a:r>
              <a:rPr spc="-240" dirty="0"/>
              <a:t>List</a:t>
            </a:r>
            <a:r>
              <a:rPr spc="-495" dirty="0"/>
              <a:t> </a:t>
            </a:r>
            <a:r>
              <a:rPr sz="2800" spc="-50" dirty="0"/>
              <a:t>(continued)</a:t>
            </a:r>
            <a:endParaRPr sz="28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4"/>
          </p:nvPr>
        </p:nvSpPr>
        <p:spPr>
          <a:xfrm>
            <a:off x="528187" y="1076325"/>
            <a:ext cx="8382000" cy="66479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 for </a:t>
            </a:r>
            <a:r>
              <a:rPr lang="en-US" dirty="0" smtClean="0">
                <a:solidFill>
                  <a:srgbClr val="FF0000"/>
                </a:solidFill>
              </a:rPr>
              <a:t>inserting node at last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	node</a:t>
            </a:r>
            <a:r>
              <a:rPr lang="en-US" dirty="0"/>
              <a:t>* n = </a:t>
            </a:r>
            <a:r>
              <a:rPr lang="en-US" dirty="0" smtClean="0"/>
              <a:t>n-&gt;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createNode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(); //5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readNode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(n);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insertAtLast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(n);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/>
              <a:t>void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insertAtLast</a:t>
            </a:r>
            <a:r>
              <a:rPr lang="en-US" dirty="0"/>
              <a:t>(node* </a:t>
            </a:r>
            <a:r>
              <a:rPr lang="en-US" dirty="0" err="1"/>
              <a:t>curr</a:t>
            </a:r>
            <a:r>
              <a:rPr lang="en-US" dirty="0"/>
              <a:t>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node</a:t>
            </a:r>
            <a:r>
              <a:rPr lang="en-US" dirty="0"/>
              <a:t>* last;</a:t>
            </a:r>
          </a:p>
          <a:p>
            <a:r>
              <a:rPr lang="en-US" dirty="0" smtClean="0"/>
              <a:t>	last </a:t>
            </a:r>
            <a:r>
              <a:rPr lang="en-US" dirty="0"/>
              <a:t>= </a:t>
            </a:r>
            <a:r>
              <a:rPr lang="en-US" b="1" dirty="0" err="1">
                <a:solidFill>
                  <a:schemeClr val="accent6"/>
                </a:solidFill>
              </a:rPr>
              <a:t>findLast</a:t>
            </a:r>
            <a:r>
              <a:rPr lang="en-US" b="1" dirty="0">
                <a:solidFill>
                  <a:schemeClr val="accent6"/>
                </a:solidFill>
              </a:rPr>
              <a:t>();</a:t>
            </a:r>
          </a:p>
          <a:p>
            <a:r>
              <a:rPr lang="en-US" dirty="0" smtClean="0"/>
              <a:t>	last-</a:t>
            </a:r>
            <a:r>
              <a:rPr lang="en-US" dirty="0"/>
              <a:t>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node* </a:t>
            </a:r>
            <a:r>
              <a:rPr lang="en-US" b="1" dirty="0" err="1">
                <a:solidFill>
                  <a:schemeClr val="accent6"/>
                </a:solidFill>
              </a:rPr>
              <a:t>findLast</a:t>
            </a:r>
            <a:r>
              <a:rPr lang="en-US" b="1" dirty="0">
                <a:solidFill>
                  <a:schemeClr val="accent6"/>
                </a:solidFill>
              </a:rPr>
              <a:t>() </a:t>
            </a:r>
            <a:r>
              <a:rPr lang="en-US" dirty="0"/>
              <a:t>{</a:t>
            </a:r>
          </a:p>
          <a:p>
            <a:r>
              <a:rPr lang="en-US" dirty="0" smtClean="0"/>
              <a:t>	node</a:t>
            </a:r>
            <a:r>
              <a:rPr lang="en-US" dirty="0"/>
              <a:t>* </a:t>
            </a:r>
            <a:r>
              <a:rPr lang="en-US" dirty="0" smtClean="0"/>
              <a:t>temp=head;</a:t>
            </a:r>
            <a:endParaRPr lang="en-US" dirty="0"/>
          </a:p>
          <a:p>
            <a:r>
              <a:rPr lang="en-US" dirty="0" smtClean="0"/>
              <a:t>	while </a:t>
            </a:r>
            <a:r>
              <a:rPr lang="en-US" dirty="0"/>
              <a:t>(temp-&gt;next != NULL) {</a:t>
            </a:r>
          </a:p>
          <a:p>
            <a:r>
              <a:rPr lang="en-US" dirty="0" smtClean="0"/>
              <a:t>	temp </a:t>
            </a:r>
            <a:r>
              <a:rPr lang="en-US" dirty="0"/>
              <a:t>= temp-&gt;next;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	return </a:t>
            </a:r>
            <a:r>
              <a:rPr lang="en-US" dirty="0"/>
              <a:t>temp</a:t>
            </a:r>
            <a:r>
              <a:rPr lang="en-US" dirty="0" smtClean="0"/>
              <a:t>; }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object 6"/>
          <p:cNvSpPr/>
          <p:nvPr/>
        </p:nvSpPr>
        <p:spPr>
          <a:xfrm>
            <a:off x="8114658" y="6438570"/>
            <a:ext cx="795529" cy="676910"/>
          </a:xfrm>
          <a:custGeom>
            <a:avLst/>
            <a:gdLst/>
            <a:ahLst/>
            <a:cxnLst/>
            <a:rect l="l" t="t" r="r" b="b"/>
            <a:pathLst>
              <a:path w="1176654" h="676910">
                <a:moveTo>
                  <a:pt x="1051559" y="560832"/>
                </a:moveTo>
                <a:lnTo>
                  <a:pt x="1133855" y="676656"/>
                </a:lnTo>
                <a:lnTo>
                  <a:pt x="1157562" y="600456"/>
                </a:lnTo>
                <a:lnTo>
                  <a:pt x="1115568" y="600456"/>
                </a:lnTo>
                <a:lnTo>
                  <a:pt x="1114152" y="596210"/>
                </a:lnTo>
                <a:lnTo>
                  <a:pt x="1051559" y="560832"/>
                </a:lnTo>
                <a:close/>
              </a:path>
              <a:path w="1176654" h="676910">
                <a:moveTo>
                  <a:pt x="1114152" y="596210"/>
                </a:moveTo>
                <a:lnTo>
                  <a:pt x="1115568" y="600456"/>
                </a:lnTo>
                <a:lnTo>
                  <a:pt x="1121663" y="600456"/>
                </a:lnTo>
                <a:lnTo>
                  <a:pt x="1114152" y="596210"/>
                </a:lnTo>
                <a:close/>
              </a:path>
              <a:path w="1176654" h="676910">
                <a:moveTo>
                  <a:pt x="609600" y="12192"/>
                </a:moveTo>
                <a:lnTo>
                  <a:pt x="499872" y="12192"/>
                </a:lnTo>
                <a:lnTo>
                  <a:pt x="576072" y="18287"/>
                </a:lnTo>
                <a:lnTo>
                  <a:pt x="609600" y="24384"/>
                </a:lnTo>
                <a:lnTo>
                  <a:pt x="701039" y="51816"/>
                </a:lnTo>
                <a:lnTo>
                  <a:pt x="762000" y="76200"/>
                </a:lnTo>
                <a:lnTo>
                  <a:pt x="874776" y="137160"/>
                </a:lnTo>
                <a:lnTo>
                  <a:pt x="947927" y="192024"/>
                </a:lnTo>
                <a:lnTo>
                  <a:pt x="987551" y="231648"/>
                </a:lnTo>
                <a:lnTo>
                  <a:pt x="1005839" y="249936"/>
                </a:lnTo>
                <a:lnTo>
                  <a:pt x="1039368" y="292608"/>
                </a:lnTo>
                <a:lnTo>
                  <a:pt x="1063752" y="341375"/>
                </a:lnTo>
                <a:lnTo>
                  <a:pt x="1082039" y="393192"/>
                </a:lnTo>
                <a:lnTo>
                  <a:pt x="1088135" y="423672"/>
                </a:lnTo>
                <a:lnTo>
                  <a:pt x="1100327" y="481584"/>
                </a:lnTo>
                <a:lnTo>
                  <a:pt x="1106424" y="539496"/>
                </a:lnTo>
                <a:lnTo>
                  <a:pt x="1112520" y="591312"/>
                </a:lnTo>
                <a:lnTo>
                  <a:pt x="1121663" y="600456"/>
                </a:lnTo>
                <a:lnTo>
                  <a:pt x="1127759" y="593682"/>
                </a:lnTo>
                <a:lnTo>
                  <a:pt x="1127759" y="591312"/>
                </a:lnTo>
                <a:lnTo>
                  <a:pt x="1124711" y="563880"/>
                </a:lnTo>
                <a:lnTo>
                  <a:pt x="1118616" y="536448"/>
                </a:lnTo>
                <a:lnTo>
                  <a:pt x="1112520" y="478536"/>
                </a:lnTo>
                <a:lnTo>
                  <a:pt x="1100327" y="420624"/>
                </a:lnTo>
                <a:lnTo>
                  <a:pt x="1094231" y="390144"/>
                </a:lnTo>
                <a:lnTo>
                  <a:pt x="1075944" y="335280"/>
                </a:lnTo>
                <a:lnTo>
                  <a:pt x="1048511" y="283463"/>
                </a:lnTo>
                <a:lnTo>
                  <a:pt x="1014983" y="240792"/>
                </a:lnTo>
                <a:lnTo>
                  <a:pt x="975359" y="201168"/>
                </a:lnTo>
                <a:lnTo>
                  <a:pt x="954024" y="182880"/>
                </a:lnTo>
                <a:lnTo>
                  <a:pt x="932687" y="161544"/>
                </a:lnTo>
                <a:lnTo>
                  <a:pt x="905255" y="143256"/>
                </a:lnTo>
                <a:lnTo>
                  <a:pt x="880872" y="128016"/>
                </a:lnTo>
                <a:lnTo>
                  <a:pt x="853439" y="109728"/>
                </a:lnTo>
                <a:lnTo>
                  <a:pt x="798576" y="79248"/>
                </a:lnTo>
                <a:lnTo>
                  <a:pt x="768096" y="64008"/>
                </a:lnTo>
                <a:lnTo>
                  <a:pt x="707135" y="39624"/>
                </a:lnTo>
                <a:lnTo>
                  <a:pt x="673607" y="30480"/>
                </a:lnTo>
                <a:lnTo>
                  <a:pt x="643127" y="21336"/>
                </a:lnTo>
                <a:lnTo>
                  <a:pt x="609600" y="12192"/>
                </a:lnTo>
                <a:close/>
              </a:path>
              <a:path w="1176654" h="676910">
                <a:moveTo>
                  <a:pt x="1127759" y="593682"/>
                </a:moveTo>
                <a:lnTo>
                  <a:pt x="1121663" y="600456"/>
                </a:lnTo>
                <a:lnTo>
                  <a:pt x="1127759" y="600456"/>
                </a:lnTo>
                <a:lnTo>
                  <a:pt x="1127759" y="593682"/>
                </a:lnTo>
                <a:close/>
              </a:path>
              <a:path w="1176654" h="676910">
                <a:moveTo>
                  <a:pt x="1176527" y="539496"/>
                </a:moveTo>
                <a:lnTo>
                  <a:pt x="1127759" y="593682"/>
                </a:lnTo>
                <a:lnTo>
                  <a:pt x="1127759" y="600456"/>
                </a:lnTo>
                <a:lnTo>
                  <a:pt x="1157562" y="600456"/>
                </a:lnTo>
                <a:lnTo>
                  <a:pt x="1176527" y="539496"/>
                </a:lnTo>
                <a:close/>
              </a:path>
              <a:path w="1176654" h="676910">
                <a:moveTo>
                  <a:pt x="499872" y="0"/>
                </a:moveTo>
                <a:lnTo>
                  <a:pt x="457200" y="0"/>
                </a:lnTo>
                <a:lnTo>
                  <a:pt x="411479" y="3048"/>
                </a:lnTo>
                <a:lnTo>
                  <a:pt x="368807" y="3048"/>
                </a:lnTo>
                <a:lnTo>
                  <a:pt x="277368" y="12192"/>
                </a:lnTo>
                <a:lnTo>
                  <a:pt x="234696" y="15239"/>
                </a:lnTo>
                <a:lnTo>
                  <a:pt x="192024" y="21336"/>
                </a:lnTo>
                <a:lnTo>
                  <a:pt x="152400" y="24384"/>
                </a:lnTo>
                <a:lnTo>
                  <a:pt x="112775" y="30480"/>
                </a:lnTo>
                <a:lnTo>
                  <a:pt x="48767" y="36575"/>
                </a:lnTo>
                <a:lnTo>
                  <a:pt x="33527" y="39624"/>
                </a:lnTo>
                <a:lnTo>
                  <a:pt x="0" y="39624"/>
                </a:lnTo>
                <a:lnTo>
                  <a:pt x="0" y="54863"/>
                </a:lnTo>
                <a:lnTo>
                  <a:pt x="12191" y="51816"/>
                </a:lnTo>
                <a:lnTo>
                  <a:pt x="36575" y="51816"/>
                </a:lnTo>
                <a:lnTo>
                  <a:pt x="48767" y="48768"/>
                </a:lnTo>
                <a:lnTo>
                  <a:pt x="79248" y="45720"/>
                </a:lnTo>
                <a:lnTo>
                  <a:pt x="115824" y="42672"/>
                </a:lnTo>
                <a:lnTo>
                  <a:pt x="152400" y="36575"/>
                </a:lnTo>
                <a:lnTo>
                  <a:pt x="192024" y="33528"/>
                </a:lnTo>
                <a:lnTo>
                  <a:pt x="234696" y="27432"/>
                </a:lnTo>
                <a:lnTo>
                  <a:pt x="280416" y="24384"/>
                </a:lnTo>
                <a:lnTo>
                  <a:pt x="368807" y="15239"/>
                </a:lnTo>
                <a:lnTo>
                  <a:pt x="414527" y="15239"/>
                </a:lnTo>
                <a:lnTo>
                  <a:pt x="457200" y="12192"/>
                </a:lnTo>
                <a:lnTo>
                  <a:pt x="609600" y="12192"/>
                </a:lnTo>
                <a:lnTo>
                  <a:pt x="576072" y="6096"/>
                </a:lnTo>
                <a:lnTo>
                  <a:pt x="499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48628" y="1932369"/>
            <a:ext cx="1447800" cy="372110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0" rIns="0" bIns="0" rtlCol="0">
            <a:spAutoFit/>
          </a:bodyPr>
          <a:lstStyle/>
          <a:p>
            <a:pPr marL="435609">
              <a:lnSpc>
                <a:spcPts val="2830"/>
              </a:lnSpc>
            </a:pPr>
            <a:r>
              <a:rPr sz="2400" spc="-170" dirty="0">
                <a:latin typeface="UnDotum"/>
                <a:cs typeface="UnDotum"/>
              </a:rPr>
              <a:t>head</a:t>
            </a:r>
            <a:endParaRPr sz="2400" dirty="0">
              <a:latin typeface="UnDotum"/>
              <a:cs typeface="UnDotum"/>
            </a:endParaRPr>
          </a:p>
        </p:txBody>
      </p:sp>
      <p:sp>
        <p:nvSpPr>
          <p:cNvPr id="16" name="object 11"/>
          <p:cNvSpPr/>
          <p:nvPr/>
        </p:nvSpPr>
        <p:spPr>
          <a:xfrm flipH="1">
            <a:off x="8512422" y="7115480"/>
            <a:ext cx="597185" cy="152401"/>
          </a:xfrm>
          <a:custGeom>
            <a:avLst/>
            <a:gdLst/>
            <a:ahLst/>
            <a:cxnLst/>
            <a:rect l="l" t="t" r="r" b="b"/>
            <a:pathLst>
              <a:path w="91440" h="9525">
                <a:moveTo>
                  <a:pt x="91440" y="0"/>
                </a:moveTo>
                <a:lnTo>
                  <a:pt x="0" y="0"/>
                </a:lnTo>
                <a:lnTo>
                  <a:pt x="0" y="9144"/>
                </a:lnTo>
                <a:lnTo>
                  <a:pt x="91440" y="9144"/>
                </a:lnTo>
                <a:lnTo>
                  <a:pt x="9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25962"/>
              </p:ext>
            </p:extLst>
          </p:nvPr>
        </p:nvGraphicFramePr>
        <p:xfrm>
          <a:off x="6472428" y="3001197"/>
          <a:ext cx="16002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1366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70141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stCxn id="7" idx="2"/>
            <a:endCxn id="3" idx="0"/>
          </p:cNvCxnSpPr>
          <p:nvPr/>
        </p:nvCxnSpPr>
        <p:spPr>
          <a:xfrm>
            <a:off x="7272528" y="2304479"/>
            <a:ext cx="0" cy="69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28210"/>
              </p:ext>
            </p:extLst>
          </p:nvPr>
        </p:nvGraphicFramePr>
        <p:xfrm>
          <a:off x="6482928" y="4456895"/>
          <a:ext cx="16002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1366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70141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7283028" y="3741477"/>
            <a:ext cx="0" cy="69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83807" y="3046544"/>
            <a:ext cx="5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93629" y="4437474"/>
            <a:ext cx="5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911654"/>
              </p:ext>
            </p:extLst>
          </p:nvPr>
        </p:nvGraphicFramePr>
        <p:xfrm>
          <a:off x="6538118" y="5893900"/>
          <a:ext cx="16002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1366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70141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7324428" y="5198575"/>
            <a:ext cx="0" cy="69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65929" y="5878544"/>
            <a:ext cx="5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7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4" grpId="0"/>
      <p:bldP spid="14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44433" y="381000"/>
            <a:ext cx="5969533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85" dirty="0"/>
              <a:t>Linked </a:t>
            </a:r>
            <a:r>
              <a:rPr spc="-240" dirty="0"/>
              <a:t>List</a:t>
            </a:r>
            <a:r>
              <a:rPr spc="-495" dirty="0"/>
              <a:t> </a:t>
            </a:r>
            <a:r>
              <a:rPr sz="2800" spc="-50" dirty="0"/>
              <a:t>(continued)</a:t>
            </a:r>
            <a:endParaRPr sz="28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4"/>
          </p:nvPr>
        </p:nvSpPr>
        <p:spPr>
          <a:xfrm>
            <a:off x="528187" y="1076325"/>
            <a:ext cx="8382000" cy="70173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 for </a:t>
            </a:r>
            <a:r>
              <a:rPr lang="en-US" dirty="0" smtClean="0">
                <a:solidFill>
                  <a:srgbClr val="FF0000"/>
                </a:solidFill>
              </a:rPr>
              <a:t>inserting node by a target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	node</a:t>
            </a:r>
            <a:r>
              <a:rPr lang="en-US" dirty="0"/>
              <a:t>* </a:t>
            </a:r>
            <a:r>
              <a:rPr lang="en-US" dirty="0" smtClean="0"/>
              <a:t>m </a:t>
            </a:r>
            <a:r>
              <a:rPr lang="en-US" dirty="0"/>
              <a:t>=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createNode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(); // 9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readNode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(m);</a:t>
            </a:r>
          </a:p>
          <a:p>
            <a:r>
              <a:rPr lang="en-US" dirty="0" smtClean="0"/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insertAtTarget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m,target</a:t>
            </a:r>
            <a:r>
              <a:rPr lang="en-US" b="1" dirty="0" smtClean="0">
                <a:solidFill>
                  <a:srgbClr val="FF0000"/>
                </a:solidFill>
              </a:rPr>
              <a:t>); //3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/>
              <a:t>void </a:t>
            </a:r>
            <a:r>
              <a:rPr lang="en-US" b="1" dirty="0" err="1">
                <a:solidFill>
                  <a:srgbClr val="FF0000"/>
                </a:solidFill>
              </a:rPr>
              <a:t>insertAtTarget</a:t>
            </a:r>
            <a:r>
              <a:rPr lang="en-US" dirty="0"/>
              <a:t>(node* </a:t>
            </a:r>
            <a:r>
              <a:rPr lang="en-US" dirty="0" err="1"/>
              <a:t>curr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value) </a:t>
            </a:r>
            <a:r>
              <a:rPr lang="en-US" dirty="0"/>
              <a:t>{</a:t>
            </a:r>
          </a:p>
          <a:p>
            <a:r>
              <a:rPr lang="en-US" dirty="0" smtClean="0"/>
              <a:t>	node</a:t>
            </a:r>
            <a:r>
              <a:rPr lang="en-US" dirty="0"/>
              <a:t>* tar = </a:t>
            </a:r>
            <a:r>
              <a:rPr lang="en-US" dirty="0" err="1" smtClean="0"/>
              <a:t>findTarget</a:t>
            </a:r>
            <a:r>
              <a:rPr lang="en-US" dirty="0" smtClean="0"/>
              <a:t>(value);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-</a:t>
            </a:r>
            <a:r>
              <a:rPr lang="en-US" dirty="0"/>
              <a:t>&gt;next = tar-&gt;next;</a:t>
            </a:r>
          </a:p>
          <a:p>
            <a:r>
              <a:rPr lang="en-US" dirty="0" smtClean="0"/>
              <a:t>	tar-</a:t>
            </a:r>
            <a:r>
              <a:rPr lang="en-US" dirty="0"/>
              <a:t>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node</a:t>
            </a:r>
            <a:r>
              <a:rPr lang="en-US" dirty="0"/>
              <a:t>* </a:t>
            </a:r>
            <a:r>
              <a:rPr lang="en-US" b="1" dirty="0" err="1" smtClean="0">
                <a:solidFill>
                  <a:schemeClr val="accent6"/>
                </a:solidFill>
              </a:rPr>
              <a:t>findTarget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 smtClean="0"/>
              <a:t>	</a:t>
            </a:r>
            <a:r>
              <a:rPr lang="en-US" dirty="0"/>
              <a:t>node* temp = head;</a:t>
            </a:r>
          </a:p>
          <a:p>
            <a:r>
              <a:rPr lang="en-US" dirty="0" smtClean="0"/>
              <a:t>	while </a:t>
            </a:r>
            <a:r>
              <a:rPr lang="en-US" dirty="0"/>
              <a:t>(temp != NULL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 smtClean="0"/>
              <a:t>		if </a:t>
            </a:r>
            <a:r>
              <a:rPr lang="en-US" dirty="0"/>
              <a:t>(temp-&gt;data == value)</a:t>
            </a:r>
          </a:p>
          <a:p>
            <a:r>
              <a:rPr lang="en-US" dirty="0" smtClean="0"/>
              <a:t>			return </a:t>
            </a:r>
            <a:r>
              <a:rPr lang="en-US" dirty="0"/>
              <a:t>temp;</a:t>
            </a:r>
          </a:p>
          <a:p>
            <a:r>
              <a:rPr lang="en-US" dirty="0" smtClean="0"/>
              <a:t>		temp </a:t>
            </a:r>
            <a:r>
              <a:rPr lang="en-US" dirty="0"/>
              <a:t>= temp-&gt;next</a:t>
            </a:r>
            <a:r>
              <a:rPr lang="en-US" dirty="0" smtClean="0"/>
              <a:t>;}</a:t>
            </a:r>
            <a:endParaRPr lang="en-US" dirty="0"/>
          </a:p>
          <a:p>
            <a:r>
              <a:rPr lang="en-US" dirty="0" smtClean="0"/>
              <a:t>	return </a:t>
            </a:r>
            <a:r>
              <a:rPr lang="en-US" dirty="0"/>
              <a:t>NULL;</a:t>
            </a:r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object 6"/>
          <p:cNvSpPr/>
          <p:nvPr/>
        </p:nvSpPr>
        <p:spPr>
          <a:xfrm>
            <a:off x="8143577" y="6247898"/>
            <a:ext cx="795529" cy="676910"/>
          </a:xfrm>
          <a:custGeom>
            <a:avLst/>
            <a:gdLst/>
            <a:ahLst/>
            <a:cxnLst/>
            <a:rect l="l" t="t" r="r" b="b"/>
            <a:pathLst>
              <a:path w="1176654" h="676910">
                <a:moveTo>
                  <a:pt x="1051559" y="560832"/>
                </a:moveTo>
                <a:lnTo>
                  <a:pt x="1133855" y="676656"/>
                </a:lnTo>
                <a:lnTo>
                  <a:pt x="1157562" y="600456"/>
                </a:lnTo>
                <a:lnTo>
                  <a:pt x="1115568" y="600456"/>
                </a:lnTo>
                <a:lnTo>
                  <a:pt x="1114152" y="596210"/>
                </a:lnTo>
                <a:lnTo>
                  <a:pt x="1051559" y="560832"/>
                </a:lnTo>
                <a:close/>
              </a:path>
              <a:path w="1176654" h="676910">
                <a:moveTo>
                  <a:pt x="1114152" y="596210"/>
                </a:moveTo>
                <a:lnTo>
                  <a:pt x="1115568" y="600456"/>
                </a:lnTo>
                <a:lnTo>
                  <a:pt x="1121663" y="600456"/>
                </a:lnTo>
                <a:lnTo>
                  <a:pt x="1114152" y="596210"/>
                </a:lnTo>
                <a:close/>
              </a:path>
              <a:path w="1176654" h="676910">
                <a:moveTo>
                  <a:pt x="609600" y="12192"/>
                </a:moveTo>
                <a:lnTo>
                  <a:pt x="499872" y="12192"/>
                </a:lnTo>
                <a:lnTo>
                  <a:pt x="576072" y="18287"/>
                </a:lnTo>
                <a:lnTo>
                  <a:pt x="609600" y="24384"/>
                </a:lnTo>
                <a:lnTo>
                  <a:pt x="701039" y="51816"/>
                </a:lnTo>
                <a:lnTo>
                  <a:pt x="762000" y="76200"/>
                </a:lnTo>
                <a:lnTo>
                  <a:pt x="874776" y="137160"/>
                </a:lnTo>
                <a:lnTo>
                  <a:pt x="947927" y="192024"/>
                </a:lnTo>
                <a:lnTo>
                  <a:pt x="987551" y="231648"/>
                </a:lnTo>
                <a:lnTo>
                  <a:pt x="1005839" y="249936"/>
                </a:lnTo>
                <a:lnTo>
                  <a:pt x="1039368" y="292608"/>
                </a:lnTo>
                <a:lnTo>
                  <a:pt x="1063752" y="341375"/>
                </a:lnTo>
                <a:lnTo>
                  <a:pt x="1082039" y="393192"/>
                </a:lnTo>
                <a:lnTo>
                  <a:pt x="1088135" y="423672"/>
                </a:lnTo>
                <a:lnTo>
                  <a:pt x="1100327" y="481584"/>
                </a:lnTo>
                <a:lnTo>
                  <a:pt x="1106424" y="539496"/>
                </a:lnTo>
                <a:lnTo>
                  <a:pt x="1112520" y="591312"/>
                </a:lnTo>
                <a:lnTo>
                  <a:pt x="1121663" y="600456"/>
                </a:lnTo>
                <a:lnTo>
                  <a:pt x="1127759" y="593682"/>
                </a:lnTo>
                <a:lnTo>
                  <a:pt x="1127759" y="591312"/>
                </a:lnTo>
                <a:lnTo>
                  <a:pt x="1124711" y="563880"/>
                </a:lnTo>
                <a:lnTo>
                  <a:pt x="1118616" y="536448"/>
                </a:lnTo>
                <a:lnTo>
                  <a:pt x="1112520" y="478536"/>
                </a:lnTo>
                <a:lnTo>
                  <a:pt x="1100327" y="420624"/>
                </a:lnTo>
                <a:lnTo>
                  <a:pt x="1094231" y="390144"/>
                </a:lnTo>
                <a:lnTo>
                  <a:pt x="1075944" y="335280"/>
                </a:lnTo>
                <a:lnTo>
                  <a:pt x="1048511" y="283463"/>
                </a:lnTo>
                <a:lnTo>
                  <a:pt x="1014983" y="240792"/>
                </a:lnTo>
                <a:lnTo>
                  <a:pt x="975359" y="201168"/>
                </a:lnTo>
                <a:lnTo>
                  <a:pt x="954024" y="182880"/>
                </a:lnTo>
                <a:lnTo>
                  <a:pt x="932687" y="161544"/>
                </a:lnTo>
                <a:lnTo>
                  <a:pt x="905255" y="143256"/>
                </a:lnTo>
                <a:lnTo>
                  <a:pt x="880872" y="128016"/>
                </a:lnTo>
                <a:lnTo>
                  <a:pt x="853439" y="109728"/>
                </a:lnTo>
                <a:lnTo>
                  <a:pt x="798576" y="79248"/>
                </a:lnTo>
                <a:lnTo>
                  <a:pt x="768096" y="64008"/>
                </a:lnTo>
                <a:lnTo>
                  <a:pt x="707135" y="39624"/>
                </a:lnTo>
                <a:lnTo>
                  <a:pt x="673607" y="30480"/>
                </a:lnTo>
                <a:lnTo>
                  <a:pt x="643127" y="21336"/>
                </a:lnTo>
                <a:lnTo>
                  <a:pt x="609600" y="12192"/>
                </a:lnTo>
                <a:close/>
              </a:path>
              <a:path w="1176654" h="676910">
                <a:moveTo>
                  <a:pt x="1127759" y="593682"/>
                </a:moveTo>
                <a:lnTo>
                  <a:pt x="1121663" y="600456"/>
                </a:lnTo>
                <a:lnTo>
                  <a:pt x="1127759" y="600456"/>
                </a:lnTo>
                <a:lnTo>
                  <a:pt x="1127759" y="593682"/>
                </a:lnTo>
                <a:close/>
              </a:path>
              <a:path w="1176654" h="676910">
                <a:moveTo>
                  <a:pt x="1176527" y="539496"/>
                </a:moveTo>
                <a:lnTo>
                  <a:pt x="1127759" y="593682"/>
                </a:lnTo>
                <a:lnTo>
                  <a:pt x="1127759" y="600456"/>
                </a:lnTo>
                <a:lnTo>
                  <a:pt x="1157562" y="600456"/>
                </a:lnTo>
                <a:lnTo>
                  <a:pt x="1176527" y="539496"/>
                </a:lnTo>
                <a:close/>
              </a:path>
              <a:path w="1176654" h="676910">
                <a:moveTo>
                  <a:pt x="499872" y="0"/>
                </a:moveTo>
                <a:lnTo>
                  <a:pt x="457200" y="0"/>
                </a:lnTo>
                <a:lnTo>
                  <a:pt x="411479" y="3048"/>
                </a:lnTo>
                <a:lnTo>
                  <a:pt x="368807" y="3048"/>
                </a:lnTo>
                <a:lnTo>
                  <a:pt x="277368" y="12192"/>
                </a:lnTo>
                <a:lnTo>
                  <a:pt x="234696" y="15239"/>
                </a:lnTo>
                <a:lnTo>
                  <a:pt x="192024" y="21336"/>
                </a:lnTo>
                <a:lnTo>
                  <a:pt x="152400" y="24384"/>
                </a:lnTo>
                <a:lnTo>
                  <a:pt x="112775" y="30480"/>
                </a:lnTo>
                <a:lnTo>
                  <a:pt x="48767" y="36575"/>
                </a:lnTo>
                <a:lnTo>
                  <a:pt x="33527" y="39624"/>
                </a:lnTo>
                <a:lnTo>
                  <a:pt x="0" y="39624"/>
                </a:lnTo>
                <a:lnTo>
                  <a:pt x="0" y="54863"/>
                </a:lnTo>
                <a:lnTo>
                  <a:pt x="12191" y="51816"/>
                </a:lnTo>
                <a:lnTo>
                  <a:pt x="36575" y="51816"/>
                </a:lnTo>
                <a:lnTo>
                  <a:pt x="48767" y="48768"/>
                </a:lnTo>
                <a:lnTo>
                  <a:pt x="79248" y="45720"/>
                </a:lnTo>
                <a:lnTo>
                  <a:pt x="115824" y="42672"/>
                </a:lnTo>
                <a:lnTo>
                  <a:pt x="152400" y="36575"/>
                </a:lnTo>
                <a:lnTo>
                  <a:pt x="192024" y="33528"/>
                </a:lnTo>
                <a:lnTo>
                  <a:pt x="234696" y="27432"/>
                </a:lnTo>
                <a:lnTo>
                  <a:pt x="280416" y="24384"/>
                </a:lnTo>
                <a:lnTo>
                  <a:pt x="368807" y="15239"/>
                </a:lnTo>
                <a:lnTo>
                  <a:pt x="414527" y="15239"/>
                </a:lnTo>
                <a:lnTo>
                  <a:pt x="457200" y="12192"/>
                </a:lnTo>
                <a:lnTo>
                  <a:pt x="609600" y="12192"/>
                </a:lnTo>
                <a:lnTo>
                  <a:pt x="576072" y="6096"/>
                </a:lnTo>
                <a:lnTo>
                  <a:pt x="499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01331" y="960580"/>
            <a:ext cx="1447800" cy="372110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0" rIns="0" bIns="0" rtlCol="0">
            <a:spAutoFit/>
          </a:bodyPr>
          <a:lstStyle/>
          <a:p>
            <a:pPr marL="435609">
              <a:lnSpc>
                <a:spcPts val="2830"/>
              </a:lnSpc>
            </a:pPr>
            <a:r>
              <a:rPr sz="2400" spc="-170" dirty="0">
                <a:latin typeface="UnDotum"/>
                <a:cs typeface="UnDotum"/>
              </a:rPr>
              <a:t>head</a:t>
            </a:r>
            <a:endParaRPr sz="2400" dirty="0">
              <a:latin typeface="UnDotum"/>
              <a:cs typeface="UnDotum"/>
            </a:endParaRPr>
          </a:p>
        </p:txBody>
      </p:sp>
      <p:sp>
        <p:nvSpPr>
          <p:cNvPr id="16" name="object 11"/>
          <p:cNvSpPr/>
          <p:nvPr/>
        </p:nvSpPr>
        <p:spPr>
          <a:xfrm flipH="1">
            <a:off x="8640513" y="6924808"/>
            <a:ext cx="597185" cy="152401"/>
          </a:xfrm>
          <a:custGeom>
            <a:avLst/>
            <a:gdLst/>
            <a:ahLst/>
            <a:cxnLst/>
            <a:rect l="l" t="t" r="r" b="b"/>
            <a:pathLst>
              <a:path w="91440" h="9525">
                <a:moveTo>
                  <a:pt x="91440" y="0"/>
                </a:moveTo>
                <a:lnTo>
                  <a:pt x="0" y="0"/>
                </a:lnTo>
                <a:lnTo>
                  <a:pt x="0" y="9144"/>
                </a:lnTo>
                <a:lnTo>
                  <a:pt x="91440" y="9144"/>
                </a:lnTo>
                <a:lnTo>
                  <a:pt x="9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32919"/>
              </p:ext>
            </p:extLst>
          </p:nvPr>
        </p:nvGraphicFramePr>
        <p:xfrm>
          <a:off x="6464364" y="1849566"/>
          <a:ext cx="16002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1366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70141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7225231" y="1332690"/>
            <a:ext cx="4625" cy="496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8157"/>
              </p:ext>
            </p:extLst>
          </p:nvPr>
        </p:nvGraphicFramePr>
        <p:xfrm>
          <a:off x="6464364" y="3055099"/>
          <a:ext cx="16002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1366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70141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7264464" y="2601941"/>
            <a:ext cx="16406" cy="45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138318" y="2090201"/>
            <a:ext cx="5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38316" y="3048142"/>
            <a:ext cx="5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479567"/>
              </p:ext>
            </p:extLst>
          </p:nvPr>
        </p:nvGraphicFramePr>
        <p:xfrm>
          <a:off x="6538118" y="5772415"/>
          <a:ext cx="16002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1366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70141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7338218" y="5075697"/>
            <a:ext cx="0" cy="69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65929" y="5878544"/>
            <a:ext cx="5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338218" y="3796779"/>
            <a:ext cx="0" cy="47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27543"/>
              </p:ext>
            </p:extLst>
          </p:nvPr>
        </p:nvGraphicFramePr>
        <p:xfrm>
          <a:off x="6464364" y="4334017"/>
          <a:ext cx="16002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1366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7014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138317" y="4287168"/>
            <a:ext cx="5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4" grpId="0"/>
      <p:bldP spid="14" grpId="0"/>
      <p:bldP spid="17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44433" y="381000"/>
            <a:ext cx="5969533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85" dirty="0"/>
              <a:t>Linked </a:t>
            </a:r>
            <a:r>
              <a:rPr spc="-240" dirty="0"/>
              <a:t>List</a:t>
            </a:r>
            <a:r>
              <a:rPr spc="-495" dirty="0"/>
              <a:t> </a:t>
            </a:r>
            <a:r>
              <a:rPr sz="2800" spc="-50" dirty="0"/>
              <a:t>(continued)</a:t>
            </a:r>
            <a:endParaRPr sz="28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4"/>
          </p:nvPr>
        </p:nvSpPr>
        <p:spPr>
          <a:xfrm>
            <a:off x="528186" y="1076325"/>
            <a:ext cx="8996813" cy="62786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 for </a:t>
            </a:r>
            <a:r>
              <a:rPr lang="en-US" dirty="0" smtClean="0">
                <a:solidFill>
                  <a:srgbClr val="FF0000"/>
                </a:solidFill>
              </a:rPr>
              <a:t>Displaying All Node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b="1" dirty="0" err="1" smtClean="0"/>
              <a:t>displayList</a:t>
            </a:r>
            <a:r>
              <a:rPr lang="en-US" b="1" dirty="0" smtClean="0"/>
              <a:t>() </a:t>
            </a:r>
            <a:r>
              <a:rPr lang="en-US" dirty="0"/>
              <a:t>{</a:t>
            </a:r>
          </a:p>
          <a:p>
            <a:r>
              <a:rPr lang="en-US" dirty="0" smtClean="0"/>
              <a:t>	node</a:t>
            </a:r>
            <a:r>
              <a:rPr lang="en-US" dirty="0"/>
              <a:t>* </a:t>
            </a:r>
            <a:r>
              <a:rPr lang="en-US" dirty="0" smtClean="0"/>
              <a:t>temp </a:t>
            </a:r>
            <a:r>
              <a:rPr lang="en-US" dirty="0"/>
              <a:t>= head;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"Data in the list is:"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smtClean="0"/>
              <a:t>	while </a:t>
            </a:r>
            <a:r>
              <a:rPr lang="en-US" dirty="0"/>
              <a:t>(temp != NULL) {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7030A0"/>
                </a:solidFill>
              </a:rPr>
              <a:t>displayNode</a:t>
            </a:r>
            <a:r>
              <a:rPr lang="en-US" dirty="0" smtClean="0"/>
              <a:t>(temp</a:t>
            </a:r>
            <a:r>
              <a:rPr lang="en-US" dirty="0"/>
              <a:t>);</a:t>
            </a:r>
          </a:p>
          <a:p>
            <a:r>
              <a:rPr lang="en-US" dirty="0" smtClean="0"/>
              <a:t>	temp </a:t>
            </a:r>
            <a:r>
              <a:rPr lang="en-US" dirty="0"/>
              <a:t>= temp-&gt;next;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 Function for class Node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>
                <a:solidFill>
                  <a:srgbClr val="7030A0"/>
                </a:solidFill>
              </a:rPr>
              <a:t>displayNode</a:t>
            </a:r>
            <a:r>
              <a:rPr lang="en-US" dirty="0"/>
              <a:t>(node* </a:t>
            </a:r>
            <a:r>
              <a:rPr lang="en-US" dirty="0" err="1"/>
              <a:t>ptr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smtClean="0"/>
              <a:t>“Node id is= “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err="1"/>
              <a:t>ptr</a:t>
            </a:r>
            <a:r>
              <a:rPr lang="en-US" dirty="0"/>
              <a:t>-</a:t>
            </a:r>
            <a:r>
              <a:rPr lang="en-US" dirty="0" smtClean="0"/>
              <a:t>&gt;id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18" name="object 6"/>
          <p:cNvSpPr/>
          <p:nvPr/>
        </p:nvSpPr>
        <p:spPr>
          <a:xfrm>
            <a:off x="8143577" y="6247898"/>
            <a:ext cx="795529" cy="676910"/>
          </a:xfrm>
          <a:custGeom>
            <a:avLst/>
            <a:gdLst/>
            <a:ahLst/>
            <a:cxnLst/>
            <a:rect l="l" t="t" r="r" b="b"/>
            <a:pathLst>
              <a:path w="1176654" h="676910">
                <a:moveTo>
                  <a:pt x="1051559" y="560832"/>
                </a:moveTo>
                <a:lnTo>
                  <a:pt x="1133855" y="676656"/>
                </a:lnTo>
                <a:lnTo>
                  <a:pt x="1157562" y="600456"/>
                </a:lnTo>
                <a:lnTo>
                  <a:pt x="1115568" y="600456"/>
                </a:lnTo>
                <a:lnTo>
                  <a:pt x="1114152" y="596210"/>
                </a:lnTo>
                <a:lnTo>
                  <a:pt x="1051559" y="560832"/>
                </a:lnTo>
                <a:close/>
              </a:path>
              <a:path w="1176654" h="676910">
                <a:moveTo>
                  <a:pt x="1114152" y="596210"/>
                </a:moveTo>
                <a:lnTo>
                  <a:pt x="1115568" y="600456"/>
                </a:lnTo>
                <a:lnTo>
                  <a:pt x="1121663" y="600456"/>
                </a:lnTo>
                <a:lnTo>
                  <a:pt x="1114152" y="596210"/>
                </a:lnTo>
                <a:close/>
              </a:path>
              <a:path w="1176654" h="676910">
                <a:moveTo>
                  <a:pt x="609600" y="12192"/>
                </a:moveTo>
                <a:lnTo>
                  <a:pt x="499872" y="12192"/>
                </a:lnTo>
                <a:lnTo>
                  <a:pt x="576072" y="18287"/>
                </a:lnTo>
                <a:lnTo>
                  <a:pt x="609600" y="24384"/>
                </a:lnTo>
                <a:lnTo>
                  <a:pt x="701039" y="51816"/>
                </a:lnTo>
                <a:lnTo>
                  <a:pt x="762000" y="76200"/>
                </a:lnTo>
                <a:lnTo>
                  <a:pt x="874776" y="137160"/>
                </a:lnTo>
                <a:lnTo>
                  <a:pt x="947927" y="192024"/>
                </a:lnTo>
                <a:lnTo>
                  <a:pt x="987551" y="231648"/>
                </a:lnTo>
                <a:lnTo>
                  <a:pt x="1005839" y="249936"/>
                </a:lnTo>
                <a:lnTo>
                  <a:pt x="1039368" y="292608"/>
                </a:lnTo>
                <a:lnTo>
                  <a:pt x="1063752" y="341375"/>
                </a:lnTo>
                <a:lnTo>
                  <a:pt x="1082039" y="393192"/>
                </a:lnTo>
                <a:lnTo>
                  <a:pt x="1088135" y="423672"/>
                </a:lnTo>
                <a:lnTo>
                  <a:pt x="1100327" y="481584"/>
                </a:lnTo>
                <a:lnTo>
                  <a:pt x="1106424" y="539496"/>
                </a:lnTo>
                <a:lnTo>
                  <a:pt x="1112520" y="591312"/>
                </a:lnTo>
                <a:lnTo>
                  <a:pt x="1121663" y="600456"/>
                </a:lnTo>
                <a:lnTo>
                  <a:pt x="1127759" y="593682"/>
                </a:lnTo>
                <a:lnTo>
                  <a:pt x="1127759" y="591312"/>
                </a:lnTo>
                <a:lnTo>
                  <a:pt x="1124711" y="563880"/>
                </a:lnTo>
                <a:lnTo>
                  <a:pt x="1118616" y="536448"/>
                </a:lnTo>
                <a:lnTo>
                  <a:pt x="1112520" y="478536"/>
                </a:lnTo>
                <a:lnTo>
                  <a:pt x="1100327" y="420624"/>
                </a:lnTo>
                <a:lnTo>
                  <a:pt x="1094231" y="390144"/>
                </a:lnTo>
                <a:lnTo>
                  <a:pt x="1075944" y="335280"/>
                </a:lnTo>
                <a:lnTo>
                  <a:pt x="1048511" y="283463"/>
                </a:lnTo>
                <a:lnTo>
                  <a:pt x="1014983" y="240792"/>
                </a:lnTo>
                <a:lnTo>
                  <a:pt x="975359" y="201168"/>
                </a:lnTo>
                <a:lnTo>
                  <a:pt x="954024" y="182880"/>
                </a:lnTo>
                <a:lnTo>
                  <a:pt x="932687" y="161544"/>
                </a:lnTo>
                <a:lnTo>
                  <a:pt x="905255" y="143256"/>
                </a:lnTo>
                <a:lnTo>
                  <a:pt x="880872" y="128016"/>
                </a:lnTo>
                <a:lnTo>
                  <a:pt x="853439" y="109728"/>
                </a:lnTo>
                <a:lnTo>
                  <a:pt x="798576" y="79248"/>
                </a:lnTo>
                <a:lnTo>
                  <a:pt x="768096" y="64008"/>
                </a:lnTo>
                <a:lnTo>
                  <a:pt x="707135" y="39624"/>
                </a:lnTo>
                <a:lnTo>
                  <a:pt x="673607" y="30480"/>
                </a:lnTo>
                <a:lnTo>
                  <a:pt x="643127" y="21336"/>
                </a:lnTo>
                <a:lnTo>
                  <a:pt x="609600" y="12192"/>
                </a:lnTo>
                <a:close/>
              </a:path>
              <a:path w="1176654" h="676910">
                <a:moveTo>
                  <a:pt x="1127759" y="593682"/>
                </a:moveTo>
                <a:lnTo>
                  <a:pt x="1121663" y="600456"/>
                </a:lnTo>
                <a:lnTo>
                  <a:pt x="1127759" y="600456"/>
                </a:lnTo>
                <a:lnTo>
                  <a:pt x="1127759" y="593682"/>
                </a:lnTo>
                <a:close/>
              </a:path>
              <a:path w="1176654" h="676910">
                <a:moveTo>
                  <a:pt x="1176527" y="539496"/>
                </a:moveTo>
                <a:lnTo>
                  <a:pt x="1127759" y="593682"/>
                </a:lnTo>
                <a:lnTo>
                  <a:pt x="1127759" y="600456"/>
                </a:lnTo>
                <a:lnTo>
                  <a:pt x="1157562" y="600456"/>
                </a:lnTo>
                <a:lnTo>
                  <a:pt x="1176527" y="539496"/>
                </a:lnTo>
                <a:close/>
              </a:path>
              <a:path w="1176654" h="676910">
                <a:moveTo>
                  <a:pt x="499872" y="0"/>
                </a:moveTo>
                <a:lnTo>
                  <a:pt x="457200" y="0"/>
                </a:lnTo>
                <a:lnTo>
                  <a:pt x="411479" y="3048"/>
                </a:lnTo>
                <a:lnTo>
                  <a:pt x="368807" y="3048"/>
                </a:lnTo>
                <a:lnTo>
                  <a:pt x="277368" y="12192"/>
                </a:lnTo>
                <a:lnTo>
                  <a:pt x="234696" y="15239"/>
                </a:lnTo>
                <a:lnTo>
                  <a:pt x="192024" y="21336"/>
                </a:lnTo>
                <a:lnTo>
                  <a:pt x="152400" y="24384"/>
                </a:lnTo>
                <a:lnTo>
                  <a:pt x="112775" y="30480"/>
                </a:lnTo>
                <a:lnTo>
                  <a:pt x="48767" y="36575"/>
                </a:lnTo>
                <a:lnTo>
                  <a:pt x="33527" y="39624"/>
                </a:lnTo>
                <a:lnTo>
                  <a:pt x="0" y="39624"/>
                </a:lnTo>
                <a:lnTo>
                  <a:pt x="0" y="54863"/>
                </a:lnTo>
                <a:lnTo>
                  <a:pt x="12191" y="51816"/>
                </a:lnTo>
                <a:lnTo>
                  <a:pt x="36575" y="51816"/>
                </a:lnTo>
                <a:lnTo>
                  <a:pt x="48767" y="48768"/>
                </a:lnTo>
                <a:lnTo>
                  <a:pt x="79248" y="45720"/>
                </a:lnTo>
                <a:lnTo>
                  <a:pt x="115824" y="42672"/>
                </a:lnTo>
                <a:lnTo>
                  <a:pt x="152400" y="36575"/>
                </a:lnTo>
                <a:lnTo>
                  <a:pt x="192024" y="33528"/>
                </a:lnTo>
                <a:lnTo>
                  <a:pt x="234696" y="27432"/>
                </a:lnTo>
                <a:lnTo>
                  <a:pt x="280416" y="24384"/>
                </a:lnTo>
                <a:lnTo>
                  <a:pt x="368807" y="15239"/>
                </a:lnTo>
                <a:lnTo>
                  <a:pt x="414527" y="15239"/>
                </a:lnTo>
                <a:lnTo>
                  <a:pt x="457200" y="12192"/>
                </a:lnTo>
                <a:lnTo>
                  <a:pt x="609600" y="12192"/>
                </a:lnTo>
                <a:lnTo>
                  <a:pt x="576072" y="6096"/>
                </a:lnTo>
                <a:lnTo>
                  <a:pt x="499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7"/>
          <p:cNvSpPr txBox="1"/>
          <p:nvPr/>
        </p:nvSpPr>
        <p:spPr>
          <a:xfrm>
            <a:off x="6501331" y="960580"/>
            <a:ext cx="1447800" cy="372110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0" rIns="0" bIns="0" rtlCol="0">
            <a:spAutoFit/>
          </a:bodyPr>
          <a:lstStyle/>
          <a:p>
            <a:pPr marL="435609">
              <a:lnSpc>
                <a:spcPts val="2830"/>
              </a:lnSpc>
            </a:pPr>
            <a:r>
              <a:rPr sz="2400" spc="-170" dirty="0">
                <a:latin typeface="UnDotum"/>
                <a:cs typeface="UnDotum"/>
              </a:rPr>
              <a:t>head</a:t>
            </a:r>
            <a:endParaRPr sz="2400" dirty="0">
              <a:latin typeface="UnDotum"/>
              <a:cs typeface="UnDotum"/>
            </a:endParaRPr>
          </a:p>
        </p:txBody>
      </p:sp>
      <p:sp>
        <p:nvSpPr>
          <p:cNvPr id="20" name="object 11"/>
          <p:cNvSpPr/>
          <p:nvPr/>
        </p:nvSpPr>
        <p:spPr>
          <a:xfrm flipH="1">
            <a:off x="8640513" y="6924808"/>
            <a:ext cx="597185" cy="152401"/>
          </a:xfrm>
          <a:custGeom>
            <a:avLst/>
            <a:gdLst/>
            <a:ahLst/>
            <a:cxnLst/>
            <a:rect l="l" t="t" r="r" b="b"/>
            <a:pathLst>
              <a:path w="91440" h="9525">
                <a:moveTo>
                  <a:pt x="91440" y="0"/>
                </a:moveTo>
                <a:lnTo>
                  <a:pt x="0" y="0"/>
                </a:lnTo>
                <a:lnTo>
                  <a:pt x="0" y="9144"/>
                </a:lnTo>
                <a:lnTo>
                  <a:pt x="91440" y="9144"/>
                </a:lnTo>
                <a:lnTo>
                  <a:pt x="9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128730"/>
              </p:ext>
            </p:extLst>
          </p:nvPr>
        </p:nvGraphicFramePr>
        <p:xfrm>
          <a:off x="6464364" y="1849566"/>
          <a:ext cx="16002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1366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70141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7225231" y="1332690"/>
            <a:ext cx="4625" cy="496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794130"/>
              </p:ext>
            </p:extLst>
          </p:nvPr>
        </p:nvGraphicFramePr>
        <p:xfrm>
          <a:off x="6464364" y="3055099"/>
          <a:ext cx="16002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1366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7014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H="1">
            <a:off x="7264464" y="2601941"/>
            <a:ext cx="16406" cy="45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38318" y="2090201"/>
            <a:ext cx="5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38316" y="3048142"/>
            <a:ext cx="5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897594"/>
              </p:ext>
            </p:extLst>
          </p:nvPr>
        </p:nvGraphicFramePr>
        <p:xfrm>
          <a:off x="6538118" y="5772415"/>
          <a:ext cx="16002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1366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7014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7338218" y="5075697"/>
            <a:ext cx="0" cy="69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65929" y="5878544"/>
            <a:ext cx="5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338218" y="3796779"/>
            <a:ext cx="0" cy="47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46483"/>
              </p:ext>
            </p:extLst>
          </p:nvPr>
        </p:nvGraphicFramePr>
        <p:xfrm>
          <a:off x="6464364" y="4334017"/>
          <a:ext cx="16002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1366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7014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138317" y="4287168"/>
            <a:ext cx="5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3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/>
      <p:bldP spid="26" grpId="0"/>
      <p:bldP spid="29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68818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14" dirty="0">
                <a:solidFill>
                  <a:srgbClr val="898989"/>
                </a:solidFill>
                <a:latin typeface="UnDotum"/>
                <a:cs typeface="UnDotum"/>
              </a:rPr>
              <a:t>2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7657" y="587718"/>
            <a:ext cx="8414468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97660" marR="5080" indent="-1585595" algn="ctr">
              <a:lnSpc>
                <a:spcPct val="100000"/>
              </a:lnSpc>
              <a:spcBef>
                <a:spcPts val="90"/>
              </a:spcBef>
            </a:pPr>
            <a:r>
              <a:rPr sz="3600" spc="-170" dirty="0"/>
              <a:t>Revision: </a:t>
            </a:r>
            <a:r>
              <a:rPr sz="3600" spc="-120" dirty="0"/>
              <a:t>Dynamic</a:t>
            </a:r>
            <a:r>
              <a:rPr sz="3600" spc="-500" dirty="0"/>
              <a:t> </a:t>
            </a:r>
            <a:r>
              <a:rPr sz="3600" spc="10" dirty="0" smtClean="0"/>
              <a:t>Memor</a:t>
            </a:r>
            <a:r>
              <a:rPr lang="en-US" sz="3600" spc="10" dirty="0" smtClean="0"/>
              <a:t>y </a:t>
            </a:r>
            <a:r>
              <a:rPr sz="3600" spc="-120" dirty="0" smtClean="0"/>
              <a:t>Management</a:t>
            </a:r>
            <a:endParaRPr sz="3600" spc="-120" dirty="0"/>
          </a:p>
        </p:txBody>
      </p:sp>
      <p:sp>
        <p:nvSpPr>
          <p:cNvPr id="4" name="object 4"/>
          <p:cNvSpPr txBox="1"/>
          <p:nvPr/>
        </p:nvSpPr>
        <p:spPr>
          <a:xfrm>
            <a:off x="993056" y="2066086"/>
            <a:ext cx="6703143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95" dirty="0">
                <a:latin typeface="UnDotum"/>
                <a:cs typeface="UnDotum"/>
              </a:rPr>
              <a:t>Operators </a:t>
            </a:r>
            <a:r>
              <a:rPr sz="3200" spc="-20" dirty="0">
                <a:solidFill>
                  <a:srgbClr val="C0504D"/>
                </a:solidFill>
                <a:latin typeface="UnDotum"/>
                <a:cs typeface="UnDotum"/>
              </a:rPr>
              <a:t>new </a:t>
            </a:r>
            <a:r>
              <a:rPr sz="3200" spc="-105" dirty="0">
                <a:latin typeface="UnDotum"/>
                <a:cs typeface="UnDotum"/>
              </a:rPr>
              <a:t>and</a:t>
            </a:r>
            <a:r>
              <a:rPr sz="3200" spc="-530" dirty="0">
                <a:latin typeface="UnDotum"/>
                <a:cs typeface="UnDotum"/>
              </a:rPr>
              <a:t> </a:t>
            </a:r>
            <a:r>
              <a:rPr sz="3200" spc="-100" dirty="0">
                <a:solidFill>
                  <a:srgbClr val="C0504D"/>
                </a:solidFill>
                <a:latin typeface="UnDotum"/>
                <a:cs typeface="UnDotum"/>
              </a:rPr>
              <a:t>delete</a:t>
            </a:r>
            <a:r>
              <a:rPr sz="3200" spc="-100" dirty="0">
                <a:latin typeface="UnDotum"/>
                <a:cs typeface="UnDotum"/>
              </a:rPr>
              <a:t>.</a:t>
            </a:r>
            <a:endParaRPr sz="3200" dirty="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056" y="2651460"/>
            <a:ext cx="4986738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90" dirty="0">
                <a:latin typeface="UnDotum"/>
                <a:cs typeface="UnDotum"/>
              </a:rPr>
              <a:t>Dynamic</a:t>
            </a:r>
            <a:r>
              <a:rPr sz="3200" spc="-229" dirty="0">
                <a:latin typeface="UnDotum"/>
                <a:cs typeface="UnDotum"/>
              </a:rPr>
              <a:t> </a:t>
            </a:r>
            <a:r>
              <a:rPr sz="3200" spc="-60" dirty="0">
                <a:latin typeface="UnDotum"/>
                <a:cs typeface="UnDotum"/>
              </a:rPr>
              <a:t>Allocation</a:t>
            </a:r>
            <a:endParaRPr sz="3200" dirty="0">
              <a:latin typeface="UnDotum"/>
              <a:cs typeface="UnDot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34652" y="2409091"/>
            <a:ext cx="2524125" cy="624840"/>
          </a:xfrm>
          <a:custGeom>
            <a:avLst/>
            <a:gdLst/>
            <a:ahLst/>
            <a:cxnLst/>
            <a:rect l="l" t="t" r="r" b="b"/>
            <a:pathLst>
              <a:path w="2524125" h="624839">
                <a:moveTo>
                  <a:pt x="2523744" y="0"/>
                </a:moveTo>
                <a:lnTo>
                  <a:pt x="2508504" y="0"/>
                </a:lnTo>
                <a:lnTo>
                  <a:pt x="2508504" y="15240"/>
                </a:lnTo>
                <a:lnTo>
                  <a:pt x="2508504" y="609600"/>
                </a:lnTo>
                <a:lnTo>
                  <a:pt x="1380744" y="609600"/>
                </a:lnTo>
                <a:lnTo>
                  <a:pt x="1380744" y="15240"/>
                </a:lnTo>
                <a:lnTo>
                  <a:pt x="2508504" y="15240"/>
                </a:lnTo>
                <a:lnTo>
                  <a:pt x="2508504" y="0"/>
                </a:lnTo>
                <a:lnTo>
                  <a:pt x="1365504" y="0"/>
                </a:lnTo>
                <a:lnTo>
                  <a:pt x="1365504" y="307848"/>
                </a:lnTo>
                <a:lnTo>
                  <a:pt x="1347216" y="298704"/>
                </a:lnTo>
                <a:lnTo>
                  <a:pt x="1286256" y="268224"/>
                </a:lnTo>
                <a:lnTo>
                  <a:pt x="1286256" y="298704"/>
                </a:lnTo>
                <a:lnTo>
                  <a:pt x="0" y="298704"/>
                </a:lnTo>
                <a:lnTo>
                  <a:pt x="0" y="326136"/>
                </a:lnTo>
                <a:lnTo>
                  <a:pt x="1286256" y="326136"/>
                </a:lnTo>
                <a:lnTo>
                  <a:pt x="1286256" y="356616"/>
                </a:lnTo>
                <a:lnTo>
                  <a:pt x="1343152" y="326136"/>
                </a:lnTo>
                <a:lnTo>
                  <a:pt x="1365504" y="314172"/>
                </a:lnTo>
                <a:lnTo>
                  <a:pt x="1365504" y="624840"/>
                </a:lnTo>
                <a:lnTo>
                  <a:pt x="2523744" y="624840"/>
                </a:lnTo>
                <a:lnTo>
                  <a:pt x="2523744" y="615696"/>
                </a:lnTo>
                <a:lnTo>
                  <a:pt x="2523744" y="609600"/>
                </a:lnTo>
                <a:lnTo>
                  <a:pt x="2523744" y="15240"/>
                </a:lnTo>
                <a:lnTo>
                  <a:pt x="2523744" y="6096"/>
                </a:lnTo>
                <a:lnTo>
                  <a:pt x="2523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01189" y="2516523"/>
            <a:ext cx="454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latin typeface="UnDotum"/>
                <a:cs typeface="UnDotum"/>
              </a:rPr>
              <a:t>?</a:t>
            </a:r>
            <a:endParaRPr sz="2400" dirty="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79992" y="2495794"/>
            <a:ext cx="454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UnDotum"/>
                <a:cs typeface="UnDotum"/>
              </a:rPr>
              <a:t>p</a:t>
            </a:r>
            <a:endParaRPr sz="2400" dirty="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4187" y="3391153"/>
            <a:ext cx="6260465" cy="320728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781685" indent="-287020">
              <a:lnSpc>
                <a:spcPct val="100000"/>
              </a:lnSpc>
              <a:spcBef>
                <a:spcPts val="770"/>
              </a:spcBef>
              <a:buFont typeface="UnDotum"/>
              <a:buChar char="–"/>
              <a:tabLst>
                <a:tab pos="782320" algn="l"/>
              </a:tabLst>
            </a:pPr>
            <a:r>
              <a:rPr sz="2800" b="1" spc="-50" dirty="0">
                <a:latin typeface="UnDotum"/>
                <a:cs typeface="UnDotum"/>
              </a:rPr>
              <a:t>int</a:t>
            </a:r>
            <a:r>
              <a:rPr sz="2800" b="1" spc="-235" dirty="0">
                <a:latin typeface="UnDotum"/>
                <a:cs typeface="UnDotum"/>
              </a:rPr>
              <a:t> </a:t>
            </a:r>
            <a:r>
              <a:rPr sz="2800" b="1" spc="-125" dirty="0">
                <a:latin typeface="UnDotum"/>
                <a:cs typeface="UnDotum"/>
              </a:rPr>
              <a:t>*p;</a:t>
            </a:r>
            <a:r>
              <a:rPr sz="2800" b="1" spc="-215" dirty="0">
                <a:latin typeface="UnDotum"/>
                <a:cs typeface="UnDotum"/>
              </a:rPr>
              <a:t> </a:t>
            </a:r>
            <a:r>
              <a:rPr sz="2800" b="1" spc="-10" dirty="0">
                <a:latin typeface="UnDotum"/>
                <a:cs typeface="UnDotum"/>
              </a:rPr>
              <a:t>p</a:t>
            </a:r>
            <a:r>
              <a:rPr sz="2800" b="1" spc="-210" dirty="0">
                <a:latin typeface="UnDotum"/>
                <a:cs typeface="UnDotum"/>
              </a:rPr>
              <a:t> </a:t>
            </a:r>
            <a:r>
              <a:rPr sz="2800" b="1" spc="-285" dirty="0">
                <a:latin typeface="UnDotum"/>
                <a:cs typeface="UnDotum"/>
              </a:rPr>
              <a:t>=</a:t>
            </a:r>
            <a:r>
              <a:rPr sz="2800" b="1" spc="-210" dirty="0">
                <a:latin typeface="UnDotum"/>
                <a:cs typeface="UnDotum"/>
              </a:rPr>
              <a:t> </a:t>
            </a:r>
            <a:r>
              <a:rPr sz="2800" b="1" spc="-30" dirty="0">
                <a:latin typeface="UnDotum"/>
                <a:cs typeface="UnDotum"/>
              </a:rPr>
              <a:t>new</a:t>
            </a:r>
            <a:r>
              <a:rPr sz="2800" b="1" spc="-225" dirty="0">
                <a:latin typeface="UnDotum"/>
                <a:cs typeface="UnDotum"/>
              </a:rPr>
              <a:t> </a:t>
            </a:r>
            <a:r>
              <a:rPr sz="2800" b="1" spc="-60" dirty="0">
                <a:latin typeface="UnDotum"/>
                <a:cs typeface="UnDotum"/>
              </a:rPr>
              <a:t>int;</a:t>
            </a:r>
            <a:r>
              <a:rPr sz="2800" b="1" spc="-210" dirty="0">
                <a:latin typeface="UnDotum"/>
                <a:cs typeface="UnDotum"/>
              </a:rPr>
              <a:t> </a:t>
            </a:r>
            <a:r>
              <a:rPr sz="2800" b="1" spc="-90" dirty="0">
                <a:latin typeface="UnDotum"/>
                <a:cs typeface="UnDotum"/>
              </a:rPr>
              <a:t>//un-initialized</a:t>
            </a:r>
            <a:endParaRPr sz="2800" dirty="0">
              <a:latin typeface="UnDotum"/>
              <a:cs typeface="UnDotum"/>
            </a:endParaRPr>
          </a:p>
          <a:p>
            <a:pPr marL="781685" indent="-287020">
              <a:lnSpc>
                <a:spcPct val="100000"/>
              </a:lnSpc>
              <a:spcBef>
                <a:spcPts val="670"/>
              </a:spcBef>
              <a:buFont typeface="UnDotum"/>
              <a:buChar char="–"/>
              <a:tabLst>
                <a:tab pos="782320" algn="l"/>
              </a:tabLst>
            </a:pPr>
            <a:r>
              <a:rPr sz="2800" b="1" spc="-50" dirty="0">
                <a:latin typeface="UnDotum"/>
                <a:cs typeface="UnDotum"/>
              </a:rPr>
              <a:t>int</a:t>
            </a:r>
            <a:r>
              <a:rPr sz="2800" b="1" spc="-240" dirty="0">
                <a:latin typeface="UnDotum"/>
                <a:cs typeface="UnDotum"/>
              </a:rPr>
              <a:t> </a:t>
            </a:r>
            <a:r>
              <a:rPr sz="2800" b="1" spc="-125" dirty="0">
                <a:latin typeface="UnDotum"/>
                <a:cs typeface="UnDotum"/>
              </a:rPr>
              <a:t>*q;</a:t>
            </a:r>
            <a:r>
              <a:rPr sz="2800" b="1" spc="-220" dirty="0">
                <a:latin typeface="UnDotum"/>
                <a:cs typeface="UnDotum"/>
              </a:rPr>
              <a:t> </a:t>
            </a:r>
            <a:r>
              <a:rPr sz="2800" b="1" spc="-10" dirty="0">
                <a:latin typeface="UnDotum"/>
                <a:cs typeface="UnDotum"/>
              </a:rPr>
              <a:t>q</a:t>
            </a:r>
            <a:r>
              <a:rPr sz="2800" b="1" spc="-215" dirty="0">
                <a:latin typeface="UnDotum"/>
                <a:cs typeface="UnDotum"/>
              </a:rPr>
              <a:t> </a:t>
            </a:r>
            <a:r>
              <a:rPr sz="2800" b="1" spc="-285" dirty="0">
                <a:latin typeface="UnDotum"/>
                <a:cs typeface="UnDotum"/>
              </a:rPr>
              <a:t>=</a:t>
            </a:r>
            <a:r>
              <a:rPr sz="2800" b="1" spc="-220" dirty="0">
                <a:latin typeface="UnDotum"/>
                <a:cs typeface="UnDotum"/>
              </a:rPr>
              <a:t> </a:t>
            </a:r>
            <a:r>
              <a:rPr sz="2800" b="1" spc="-30" dirty="0">
                <a:latin typeface="UnDotum"/>
                <a:cs typeface="UnDotum"/>
              </a:rPr>
              <a:t>new</a:t>
            </a:r>
            <a:r>
              <a:rPr sz="2800" b="1" spc="-229" dirty="0">
                <a:latin typeface="UnDotum"/>
                <a:cs typeface="UnDotum"/>
              </a:rPr>
              <a:t> </a:t>
            </a:r>
            <a:r>
              <a:rPr sz="2800" b="1" spc="-55" dirty="0">
                <a:latin typeface="UnDotum"/>
                <a:cs typeface="UnDotum"/>
              </a:rPr>
              <a:t>int</a:t>
            </a:r>
            <a:r>
              <a:rPr sz="2800" b="1" spc="-235" dirty="0">
                <a:latin typeface="UnDotum"/>
                <a:cs typeface="UnDotum"/>
              </a:rPr>
              <a:t> </a:t>
            </a:r>
            <a:r>
              <a:rPr sz="2800" b="1" spc="-135" dirty="0">
                <a:latin typeface="UnDotum"/>
                <a:cs typeface="UnDotum"/>
              </a:rPr>
              <a:t>(5);//initialized</a:t>
            </a:r>
            <a:endParaRPr sz="2800" dirty="0">
              <a:latin typeface="UnDotum"/>
              <a:cs typeface="UnDotum"/>
            </a:endParaRPr>
          </a:p>
          <a:p>
            <a:pPr marL="781685" indent="-287020">
              <a:lnSpc>
                <a:spcPct val="100000"/>
              </a:lnSpc>
              <a:spcBef>
                <a:spcPts val="675"/>
              </a:spcBef>
              <a:buFont typeface="UnDotum"/>
              <a:buChar char="–"/>
              <a:tabLst>
                <a:tab pos="782320" algn="l"/>
              </a:tabLst>
            </a:pPr>
            <a:r>
              <a:rPr sz="2800" b="1" spc="-50" dirty="0">
                <a:latin typeface="UnDotum"/>
                <a:cs typeface="UnDotum"/>
              </a:rPr>
              <a:t>int </a:t>
            </a:r>
            <a:r>
              <a:rPr sz="2800" b="1" spc="-70" dirty="0">
                <a:latin typeface="UnDotum"/>
                <a:cs typeface="UnDotum"/>
              </a:rPr>
              <a:t>*arrayptr </a:t>
            </a:r>
            <a:r>
              <a:rPr sz="2800" b="1" spc="-285" dirty="0">
                <a:latin typeface="UnDotum"/>
                <a:cs typeface="UnDotum"/>
              </a:rPr>
              <a:t>= </a:t>
            </a:r>
            <a:r>
              <a:rPr sz="2800" b="1" spc="-30" dirty="0">
                <a:latin typeface="UnDotum"/>
                <a:cs typeface="UnDotum"/>
              </a:rPr>
              <a:t>new </a:t>
            </a:r>
            <a:r>
              <a:rPr sz="2800" b="1" spc="-45" dirty="0">
                <a:latin typeface="UnDotum"/>
                <a:cs typeface="UnDotum"/>
              </a:rPr>
              <a:t>int </a:t>
            </a:r>
            <a:r>
              <a:rPr sz="2800" b="1" spc="-195" dirty="0">
                <a:latin typeface="UnDotum"/>
                <a:cs typeface="UnDotum"/>
              </a:rPr>
              <a:t>[100</a:t>
            </a:r>
            <a:r>
              <a:rPr sz="2800" b="1" spc="-195" dirty="0" smtClean="0">
                <a:latin typeface="UnDotum"/>
                <a:cs typeface="UnDotum"/>
              </a:rPr>
              <a:t>];</a:t>
            </a:r>
            <a:r>
              <a:rPr sz="2800" b="1" spc="-150" dirty="0" smtClean="0">
                <a:latin typeface="UnDotum"/>
                <a:cs typeface="UnDotum"/>
              </a:rPr>
              <a:t> </a:t>
            </a:r>
            <a:endParaRPr sz="3600" baseline="31250" dirty="0">
              <a:latin typeface="UnDotum"/>
              <a:cs typeface="UnDotum"/>
            </a:endParaRPr>
          </a:p>
          <a:p>
            <a:pPr marL="382270" indent="-344805">
              <a:lnSpc>
                <a:spcPct val="100000"/>
              </a:lnSpc>
              <a:spcBef>
                <a:spcPts val="750"/>
              </a:spcBef>
              <a:buChar char="•"/>
              <a:tabLst>
                <a:tab pos="382270" algn="l"/>
                <a:tab pos="382905" algn="l"/>
              </a:tabLst>
            </a:pPr>
            <a:r>
              <a:rPr sz="3200" spc="5" dirty="0">
                <a:latin typeface="UnDotum"/>
                <a:cs typeface="UnDotum"/>
              </a:rPr>
              <a:t>Memory</a:t>
            </a:r>
            <a:r>
              <a:rPr sz="3200" spc="-200" dirty="0">
                <a:latin typeface="UnDotum"/>
                <a:cs typeface="UnDotum"/>
              </a:rPr>
              <a:t> </a:t>
            </a:r>
            <a:r>
              <a:rPr sz="3200" spc="-65" dirty="0">
                <a:latin typeface="UnDotum"/>
                <a:cs typeface="UnDotum"/>
              </a:rPr>
              <a:t>De-allocation</a:t>
            </a:r>
            <a:endParaRPr sz="3200" dirty="0">
              <a:latin typeface="UnDotum"/>
              <a:cs typeface="UnDotum"/>
            </a:endParaRPr>
          </a:p>
          <a:p>
            <a:pPr marL="781685" lvl="1" indent="-287020">
              <a:lnSpc>
                <a:spcPct val="100000"/>
              </a:lnSpc>
              <a:spcBef>
                <a:spcPts val="690"/>
              </a:spcBef>
              <a:buFont typeface="UnDotum"/>
              <a:buChar char="–"/>
              <a:tabLst>
                <a:tab pos="782320" algn="l"/>
              </a:tabLst>
            </a:pPr>
            <a:r>
              <a:rPr sz="2800" b="1" spc="-80" dirty="0">
                <a:latin typeface="UnDotum"/>
                <a:cs typeface="UnDotum"/>
              </a:rPr>
              <a:t>delete </a:t>
            </a:r>
            <a:r>
              <a:rPr sz="2800" b="1" spc="-40" dirty="0">
                <a:latin typeface="UnDotum"/>
                <a:cs typeface="UnDotum"/>
              </a:rPr>
              <a:t>p; </a:t>
            </a:r>
            <a:r>
              <a:rPr sz="2800" b="1" spc="-220" dirty="0">
                <a:latin typeface="UnDotum"/>
                <a:cs typeface="UnDotum"/>
              </a:rPr>
              <a:t>//single</a:t>
            </a:r>
            <a:r>
              <a:rPr sz="2800" b="1" spc="-585" dirty="0">
                <a:latin typeface="UnDotum"/>
                <a:cs typeface="UnDotum"/>
              </a:rPr>
              <a:t> </a:t>
            </a:r>
            <a:r>
              <a:rPr sz="2800" b="1" spc="-55" dirty="0">
                <a:latin typeface="UnDotum"/>
                <a:cs typeface="UnDotum"/>
              </a:rPr>
              <a:t>variable</a:t>
            </a:r>
            <a:endParaRPr sz="2800" dirty="0">
              <a:latin typeface="UnDotum"/>
              <a:cs typeface="UnDotum"/>
            </a:endParaRPr>
          </a:p>
          <a:p>
            <a:pPr marL="781685" lvl="1" indent="-287020">
              <a:lnSpc>
                <a:spcPct val="100000"/>
              </a:lnSpc>
              <a:spcBef>
                <a:spcPts val="670"/>
              </a:spcBef>
              <a:buFont typeface="UnDotum"/>
              <a:buChar char="–"/>
              <a:tabLst>
                <a:tab pos="782320" algn="l"/>
              </a:tabLst>
            </a:pPr>
            <a:r>
              <a:rPr sz="2800" b="1" spc="-80" dirty="0">
                <a:latin typeface="UnDotum"/>
                <a:cs typeface="UnDotum"/>
              </a:rPr>
              <a:t>delete </a:t>
            </a:r>
            <a:r>
              <a:rPr sz="2800" b="1" spc="-155" dirty="0">
                <a:latin typeface="UnDotum"/>
                <a:cs typeface="UnDotum"/>
              </a:rPr>
              <a:t>[ ] </a:t>
            </a:r>
            <a:r>
              <a:rPr sz="2800" b="1" spc="-40" dirty="0">
                <a:latin typeface="UnDotum"/>
                <a:cs typeface="UnDotum"/>
              </a:rPr>
              <a:t>arrayptr</a:t>
            </a:r>
            <a:r>
              <a:rPr sz="2800" b="1" spc="-660" dirty="0">
                <a:latin typeface="UnDotum"/>
                <a:cs typeface="UnDotum"/>
              </a:rPr>
              <a:t> </a:t>
            </a:r>
            <a:r>
              <a:rPr sz="2800" b="1" spc="-70" dirty="0">
                <a:latin typeface="UnDotum"/>
                <a:cs typeface="UnDotum"/>
              </a:rPr>
              <a:t>; </a:t>
            </a:r>
            <a:r>
              <a:rPr sz="2800" b="1" spc="-185" dirty="0">
                <a:latin typeface="UnDotum"/>
                <a:cs typeface="UnDotum"/>
              </a:rPr>
              <a:t>//array</a:t>
            </a:r>
            <a:endParaRPr sz="2800" dirty="0">
              <a:latin typeface="UnDotum"/>
              <a:cs typeface="UnDot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96199" y="4144801"/>
            <a:ext cx="2143125" cy="2453640"/>
          </a:xfrm>
          <a:custGeom>
            <a:avLst/>
            <a:gdLst/>
            <a:ahLst/>
            <a:cxnLst/>
            <a:rect l="l" t="t" r="r" b="b"/>
            <a:pathLst>
              <a:path w="2143125" h="2453640">
                <a:moveTo>
                  <a:pt x="999744" y="2343912"/>
                </a:moveTo>
                <a:lnTo>
                  <a:pt x="984504" y="2343912"/>
                </a:lnTo>
                <a:lnTo>
                  <a:pt x="984504" y="2356104"/>
                </a:lnTo>
                <a:lnTo>
                  <a:pt x="999744" y="2356104"/>
                </a:lnTo>
                <a:lnTo>
                  <a:pt x="999744" y="2343912"/>
                </a:lnTo>
                <a:close/>
              </a:path>
              <a:path w="2143125" h="2453640">
                <a:moveTo>
                  <a:pt x="999744" y="2255520"/>
                </a:moveTo>
                <a:lnTo>
                  <a:pt x="984504" y="2255520"/>
                </a:lnTo>
                <a:lnTo>
                  <a:pt x="984504" y="2307336"/>
                </a:lnTo>
                <a:lnTo>
                  <a:pt x="999744" y="2307336"/>
                </a:lnTo>
                <a:lnTo>
                  <a:pt x="999744" y="2255520"/>
                </a:lnTo>
                <a:close/>
              </a:path>
              <a:path w="2143125" h="2453640">
                <a:moveTo>
                  <a:pt x="999744" y="2203704"/>
                </a:moveTo>
                <a:lnTo>
                  <a:pt x="984504" y="2203704"/>
                </a:lnTo>
                <a:lnTo>
                  <a:pt x="984504" y="2215896"/>
                </a:lnTo>
                <a:lnTo>
                  <a:pt x="999744" y="2215896"/>
                </a:lnTo>
                <a:lnTo>
                  <a:pt x="999744" y="2203704"/>
                </a:lnTo>
                <a:close/>
              </a:path>
              <a:path w="2143125" h="2453640">
                <a:moveTo>
                  <a:pt x="999744" y="2115312"/>
                </a:moveTo>
                <a:lnTo>
                  <a:pt x="984504" y="2115312"/>
                </a:lnTo>
                <a:lnTo>
                  <a:pt x="984504" y="2167128"/>
                </a:lnTo>
                <a:lnTo>
                  <a:pt x="999744" y="2167128"/>
                </a:lnTo>
                <a:lnTo>
                  <a:pt x="999744" y="2115312"/>
                </a:lnTo>
                <a:close/>
              </a:path>
              <a:path w="2143125" h="2453640">
                <a:moveTo>
                  <a:pt x="999744" y="2063496"/>
                </a:moveTo>
                <a:lnTo>
                  <a:pt x="984504" y="2063496"/>
                </a:lnTo>
                <a:lnTo>
                  <a:pt x="984504" y="2078736"/>
                </a:lnTo>
                <a:lnTo>
                  <a:pt x="999744" y="2078736"/>
                </a:lnTo>
                <a:lnTo>
                  <a:pt x="999744" y="2063496"/>
                </a:lnTo>
                <a:close/>
              </a:path>
              <a:path w="2143125" h="2453640">
                <a:moveTo>
                  <a:pt x="999744" y="1975104"/>
                </a:moveTo>
                <a:lnTo>
                  <a:pt x="984504" y="1975104"/>
                </a:lnTo>
                <a:lnTo>
                  <a:pt x="984504" y="2026920"/>
                </a:lnTo>
                <a:lnTo>
                  <a:pt x="999744" y="2026920"/>
                </a:lnTo>
                <a:lnTo>
                  <a:pt x="999744" y="1975104"/>
                </a:lnTo>
                <a:close/>
              </a:path>
              <a:path w="2143125" h="2453640">
                <a:moveTo>
                  <a:pt x="999744" y="1926336"/>
                </a:moveTo>
                <a:lnTo>
                  <a:pt x="984504" y="1926336"/>
                </a:lnTo>
                <a:lnTo>
                  <a:pt x="984504" y="1938528"/>
                </a:lnTo>
                <a:lnTo>
                  <a:pt x="999744" y="1938528"/>
                </a:lnTo>
                <a:lnTo>
                  <a:pt x="999744" y="1926336"/>
                </a:lnTo>
                <a:close/>
              </a:path>
              <a:path w="2143125" h="2453640">
                <a:moveTo>
                  <a:pt x="1005840" y="2438400"/>
                </a:moveTo>
                <a:lnTo>
                  <a:pt x="999744" y="2438400"/>
                </a:lnTo>
                <a:lnTo>
                  <a:pt x="999744" y="2395728"/>
                </a:lnTo>
                <a:lnTo>
                  <a:pt x="984504" y="2395728"/>
                </a:lnTo>
                <a:lnTo>
                  <a:pt x="984504" y="2444496"/>
                </a:lnTo>
                <a:lnTo>
                  <a:pt x="990600" y="2444496"/>
                </a:lnTo>
                <a:lnTo>
                  <a:pt x="990600" y="2453640"/>
                </a:lnTo>
                <a:lnTo>
                  <a:pt x="1005840" y="2453640"/>
                </a:lnTo>
                <a:lnTo>
                  <a:pt x="1005840" y="2444496"/>
                </a:lnTo>
                <a:lnTo>
                  <a:pt x="1005840" y="2438400"/>
                </a:lnTo>
                <a:close/>
              </a:path>
              <a:path w="2143125" h="2453640">
                <a:moveTo>
                  <a:pt x="1054608" y="2438400"/>
                </a:moveTo>
                <a:lnTo>
                  <a:pt x="1042416" y="2438400"/>
                </a:lnTo>
                <a:lnTo>
                  <a:pt x="1042416" y="2453640"/>
                </a:lnTo>
                <a:lnTo>
                  <a:pt x="1054608" y="2453640"/>
                </a:lnTo>
                <a:lnTo>
                  <a:pt x="1054608" y="2438400"/>
                </a:lnTo>
                <a:close/>
              </a:path>
              <a:path w="2143125" h="2453640">
                <a:moveTo>
                  <a:pt x="1143000" y="2438400"/>
                </a:moveTo>
                <a:lnTo>
                  <a:pt x="1094232" y="2438400"/>
                </a:lnTo>
                <a:lnTo>
                  <a:pt x="1094232" y="2453640"/>
                </a:lnTo>
                <a:lnTo>
                  <a:pt x="1143000" y="2453640"/>
                </a:lnTo>
                <a:lnTo>
                  <a:pt x="1143000" y="2438400"/>
                </a:lnTo>
                <a:close/>
              </a:path>
              <a:path w="2143125" h="2453640">
                <a:moveTo>
                  <a:pt x="1194816" y="2438400"/>
                </a:moveTo>
                <a:lnTo>
                  <a:pt x="1182624" y="2438400"/>
                </a:lnTo>
                <a:lnTo>
                  <a:pt x="1182624" y="2453640"/>
                </a:lnTo>
                <a:lnTo>
                  <a:pt x="1194816" y="2453640"/>
                </a:lnTo>
                <a:lnTo>
                  <a:pt x="1194816" y="2438400"/>
                </a:lnTo>
                <a:close/>
              </a:path>
              <a:path w="2143125" h="2453640">
                <a:moveTo>
                  <a:pt x="1283208" y="2438400"/>
                </a:moveTo>
                <a:lnTo>
                  <a:pt x="1234440" y="2438400"/>
                </a:lnTo>
                <a:lnTo>
                  <a:pt x="1234440" y="2453640"/>
                </a:lnTo>
                <a:lnTo>
                  <a:pt x="1283208" y="2453640"/>
                </a:lnTo>
                <a:lnTo>
                  <a:pt x="1283208" y="2438400"/>
                </a:lnTo>
                <a:close/>
              </a:path>
              <a:path w="2143125" h="2453640">
                <a:moveTo>
                  <a:pt x="1335024" y="2438400"/>
                </a:moveTo>
                <a:lnTo>
                  <a:pt x="1322832" y="2438400"/>
                </a:lnTo>
                <a:lnTo>
                  <a:pt x="1322832" y="2453640"/>
                </a:lnTo>
                <a:lnTo>
                  <a:pt x="1335024" y="2453640"/>
                </a:lnTo>
                <a:lnTo>
                  <a:pt x="1335024" y="2438400"/>
                </a:lnTo>
                <a:close/>
              </a:path>
              <a:path w="2143125" h="2453640">
                <a:moveTo>
                  <a:pt x="1423416" y="2438400"/>
                </a:moveTo>
                <a:lnTo>
                  <a:pt x="1371600" y="2438400"/>
                </a:lnTo>
                <a:lnTo>
                  <a:pt x="1371600" y="2453640"/>
                </a:lnTo>
                <a:lnTo>
                  <a:pt x="1423416" y="2453640"/>
                </a:lnTo>
                <a:lnTo>
                  <a:pt x="1423416" y="2438400"/>
                </a:lnTo>
                <a:close/>
              </a:path>
              <a:path w="2143125" h="2453640">
                <a:moveTo>
                  <a:pt x="1475232" y="2438400"/>
                </a:moveTo>
                <a:lnTo>
                  <a:pt x="1463040" y="2438400"/>
                </a:lnTo>
                <a:lnTo>
                  <a:pt x="1463040" y="2453640"/>
                </a:lnTo>
                <a:lnTo>
                  <a:pt x="1475232" y="2453640"/>
                </a:lnTo>
                <a:lnTo>
                  <a:pt x="1475232" y="2438400"/>
                </a:lnTo>
                <a:close/>
              </a:path>
              <a:path w="2143125" h="2453640">
                <a:moveTo>
                  <a:pt x="1563624" y="2438400"/>
                </a:moveTo>
                <a:lnTo>
                  <a:pt x="1511808" y="2438400"/>
                </a:lnTo>
                <a:lnTo>
                  <a:pt x="1511808" y="2453640"/>
                </a:lnTo>
                <a:lnTo>
                  <a:pt x="1563624" y="2453640"/>
                </a:lnTo>
                <a:lnTo>
                  <a:pt x="1563624" y="2438400"/>
                </a:lnTo>
                <a:close/>
              </a:path>
              <a:path w="2143125" h="2453640">
                <a:moveTo>
                  <a:pt x="1615440" y="2438400"/>
                </a:moveTo>
                <a:lnTo>
                  <a:pt x="1600200" y="2438400"/>
                </a:lnTo>
                <a:lnTo>
                  <a:pt x="1600200" y="2453640"/>
                </a:lnTo>
                <a:lnTo>
                  <a:pt x="1615440" y="2453640"/>
                </a:lnTo>
                <a:lnTo>
                  <a:pt x="1615440" y="2438400"/>
                </a:lnTo>
                <a:close/>
              </a:path>
              <a:path w="2143125" h="2453640">
                <a:moveTo>
                  <a:pt x="1703832" y="2438400"/>
                </a:moveTo>
                <a:lnTo>
                  <a:pt x="1652016" y="2438400"/>
                </a:lnTo>
                <a:lnTo>
                  <a:pt x="1652016" y="2453640"/>
                </a:lnTo>
                <a:lnTo>
                  <a:pt x="1703832" y="2453640"/>
                </a:lnTo>
                <a:lnTo>
                  <a:pt x="1703832" y="2438400"/>
                </a:lnTo>
                <a:close/>
              </a:path>
              <a:path w="2143125" h="2453640">
                <a:moveTo>
                  <a:pt x="1752600" y="2438400"/>
                </a:moveTo>
                <a:lnTo>
                  <a:pt x="1740408" y="2438400"/>
                </a:lnTo>
                <a:lnTo>
                  <a:pt x="1740408" y="2453640"/>
                </a:lnTo>
                <a:lnTo>
                  <a:pt x="1752600" y="2453640"/>
                </a:lnTo>
                <a:lnTo>
                  <a:pt x="1752600" y="2438400"/>
                </a:lnTo>
                <a:close/>
              </a:path>
              <a:path w="2143125" h="2453640">
                <a:moveTo>
                  <a:pt x="1844040" y="2438400"/>
                </a:moveTo>
                <a:lnTo>
                  <a:pt x="1792224" y="2438400"/>
                </a:lnTo>
                <a:lnTo>
                  <a:pt x="1792224" y="2453640"/>
                </a:lnTo>
                <a:lnTo>
                  <a:pt x="1844040" y="2453640"/>
                </a:lnTo>
                <a:lnTo>
                  <a:pt x="1844040" y="2438400"/>
                </a:lnTo>
                <a:close/>
              </a:path>
              <a:path w="2143125" h="2453640">
                <a:moveTo>
                  <a:pt x="1892808" y="2438400"/>
                </a:moveTo>
                <a:lnTo>
                  <a:pt x="1880616" y="2438400"/>
                </a:lnTo>
                <a:lnTo>
                  <a:pt x="1880616" y="2453640"/>
                </a:lnTo>
                <a:lnTo>
                  <a:pt x="1892808" y="2453640"/>
                </a:lnTo>
                <a:lnTo>
                  <a:pt x="1892808" y="2438400"/>
                </a:lnTo>
                <a:close/>
              </a:path>
              <a:path w="2143125" h="2453640">
                <a:moveTo>
                  <a:pt x="1981200" y="2438400"/>
                </a:moveTo>
                <a:lnTo>
                  <a:pt x="1932432" y="2438400"/>
                </a:lnTo>
                <a:lnTo>
                  <a:pt x="1932432" y="2453640"/>
                </a:lnTo>
                <a:lnTo>
                  <a:pt x="1981200" y="2453640"/>
                </a:lnTo>
                <a:lnTo>
                  <a:pt x="1981200" y="2438400"/>
                </a:lnTo>
                <a:close/>
              </a:path>
              <a:path w="2143125" h="2453640">
                <a:moveTo>
                  <a:pt x="2033016" y="2438400"/>
                </a:moveTo>
                <a:lnTo>
                  <a:pt x="2020824" y="2438400"/>
                </a:lnTo>
                <a:lnTo>
                  <a:pt x="2020824" y="2453640"/>
                </a:lnTo>
                <a:lnTo>
                  <a:pt x="2033016" y="2453640"/>
                </a:lnTo>
                <a:lnTo>
                  <a:pt x="2033016" y="2438400"/>
                </a:lnTo>
                <a:close/>
              </a:path>
              <a:path w="2143125" h="2453640">
                <a:moveTo>
                  <a:pt x="2121408" y="2438400"/>
                </a:moveTo>
                <a:lnTo>
                  <a:pt x="2072640" y="2438400"/>
                </a:lnTo>
                <a:lnTo>
                  <a:pt x="2072640" y="2453640"/>
                </a:lnTo>
                <a:lnTo>
                  <a:pt x="2121408" y="2453640"/>
                </a:lnTo>
                <a:lnTo>
                  <a:pt x="2121408" y="2438400"/>
                </a:lnTo>
                <a:close/>
              </a:path>
              <a:path w="2143125" h="2453640">
                <a:moveTo>
                  <a:pt x="2142744" y="2407920"/>
                </a:moveTo>
                <a:lnTo>
                  <a:pt x="2127504" y="2407920"/>
                </a:lnTo>
                <a:lnTo>
                  <a:pt x="2127504" y="2420112"/>
                </a:lnTo>
                <a:lnTo>
                  <a:pt x="2142744" y="2420112"/>
                </a:lnTo>
                <a:lnTo>
                  <a:pt x="2142744" y="2407920"/>
                </a:lnTo>
                <a:close/>
              </a:path>
              <a:path w="2143125" h="2453640">
                <a:moveTo>
                  <a:pt x="2142744" y="2319528"/>
                </a:moveTo>
                <a:lnTo>
                  <a:pt x="2127504" y="2319528"/>
                </a:lnTo>
                <a:lnTo>
                  <a:pt x="2127504" y="2368296"/>
                </a:lnTo>
                <a:lnTo>
                  <a:pt x="2142744" y="2368296"/>
                </a:lnTo>
                <a:lnTo>
                  <a:pt x="2142744" y="2319528"/>
                </a:lnTo>
                <a:close/>
              </a:path>
              <a:path w="2143125" h="2453640">
                <a:moveTo>
                  <a:pt x="2142744" y="2267712"/>
                </a:moveTo>
                <a:lnTo>
                  <a:pt x="2127504" y="2267712"/>
                </a:lnTo>
                <a:lnTo>
                  <a:pt x="2127504" y="2279904"/>
                </a:lnTo>
                <a:lnTo>
                  <a:pt x="2142744" y="2279904"/>
                </a:lnTo>
                <a:lnTo>
                  <a:pt x="2142744" y="2267712"/>
                </a:lnTo>
                <a:close/>
              </a:path>
              <a:path w="2143125" h="2453640">
                <a:moveTo>
                  <a:pt x="2142744" y="2179320"/>
                </a:moveTo>
                <a:lnTo>
                  <a:pt x="2127504" y="2179320"/>
                </a:lnTo>
                <a:lnTo>
                  <a:pt x="2127504" y="2231136"/>
                </a:lnTo>
                <a:lnTo>
                  <a:pt x="2142744" y="2231136"/>
                </a:lnTo>
                <a:lnTo>
                  <a:pt x="2142744" y="2179320"/>
                </a:lnTo>
                <a:close/>
              </a:path>
              <a:path w="2143125" h="2453640">
                <a:moveTo>
                  <a:pt x="2142744" y="2127504"/>
                </a:moveTo>
                <a:lnTo>
                  <a:pt x="2127504" y="2127504"/>
                </a:lnTo>
                <a:lnTo>
                  <a:pt x="2127504" y="2139696"/>
                </a:lnTo>
                <a:lnTo>
                  <a:pt x="2142744" y="2139696"/>
                </a:lnTo>
                <a:lnTo>
                  <a:pt x="2142744" y="2127504"/>
                </a:lnTo>
                <a:close/>
              </a:path>
              <a:path w="2143125" h="2453640">
                <a:moveTo>
                  <a:pt x="2142744" y="2039112"/>
                </a:moveTo>
                <a:lnTo>
                  <a:pt x="2127504" y="2039112"/>
                </a:lnTo>
                <a:lnTo>
                  <a:pt x="2127504" y="2090928"/>
                </a:lnTo>
                <a:lnTo>
                  <a:pt x="2142744" y="2090928"/>
                </a:lnTo>
                <a:lnTo>
                  <a:pt x="2142744" y="2039112"/>
                </a:lnTo>
                <a:close/>
              </a:path>
              <a:path w="2143125" h="2453640">
                <a:moveTo>
                  <a:pt x="2142744" y="1987296"/>
                </a:moveTo>
                <a:lnTo>
                  <a:pt x="2127504" y="1987296"/>
                </a:lnTo>
                <a:lnTo>
                  <a:pt x="2127504" y="2002536"/>
                </a:lnTo>
                <a:lnTo>
                  <a:pt x="2142744" y="2002536"/>
                </a:lnTo>
                <a:lnTo>
                  <a:pt x="2142744" y="1987296"/>
                </a:lnTo>
                <a:close/>
              </a:path>
              <a:path w="2143125" h="2453640">
                <a:moveTo>
                  <a:pt x="2142744" y="1898904"/>
                </a:moveTo>
                <a:lnTo>
                  <a:pt x="2127504" y="1898904"/>
                </a:lnTo>
                <a:lnTo>
                  <a:pt x="2127504" y="1950720"/>
                </a:lnTo>
                <a:lnTo>
                  <a:pt x="2142744" y="1950720"/>
                </a:lnTo>
                <a:lnTo>
                  <a:pt x="2142744" y="1898904"/>
                </a:lnTo>
                <a:close/>
              </a:path>
              <a:path w="2143125" h="2453640">
                <a:moveTo>
                  <a:pt x="2142744" y="1850136"/>
                </a:moveTo>
                <a:lnTo>
                  <a:pt x="2127504" y="1850136"/>
                </a:lnTo>
                <a:lnTo>
                  <a:pt x="2127504" y="1862328"/>
                </a:lnTo>
                <a:lnTo>
                  <a:pt x="2142744" y="1862328"/>
                </a:lnTo>
                <a:lnTo>
                  <a:pt x="2142744" y="1850136"/>
                </a:lnTo>
                <a:close/>
              </a:path>
              <a:path w="2143125" h="2453640">
                <a:moveTo>
                  <a:pt x="2142744" y="0"/>
                </a:moveTo>
                <a:lnTo>
                  <a:pt x="2127504" y="0"/>
                </a:lnTo>
                <a:lnTo>
                  <a:pt x="2127504" y="15240"/>
                </a:lnTo>
                <a:lnTo>
                  <a:pt x="2127504" y="609600"/>
                </a:lnTo>
                <a:lnTo>
                  <a:pt x="2127504" y="624840"/>
                </a:lnTo>
                <a:lnTo>
                  <a:pt x="2127504" y="1219200"/>
                </a:lnTo>
                <a:lnTo>
                  <a:pt x="2127504" y="1234440"/>
                </a:lnTo>
                <a:lnTo>
                  <a:pt x="2127504" y="1828800"/>
                </a:lnTo>
                <a:lnTo>
                  <a:pt x="2109216" y="1828800"/>
                </a:lnTo>
                <a:lnTo>
                  <a:pt x="999744" y="1828800"/>
                </a:lnTo>
                <a:lnTo>
                  <a:pt x="999744" y="1234440"/>
                </a:lnTo>
                <a:lnTo>
                  <a:pt x="2127504" y="1234440"/>
                </a:lnTo>
                <a:lnTo>
                  <a:pt x="2127504" y="1219200"/>
                </a:lnTo>
                <a:lnTo>
                  <a:pt x="999744" y="1219200"/>
                </a:lnTo>
                <a:lnTo>
                  <a:pt x="999744" y="624840"/>
                </a:lnTo>
                <a:lnTo>
                  <a:pt x="2127504" y="624840"/>
                </a:lnTo>
                <a:lnTo>
                  <a:pt x="2127504" y="609600"/>
                </a:lnTo>
                <a:lnTo>
                  <a:pt x="999744" y="609600"/>
                </a:lnTo>
                <a:lnTo>
                  <a:pt x="999744" y="15240"/>
                </a:lnTo>
                <a:lnTo>
                  <a:pt x="2127504" y="15240"/>
                </a:lnTo>
                <a:lnTo>
                  <a:pt x="2127504" y="0"/>
                </a:lnTo>
                <a:lnTo>
                  <a:pt x="984504" y="0"/>
                </a:lnTo>
                <a:lnTo>
                  <a:pt x="984504" y="307848"/>
                </a:lnTo>
                <a:lnTo>
                  <a:pt x="966216" y="298704"/>
                </a:lnTo>
                <a:lnTo>
                  <a:pt x="905256" y="268224"/>
                </a:lnTo>
                <a:lnTo>
                  <a:pt x="905256" y="298704"/>
                </a:lnTo>
                <a:lnTo>
                  <a:pt x="0" y="298704"/>
                </a:lnTo>
                <a:lnTo>
                  <a:pt x="0" y="326136"/>
                </a:lnTo>
                <a:lnTo>
                  <a:pt x="905256" y="326136"/>
                </a:lnTo>
                <a:lnTo>
                  <a:pt x="905256" y="356628"/>
                </a:lnTo>
                <a:lnTo>
                  <a:pt x="962152" y="326136"/>
                </a:lnTo>
                <a:lnTo>
                  <a:pt x="984504" y="314172"/>
                </a:lnTo>
                <a:lnTo>
                  <a:pt x="984504" y="609600"/>
                </a:lnTo>
                <a:lnTo>
                  <a:pt x="984504" y="624840"/>
                </a:lnTo>
                <a:lnTo>
                  <a:pt x="984504" y="1886712"/>
                </a:lnTo>
                <a:lnTo>
                  <a:pt x="999744" y="1886712"/>
                </a:lnTo>
                <a:lnTo>
                  <a:pt x="999744" y="1844040"/>
                </a:lnTo>
                <a:lnTo>
                  <a:pt x="1030224" y="1844040"/>
                </a:lnTo>
                <a:lnTo>
                  <a:pt x="1042416" y="1844040"/>
                </a:lnTo>
                <a:lnTo>
                  <a:pt x="2142744" y="1844040"/>
                </a:lnTo>
                <a:lnTo>
                  <a:pt x="2142744" y="1834896"/>
                </a:lnTo>
                <a:lnTo>
                  <a:pt x="2142744" y="6096"/>
                </a:lnTo>
                <a:lnTo>
                  <a:pt x="2142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 txBox="1"/>
          <p:nvPr/>
        </p:nvSpPr>
        <p:spPr>
          <a:xfrm>
            <a:off x="6807321" y="4288530"/>
            <a:ext cx="119367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40" dirty="0" err="1" smtClean="0">
                <a:latin typeface="UnDotum"/>
                <a:cs typeface="UnDotum"/>
              </a:rPr>
              <a:t>arrypt</a:t>
            </a:r>
            <a:r>
              <a:rPr lang="en-US" sz="2400" spc="-40" dirty="0" err="1">
                <a:latin typeface="UnDotum"/>
                <a:cs typeface="UnDotum"/>
              </a:rPr>
              <a:t>r</a:t>
            </a:r>
            <a:endParaRPr sz="2400" dirty="0">
              <a:latin typeface="UnDotum"/>
              <a:cs typeface="UnDot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44433" y="381000"/>
            <a:ext cx="5969533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85" dirty="0"/>
              <a:t>Linked </a:t>
            </a:r>
            <a:r>
              <a:rPr spc="-240" dirty="0"/>
              <a:t>List</a:t>
            </a:r>
            <a:r>
              <a:rPr spc="-495" dirty="0"/>
              <a:t> </a:t>
            </a:r>
            <a:r>
              <a:rPr sz="2800" spc="-50" dirty="0"/>
              <a:t>(continued)</a:t>
            </a:r>
            <a:endParaRPr sz="28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4"/>
          </p:nvPr>
        </p:nvSpPr>
        <p:spPr>
          <a:xfrm>
            <a:off x="528187" y="1076325"/>
            <a:ext cx="8382000" cy="36933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 for </a:t>
            </a:r>
            <a:r>
              <a:rPr lang="en-US" dirty="0" smtClean="0">
                <a:solidFill>
                  <a:srgbClr val="FF0000"/>
                </a:solidFill>
              </a:rPr>
              <a:t>deleting node at head</a:t>
            </a:r>
          </a:p>
          <a:p>
            <a:r>
              <a:rPr lang="en-US" dirty="0" smtClean="0"/>
              <a:t>  </a:t>
            </a:r>
          </a:p>
          <a:p>
            <a:endParaRPr lang="en-US" dirty="0" smtClean="0"/>
          </a:p>
          <a:p>
            <a:r>
              <a:rPr lang="en-US" dirty="0"/>
              <a:t>void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deleteAtHead</a:t>
            </a:r>
            <a:r>
              <a:rPr lang="en-US" dirty="0" smtClean="0"/>
              <a:t>() {</a:t>
            </a:r>
            <a:endParaRPr lang="en-US" dirty="0"/>
          </a:p>
          <a:p>
            <a:r>
              <a:rPr lang="en-US" dirty="0" smtClean="0"/>
              <a:t>	node</a:t>
            </a:r>
            <a:r>
              <a:rPr lang="en-US" dirty="0"/>
              <a:t>* </a:t>
            </a:r>
            <a:r>
              <a:rPr lang="en-US" dirty="0" smtClean="0"/>
              <a:t>temp=head;</a:t>
            </a:r>
          </a:p>
          <a:p>
            <a:r>
              <a:rPr lang="en-US" dirty="0"/>
              <a:t>	</a:t>
            </a:r>
            <a:r>
              <a:rPr lang="en-US" dirty="0" smtClean="0"/>
              <a:t>head=temp-&gt;next;</a:t>
            </a:r>
            <a:endParaRPr lang="en-US" dirty="0"/>
          </a:p>
          <a:p>
            <a:r>
              <a:rPr lang="en-US" dirty="0" smtClean="0"/>
              <a:t>	delete temp;</a:t>
            </a:r>
          </a:p>
          <a:p>
            <a:r>
              <a:rPr lang="en-US" dirty="0"/>
              <a:t>	</a:t>
            </a:r>
            <a:r>
              <a:rPr lang="en-US" dirty="0" smtClean="0"/>
              <a:t>temp=NULL;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6" name="object 6"/>
          <p:cNvSpPr/>
          <p:nvPr/>
        </p:nvSpPr>
        <p:spPr>
          <a:xfrm>
            <a:off x="8114658" y="6438570"/>
            <a:ext cx="795529" cy="676910"/>
          </a:xfrm>
          <a:custGeom>
            <a:avLst/>
            <a:gdLst/>
            <a:ahLst/>
            <a:cxnLst/>
            <a:rect l="l" t="t" r="r" b="b"/>
            <a:pathLst>
              <a:path w="1176654" h="676910">
                <a:moveTo>
                  <a:pt x="1051559" y="560832"/>
                </a:moveTo>
                <a:lnTo>
                  <a:pt x="1133855" y="676656"/>
                </a:lnTo>
                <a:lnTo>
                  <a:pt x="1157562" y="600456"/>
                </a:lnTo>
                <a:lnTo>
                  <a:pt x="1115568" y="600456"/>
                </a:lnTo>
                <a:lnTo>
                  <a:pt x="1114152" y="596210"/>
                </a:lnTo>
                <a:lnTo>
                  <a:pt x="1051559" y="560832"/>
                </a:lnTo>
                <a:close/>
              </a:path>
              <a:path w="1176654" h="676910">
                <a:moveTo>
                  <a:pt x="1114152" y="596210"/>
                </a:moveTo>
                <a:lnTo>
                  <a:pt x="1115568" y="600456"/>
                </a:lnTo>
                <a:lnTo>
                  <a:pt x="1121663" y="600456"/>
                </a:lnTo>
                <a:lnTo>
                  <a:pt x="1114152" y="596210"/>
                </a:lnTo>
                <a:close/>
              </a:path>
              <a:path w="1176654" h="676910">
                <a:moveTo>
                  <a:pt x="609600" y="12192"/>
                </a:moveTo>
                <a:lnTo>
                  <a:pt x="499872" y="12192"/>
                </a:lnTo>
                <a:lnTo>
                  <a:pt x="576072" y="18287"/>
                </a:lnTo>
                <a:lnTo>
                  <a:pt x="609600" y="24384"/>
                </a:lnTo>
                <a:lnTo>
                  <a:pt x="701039" y="51816"/>
                </a:lnTo>
                <a:lnTo>
                  <a:pt x="762000" y="76200"/>
                </a:lnTo>
                <a:lnTo>
                  <a:pt x="874776" y="137160"/>
                </a:lnTo>
                <a:lnTo>
                  <a:pt x="947927" y="192024"/>
                </a:lnTo>
                <a:lnTo>
                  <a:pt x="987551" y="231648"/>
                </a:lnTo>
                <a:lnTo>
                  <a:pt x="1005839" y="249936"/>
                </a:lnTo>
                <a:lnTo>
                  <a:pt x="1039368" y="292608"/>
                </a:lnTo>
                <a:lnTo>
                  <a:pt x="1063752" y="341375"/>
                </a:lnTo>
                <a:lnTo>
                  <a:pt x="1082039" y="393192"/>
                </a:lnTo>
                <a:lnTo>
                  <a:pt x="1088135" y="423672"/>
                </a:lnTo>
                <a:lnTo>
                  <a:pt x="1100327" y="481584"/>
                </a:lnTo>
                <a:lnTo>
                  <a:pt x="1106424" y="539496"/>
                </a:lnTo>
                <a:lnTo>
                  <a:pt x="1112520" y="591312"/>
                </a:lnTo>
                <a:lnTo>
                  <a:pt x="1121663" y="600456"/>
                </a:lnTo>
                <a:lnTo>
                  <a:pt x="1127759" y="593682"/>
                </a:lnTo>
                <a:lnTo>
                  <a:pt x="1127759" y="591312"/>
                </a:lnTo>
                <a:lnTo>
                  <a:pt x="1124711" y="563880"/>
                </a:lnTo>
                <a:lnTo>
                  <a:pt x="1118616" y="536448"/>
                </a:lnTo>
                <a:lnTo>
                  <a:pt x="1112520" y="478536"/>
                </a:lnTo>
                <a:lnTo>
                  <a:pt x="1100327" y="420624"/>
                </a:lnTo>
                <a:lnTo>
                  <a:pt x="1094231" y="390144"/>
                </a:lnTo>
                <a:lnTo>
                  <a:pt x="1075944" y="335280"/>
                </a:lnTo>
                <a:lnTo>
                  <a:pt x="1048511" y="283463"/>
                </a:lnTo>
                <a:lnTo>
                  <a:pt x="1014983" y="240792"/>
                </a:lnTo>
                <a:lnTo>
                  <a:pt x="975359" y="201168"/>
                </a:lnTo>
                <a:lnTo>
                  <a:pt x="954024" y="182880"/>
                </a:lnTo>
                <a:lnTo>
                  <a:pt x="932687" y="161544"/>
                </a:lnTo>
                <a:lnTo>
                  <a:pt x="905255" y="143256"/>
                </a:lnTo>
                <a:lnTo>
                  <a:pt x="880872" y="128016"/>
                </a:lnTo>
                <a:lnTo>
                  <a:pt x="853439" y="109728"/>
                </a:lnTo>
                <a:lnTo>
                  <a:pt x="798576" y="79248"/>
                </a:lnTo>
                <a:lnTo>
                  <a:pt x="768096" y="64008"/>
                </a:lnTo>
                <a:lnTo>
                  <a:pt x="707135" y="39624"/>
                </a:lnTo>
                <a:lnTo>
                  <a:pt x="673607" y="30480"/>
                </a:lnTo>
                <a:lnTo>
                  <a:pt x="643127" y="21336"/>
                </a:lnTo>
                <a:lnTo>
                  <a:pt x="609600" y="12192"/>
                </a:lnTo>
                <a:close/>
              </a:path>
              <a:path w="1176654" h="676910">
                <a:moveTo>
                  <a:pt x="1127759" y="593682"/>
                </a:moveTo>
                <a:lnTo>
                  <a:pt x="1121663" y="600456"/>
                </a:lnTo>
                <a:lnTo>
                  <a:pt x="1127759" y="600456"/>
                </a:lnTo>
                <a:lnTo>
                  <a:pt x="1127759" y="593682"/>
                </a:lnTo>
                <a:close/>
              </a:path>
              <a:path w="1176654" h="676910">
                <a:moveTo>
                  <a:pt x="1176527" y="539496"/>
                </a:moveTo>
                <a:lnTo>
                  <a:pt x="1127759" y="593682"/>
                </a:lnTo>
                <a:lnTo>
                  <a:pt x="1127759" y="600456"/>
                </a:lnTo>
                <a:lnTo>
                  <a:pt x="1157562" y="600456"/>
                </a:lnTo>
                <a:lnTo>
                  <a:pt x="1176527" y="539496"/>
                </a:lnTo>
                <a:close/>
              </a:path>
              <a:path w="1176654" h="676910">
                <a:moveTo>
                  <a:pt x="499872" y="0"/>
                </a:moveTo>
                <a:lnTo>
                  <a:pt x="457200" y="0"/>
                </a:lnTo>
                <a:lnTo>
                  <a:pt x="411479" y="3048"/>
                </a:lnTo>
                <a:lnTo>
                  <a:pt x="368807" y="3048"/>
                </a:lnTo>
                <a:lnTo>
                  <a:pt x="277368" y="12192"/>
                </a:lnTo>
                <a:lnTo>
                  <a:pt x="234696" y="15239"/>
                </a:lnTo>
                <a:lnTo>
                  <a:pt x="192024" y="21336"/>
                </a:lnTo>
                <a:lnTo>
                  <a:pt x="152400" y="24384"/>
                </a:lnTo>
                <a:lnTo>
                  <a:pt x="112775" y="30480"/>
                </a:lnTo>
                <a:lnTo>
                  <a:pt x="48767" y="36575"/>
                </a:lnTo>
                <a:lnTo>
                  <a:pt x="33527" y="39624"/>
                </a:lnTo>
                <a:lnTo>
                  <a:pt x="0" y="39624"/>
                </a:lnTo>
                <a:lnTo>
                  <a:pt x="0" y="54863"/>
                </a:lnTo>
                <a:lnTo>
                  <a:pt x="12191" y="51816"/>
                </a:lnTo>
                <a:lnTo>
                  <a:pt x="36575" y="51816"/>
                </a:lnTo>
                <a:lnTo>
                  <a:pt x="48767" y="48768"/>
                </a:lnTo>
                <a:lnTo>
                  <a:pt x="79248" y="45720"/>
                </a:lnTo>
                <a:lnTo>
                  <a:pt x="115824" y="42672"/>
                </a:lnTo>
                <a:lnTo>
                  <a:pt x="152400" y="36575"/>
                </a:lnTo>
                <a:lnTo>
                  <a:pt x="192024" y="33528"/>
                </a:lnTo>
                <a:lnTo>
                  <a:pt x="234696" y="27432"/>
                </a:lnTo>
                <a:lnTo>
                  <a:pt x="280416" y="24384"/>
                </a:lnTo>
                <a:lnTo>
                  <a:pt x="368807" y="15239"/>
                </a:lnTo>
                <a:lnTo>
                  <a:pt x="414527" y="15239"/>
                </a:lnTo>
                <a:lnTo>
                  <a:pt x="457200" y="12192"/>
                </a:lnTo>
                <a:lnTo>
                  <a:pt x="609600" y="12192"/>
                </a:lnTo>
                <a:lnTo>
                  <a:pt x="576072" y="6096"/>
                </a:lnTo>
                <a:lnTo>
                  <a:pt x="499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48628" y="1932369"/>
            <a:ext cx="1447800" cy="372110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0" rIns="0" bIns="0" rtlCol="0">
            <a:spAutoFit/>
          </a:bodyPr>
          <a:lstStyle/>
          <a:p>
            <a:pPr marL="435609">
              <a:lnSpc>
                <a:spcPts val="2830"/>
              </a:lnSpc>
            </a:pPr>
            <a:r>
              <a:rPr sz="2400" spc="-170" dirty="0">
                <a:latin typeface="UnDotum"/>
                <a:cs typeface="UnDotum"/>
              </a:rPr>
              <a:t>head</a:t>
            </a:r>
            <a:endParaRPr sz="2400" dirty="0">
              <a:latin typeface="UnDotum"/>
              <a:cs typeface="UnDotum"/>
            </a:endParaRPr>
          </a:p>
        </p:txBody>
      </p:sp>
      <p:sp>
        <p:nvSpPr>
          <p:cNvPr id="16" name="object 11"/>
          <p:cNvSpPr/>
          <p:nvPr/>
        </p:nvSpPr>
        <p:spPr>
          <a:xfrm flipH="1">
            <a:off x="8512422" y="7115480"/>
            <a:ext cx="597185" cy="152401"/>
          </a:xfrm>
          <a:custGeom>
            <a:avLst/>
            <a:gdLst/>
            <a:ahLst/>
            <a:cxnLst/>
            <a:rect l="l" t="t" r="r" b="b"/>
            <a:pathLst>
              <a:path w="91440" h="9525">
                <a:moveTo>
                  <a:pt x="91440" y="0"/>
                </a:moveTo>
                <a:lnTo>
                  <a:pt x="0" y="0"/>
                </a:lnTo>
                <a:lnTo>
                  <a:pt x="0" y="9144"/>
                </a:lnTo>
                <a:lnTo>
                  <a:pt x="91440" y="9144"/>
                </a:lnTo>
                <a:lnTo>
                  <a:pt x="9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Straight Arrow Connector 4"/>
          <p:cNvCxnSpPr>
            <a:stCxn id="7" idx="2"/>
          </p:cNvCxnSpPr>
          <p:nvPr/>
        </p:nvCxnSpPr>
        <p:spPr>
          <a:xfrm flipH="1">
            <a:off x="7239000" y="2304479"/>
            <a:ext cx="33528" cy="51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736160"/>
              </p:ext>
            </p:extLst>
          </p:nvPr>
        </p:nvGraphicFramePr>
        <p:xfrm>
          <a:off x="6414621" y="2867286"/>
          <a:ext cx="16002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1366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7014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013966" y="2928113"/>
            <a:ext cx="5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911654"/>
              </p:ext>
            </p:extLst>
          </p:nvPr>
        </p:nvGraphicFramePr>
        <p:xfrm>
          <a:off x="6538118" y="5893900"/>
          <a:ext cx="16002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1366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70141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7324428" y="5198575"/>
            <a:ext cx="0" cy="69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65929" y="5878544"/>
            <a:ext cx="5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272528" y="3590450"/>
            <a:ext cx="0" cy="69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5829"/>
              </p:ext>
            </p:extLst>
          </p:nvPr>
        </p:nvGraphicFramePr>
        <p:xfrm>
          <a:off x="6464364" y="4334017"/>
          <a:ext cx="16002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1366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7014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138317" y="4287168"/>
            <a:ext cx="5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4" grpId="0"/>
      <p:bldP spid="17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44433" y="381000"/>
            <a:ext cx="5969533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85" dirty="0"/>
              <a:t>Linked </a:t>
            </a:r>
            <a:r>
              <a:rPr spc="-240" dirty="0"/>
              <a:t>List</a:t>
            </a:r>
            <a:r>
              <a:rPr spc="-495" dirty="0"/>
              <a:t> </a:t>
            </a:r>
            <a:r>
              <a:rPr sz="2800" spc="-50" dirty="0"/>
              <a:t>(continued)</a:t>
            </a:r>
            <a:endParaRPr sz="28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4"/>
          </p:nvPr>
        </p:nvSpPr>
        <p:spPr>
          <a:xfrm>
            <a:off x="528187" y="1076325"/>
            <a:ext cx="8382000" cy="70173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 for </a:t>
            </a:r>
            <a:r>
              <a:rPr lang="en-US" dirty="0" smtClean="0">
                <a:solidFill>
                  <a:srgbClr val="FF0000"/>
                </a:solidFill>
              </a:rPr>
              <a:t>deleting node at Last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void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deleteAtLast</a:t>
            </a:r>
            <a:r>
              <a:rPr lang="en-US" dirty="0" smtClean="0"/>
              <a:t>() {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/>
              <a:t>node* </a:t>
            </a:r>
            <a:r>
              <a:rPr lang="en-US" dirty="0" err="1" smtClean="0"/>
              <a:t>Slast</a:t>
            </a:r>
            <a:r>
              <a:rPr lang="en-US" dirty="0" smtClean="0"/>
              <a:t>, temp;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 smtClean="0"/>
              <a:t>Slast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err="1" smtClean="0">
                <a:solidFill>
                  <a:schemeClr val="accent6"/>
                </a:solidFill>
              </a:rPr>
              <a:t>findSLast</a:t>
            </a:r>
            <a:r>
              <a:rPr lang="en-US" b="1" dirty="0">
                <a:solidFill>
                  <a:schemeClr val="accent6"/>
                </a:solidFill>
              </a:rPr>
              <a:t>();</a:t>
            </a:r>
          </a:p>
          <a:p>
            <a:r>
              <a:rPr lang="en-US" dirty="0" smtClean="0"/>
              <a:t>	temp=</a:t>
            </a:r>
            <a:r>
              <a:rPr lang="en-US" dirty="0" err="1" smtClean="0"/>
              <a:t>Slast</a:t>
            </a:r>
            <a:r>
              <a:rPr lang="en-US" dirty="0" smtClean="0"/>
              <a:t>-&gt;next;</a:t>
            </a:r>
          </a:p>
          <a:p>
            <a:r>
              <a:rPr lang="en-US" dirty="0"/>
              <a:t>	</a:t>
            </a:r>
            <a:r>
              <a:rPr lang="en-US" dirty="0" err="1" smtClean="0"/>
              <a:t>Slast</a:t>
            </a:r>
            <a:r>
              <a:rPr lang="en-US" dirty="0" smtClean="0"/>
              <a:t>-&gt;next=Null;</a:t>
            </a:r>
          </a:p>
          <a:p>
            <a:r>
              <a:rPr lang="en-US" dirty="0" smtClean="0"/>
              <a:t>	delete temp;</a:t>
            </a:r>
          </a:p>
          <a:p>
            <a:r>
              <a:rPr lang="en-US" dirty="0"/>
              <a:t>	</a:t>
            </a:r>
            <a:r>
              <a:rPr lang="en-US" dirty="0" smtClean="0"/>
              <a:t>temp=NULL;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node* </a:t>
            </a:r>
            <a:r>
              <a:rPr lang="en-US" b="1" dirty="0" err="1" smtClean="0">
                <a:solidFill>
                  <a:schemeClr val="accent6"/>
                </a:solidFill>
              </a:rPr>
              <a:t>findSLast</a:t>
            </a:r>
            <a:r>
              <a:rPr lang="en-US" b="1" dirty="0" smtClean="0">
                <a:solidFill>
                  <a:schemeClr val="accent6"/>
                </a:solidFill>
              </a:rPr>
              <a:t>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node* last, </a:t>
            </a:r>
            <a:r>
              <a:rPr lang="en-US" dirty="0" err="1" smtClean="0"/>
              <a:t>Slast</a:t>
            </a:r>
            <a:r>
              <a:rPr lang="en-US" dirty="0" smtClean="0"/>
              <a:t>=NULL;</a:t>
            </a:r>
            <a:endParaRPr lang="en-US" dirty="0" smtClean="0"/>
          </a:p>
          <a:p>
            <a:r>
              <a:rPr lang="en-US" dirty="0" smtClean="0"/>
              <a:t>	last = head;</a:t>
            </a:r>
          </a:p>
          <a:p>
            <a:r>
              <a:rPr lang="en-US" dirty="0" smtClean="0"/>
              <a:t>	while (last-&gt;next != NULL)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Slast</a:t>
            </a:r>
            <a:r>
              <a:rPr lang="en-US" dirty="0" smtClean="0"/>
              <a:t>=last;</a:t>
            </a:r>
          </a:p>
          <a:p>
            <a:r>
              <a:rPr lang="en-US" dirty="0" smtClean="0"/>
              <a:t>	last = last-&gt;next;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return </a:t>
            </a:r>
            <a:r>
              <a:rPr lang="en-US" dirty="0" err="1" smtClean="0"/>
              <a:t>Slast</a:t>
            </a:r>
            <a:r>
              <a:rPr lang="en-US" dirty="0" smtClean="0"/>
              <a:t>; }</a:t>
            </a:r>
          </a:p>
          <a:p>
            <a:endParaRPr lang="en-US" dirty="0" smtClean="0"/>
          </a:p>
        </p:txBody>
      </p:sp>
      <p:sp>
        <p:nvSpPr>
          <p:cNvPr id="10" name="object 6"/>
          <p:cNvSpPr/>
          <p:nvPr/>
        </p:nvSpPr>
        <p:spPr>
          <a:xfrm>
            <a:off x="8064564" y="4810778"/>
            <a:ext cx="795529" cy="676910"/>
          </a:xfrm>
          <a:custGeom>
            <a:avLst/>
            <a:gdLst/>
            <a:ahLst/>
            <a:cxnLst/>
            <a:rect l="l" t="t" r="r" b="b"/>
            <a:pathLst>
              <a:path w="1176654" h="676910">
                <a:moveTo>
                  <a:pt x="1051559" y="560832"/>
                </a:moveTo>
                <a:lnTo>
                  <a:pt x="1133855" y="676656"/>
                </a:lnTo>
                <a:lnTo>
                  <a:pt x="1157562" y="600456"/>
                </a:lnTo>
                <a:lnTo>
                  <a:pt x="1115568" y="600456"/>
                </a:lnTo>
                <a:lnTo>
                  <a:pt x="1114152" y="596210"/>
                </a:lnTo>
                <a:lnTo>
                  <a:pt x="1051559" y="560832"/>
                </a:lnTo>
                <a:close/>
              </a:path>
              <a:path w="1176654" h="676910">
                <a:moveTo>
                  <a:pt x="1114152" y="596210"/>
                </a:moveTo>
                <a:lnTo>
                  <a:pt x="1115568" y="600456"/>
                </a:lnTo>
                <a:lnTo>
                  <a:pt x="1121663" y="600456"/>
                </a:lnTo>
                <a:lnTo>
                  <a:pt x="1114152" y="596210"/>
                </a:lnTo>
                <a:close/>
              </a:path>
              <a:path w="1176654" h="676910">
                <a:moveTo>
                  <a:pt x="609600" y="12192"/>
                </a:moveTo>
                <a:lnTo>
                  <a:pt x="499872" y="12192"/>
                </a:lnTo>
                <a:lnTo>
                  <a:pt x="576072" y="18287"/>
                </a:lnTo>
                <a:lnTo>
                  <a:pt x="609600" y="24384"/>
                </a:lnTo>
                <a:lnTo>
                  <a:pt x="701039" y="51816"/>
                </a:lnTo>
                <a:lnTo>
                  <a:pt x="762000" y="76200"/>
                </a:lnTo>
                <a:lnTo>
                  <a:pt x="874776" y="137160"/>
                </a:lnTo>
                <a:lnTo>
                  <a:pt x="947927" y="192024"/>
                </a:lnTo>
                <a:lnTo>
                  <a:pt x="987551" y="231648"/>
                </a:lnTo>
                <a:lnTo>
                  <a:pt x="1005839" y="249936"/>
                </a:lnTo>
                <a:lnTo>
                  <a:pt x="1039368" y="292608"/>
                </a:lnTo>
                <a:lnTo>
                  <a:pt x="1063752" y="341375"/>
                </a:lnTo>
                <a:lnTo>
                  <a:pt x="1082039" y="393192"/>
                </a:lnTo>
                <a:lnTo>
                  <a:pt x="1088135" y="423672"/>
                </a:lnTo>
                <a:lnTo>
                  <a:pt x="1100327" y="481584"/>
                </a:lnTo>
                <a:lnTo>
                  <a:pt x="1106424" y="539496"/>
                </a:lnTo>
                <a:lnTo>
                  <a:pt x="1112520" y="591312"/>
                </a:lnTo>
                <a:lnTo>
                  <a:pt x="1121663" y="600456"/>
                </a:lnTo>
                <a:lnTo>
                  <a:pt x="1127759" y="593682"/>
                </a:lnTo>
                <a:lnTo>
                  <a:pt x="1127759" y="591312"/>
                </a:lnTo>
                <a:lnTo>
                  <a:pt x="1124711" y="563880"/>
                </a:lnTo>
                <a:lnTo>
                  <a:pt x="1118616" y="536448"/>
                </a:lnTo>
                <a:lnTo>
                  <a:pt x="1112520" y="478536"/>
                </a:lnTo>
                <a:lnTo>
                  <a:pt x="1100327" y="420624"/>
                </a:lnTo>
                <a:lnTo>
                  <a:pt x="1094231" y="390144"/>
                </a:lnTo>
                <a:lnTo>
                  <a:pt x="1075944" y="335280"/>
                </a:lnTo>
                <a:lnTo>
                  <a:pt x="1048511" y="283463"/>
                </a:lnTo>
                <a:lnTo>
                  <a:pt x="1014983" y="240792"/>
                </a:lnTo>
                <a:lnTo>
                  <a:pt x="975359" y="201168"/>
                </a:lnTo>
                <a:lnTo>
                  <a:pt x="954024" y="182880"/>
                </a:lnTo>
                <a:lnTo>
                  <a:pt x="932687" y="161544"/>
                </a:lnTo>
                <a:lnTo>
                  <a:pt x="905255" y="143256"/>
                </a:lnTo>
                <a:lnTo>
                  <a:pt x="880872" y="128016"/>
                </a:lnTo>
                <a:lnTo>
                  <a:pt x="853439" y="109728"/>
                </a:lnTo>
                <a:lnTo>
                  <a:pt x="798576" y="79248"/>
                </a:lnTo>
                <a:lnTo>
                  <a:pt x="768096" y="64008"/>
                </a:lnTo>
                <a:lnTo>
                  <a:pt x="707135" y="39624"/>
                </a:lnTo>
                <a:lnTo>
                  <a:pt x="673607" y="30480"/>
                </a:lnTo>
                <a:lnTo>
                  <a:pt x="643127" y="21336"/>
                </a:lnTo>
                <a:lnTo>
                  <a:pt x="609600" y="12192"/>
                </a:lnTo>
                <a:close/>
              </a:path>
              <a:path w="1176654" h="676910">
                <a:moveTo>
                  <a:pt x="1127759" y="593682"/>
                </a:moveTo>
                <a:lnTo>
                  <a:pt x="1121663" y="600456"/>
                </a:lnTo>
                <a:lnTo>
                  <a:pt x="1127759" y="600456"/>
                </a:lnTo>
                <a:lnTo>
                  <a:pt x="1127759" y="593682"/>
                </a:lnTo>
                <a:close/>
              </a:path>
              <a:path w="1176654" h="676910">
                <a:moveTo>
                  <a:pt x="1176527" y="539496"/>
                </a:moveTo>
                <a:lnTo>
                  <a:pt x="1127759" y="593682"/>
                </a:lnTo>
                <a:lnTo>
                  <a:pt x="1127759" y="600456"/>
                </a:lnTo>
                <a:lnTo>
                  <a:pt x="1157562" y="600456"/>
                </a:lnTo>
                <a:lnTo>
                  <a:pt x="1176527" y="539496"/>
                </a:lnTo>
                <a:close/>
              </a:path>
              <a:path w="1176654" h="676910">
                <a:moveTo>
                  <a:pt x="499872" y="0"/>
                </a:moveTo>
                <a:lnTo>
                  <a:pt x="457200" y="0"/>
                </a:lnTo>
                <a:lnTo>
                  <a:pt x="411479" y="3048"/>
                </a:lnTo>
                <a:lnTo>
                  <a:pt x="368807" y="3048"/>
                </a:lnTo>
                <a:lnTo>
                  <a:pt x="277368" y="12192"/>
                </a:lnTo>
                <a:lnTo>
                  <a:pt x="234696" y="15239"/>
                </a:lnTo>
                <a:lnTo>
                  <a:pt x="192024" y="21336"/>
                </a:lnTo>
                <a:lnTo>
                  <a:pt x="152400" y="24384"/>
                </a:lnTo>
                <a:lnTo>
                  <a:pt x="112775" y="30480"/>
                </a:lnTo>
                <a:lnTo>
                  <a:pt x="48767" y="36575"/>
                </a:lnTo>
                <a:lnTo>
                  <a:pt x="33527" y="39624"/>
                </a:lnTo>
                <a:lnTo>
                  <a:pt x="0" y="39624"/>
                </a:lnTo>
                <a:lnTo>
                  <a:pt x="0" y="54863"/>
                </a:lnTo>
                <a:lnTo>
                  <a:pt x="12191" y="51816"/>
                </a:lnTo>
                <a:lnTo>
                  <a:pt x="36575" y="51816"/>
                </a:lnTo>
                <a:lnTo>
                  <a:pt x="48767" y="48768"/>
                </a:lnTo>
                <a:lnTo>
                  <a:pt x="79248" y="45720"/>
                </a:lnTo>
                <a:lnTo>
                  <a:pt x="115824" y="42672"/>
                </a:lnTo>
                <a:lnTo>
                  <a:pt x="152400" y="36575"/>
                </a:lnTo>
                <a:lnTo>
                  <a:pt x="192024" y="33528"/>
                </a:lnTo>
                <a:lnTo>
                  <a:pt x="234696" y="27432"/>
                </a:lnTo>
                <a:lnTo>
                  <a:pt x="280416" y="24384"/>
                </a:lnTo>
                <a:lnTo>
                  <a:pt x="368807" y="15239"/>
                </a:lnTo>
                <a:lnTo>
                  <a:pt x="414527" y="15239"/>
                </a:lnTo>
                <a:lnTo>
                  <a:pt x="457200" y="12192"/>
                </a:lnTo>
                <a:lnTo>
                  <a:pt x="609600" y="12192"/>
                </a:lnTo>
                <a:lnTo>
                  <a:pt x="576072" y="6096"/>
                </a:lnTo>
                <a:lnTo>
                  <a:pt x="499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 txBox="1"/>
          <p:nvPr/>
        </p:nvSpPr>
        <p:spPr>
          <a:xfrm>
            <a:off x="6548628" y="1932369"/>
            <a:ext cx="1447800" cy="372110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0" rIns="0" bIns="0" rtlCol="0">
            <a:spAutoFit/>
          </a:bodyPr>
          <a:lstStyle/>
          <a:p>
            <a:pPr marL="435609">
              <a:lnSpc>
                <a:spcPts val="2830"/>
              </a:lnSpc>
            </a:pPr>
            <a:r>
              <a:rPr sz="2400" spc="-170" dirty="0">
                <a:latin typeface="UnDotum"/>
                <a:cs typeface="UnDotum"/>
              </a:rPr>
              <a:t>head</a:t>
            </a:r>
            <a:endParaRPr sz="2400" dirty="0">
              <a:latin typeface="UnDotum"/>
              <a:cs typeface="UnDotum"/>
            </a:endParaRPr>
          </a:p>
        </p:txBody>
      </p:sp>
      <p:sp>
        <p:nvSpPr>
          <p:cNvPr id="13" name="object 11"/>
          <p:cNvSpPr/>
          <p:nvPr/>
        </p:nvSpPr>
        <p:spPr>
          <a:xfrm flipH="1">
            <a:off x="8561500" y="5487688"/>
            <a:ext cx="597185" cy="152401"/>
          </a:xfrm>
          <a:custGeom>
            <a:avLst/>
            <a:gdLst/>
            <a:ahLst/>
            <a:cxnLst/>
            <a:rect l="l" t="t" r="r" b="b"/>
            <a:pathLst>
              <a:path w="91440" h="9525">
                <a:moveTo>
                  <a:pt x="91440" y="0"/>
                </a:moveTo>
                <a:lnTo>
                  <a:pt x="0" y="0"/>
                </a:lnTo>
                <a:lnTo>
                  <a:pt x="0" y="9144"/>
                </a:lnTo>
                <a:lnTo>
                  <a:pt x="91440" y="9144"/>
                </a:lnTo>
                <a:lnTo>
                  <a:pt x="9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5" name="Straight Arrow Connector 14"/>
          <p:cNvCxnSpPr>
            <a:stCxn id="11" idx="2"/>
          </p:cNvCxnSpPr>
          <p:nvPr/>
        </p:nvCxnSpPr>
        <p:spPr>
          <a:xfrm flipH="1">
            <a:off x="7239000" y="2304479"/>
            <a:ext cx="33528" cy="51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11572"/>
              </p:ext>
            </p:extLst>
          </p:nvPr>
        </p:nvGraphicFramePr>
        <p:xfrm>
          <a:off x="6414621" y="2867286"/>
          <a:ext cx="16002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1366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7014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013966" y="2928113"/>
            <a:ext cx="5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272528" y="3590450"/>
            <a:ext cx="0" cy="69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14870"/>
              </p:ext>
            </p:extLst>
          </p:nvPr>
        </p:nvGraphicFramePr>
        <p:xfrm>
          <a:off x="6464364" y="4334017"/>
          <a:ext cx="16002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1366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7014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138317" y="4287168"/>
            <a:ext cx="5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8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44433" y="381000"/>
            <a:ext cx="5969533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85" dirty="0"/>
              <a:t>Linked </a:t>
            </a:r>
            <a:r>
              <a:rPr spc="-240" dirty="0"/>
              <a:t>List</a:t>
            </a:r>
            <a:r>
              <a:rPr spc="-495" dirty="0"/>
              <a:t> </a:t>
            </a:r>
            <a:r>
              <a:rPr sz="2800" spc="-50" dirty="0"/>
              <a:t>(continued)</a:t>
            </a:r>
            <a:endParaRPr sz="28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4"/>
          </p:nvPr>
        </p:nvSpPr>
        <p:spPr>
          <a:xfrm>
            <a:off x="528187" y="1076325"/>
            <a:ext cx="8382000" cy="70173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 for </a:t>
            </a:r>
            <a:r>
              <a:rPr lang="en-US" dirty="0" smtClean="0">
                <a:solidFill>
                  <a:srgbClr val="FF0000"/>
                </a:solidFill>
              </a:rPr>
              <a:t>deleting node </a:t>
            </a:r>
            <a:r>
              <a:rPr lang="en-US" smtClean="0">
                <a:solidFill>
                  <a:srgbClr val="FF0000"/>
                </a:solidFill>
              </a:rPr>
              <a:t>at Target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void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deleteAtTarget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value) {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/>
              <a:t>node* </a:t>
            </a:r>
            <a:r>
              <a:rPr lang="en-US" dirty="0" err="1" smtClean="0"/>
              <a:t>prv_tar,temp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 smtClean="0"/>
              <a:t>prv_tar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err="1" smtClean="0">
                <a:solidFill>
                  <a:schemeClr val="accent6"/>
                </a:solidFill>
              </a:rPr>
              <a:t>find_prv_tar</a:t>
            </a:r>
            <a:r>
              <a:rPr lang="en-US" b="1" dirty="0" smtClean="0">
                <a:solidFill>
                  <a:schemeClr val="accent6"/>
                </a:solidFill>
              </a:rPr>
              <a:t>(value); // 3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dirty="0" smtClean="0"/>
              <a:t>	temp=</a:t>
            </a:r>
            <a:r>
              <a:rPr lang="en-US" dirty="0" err="1" smtClean="0"/>
              <a:t>prv_tar</a:t>
            </a:r>
            <a:r>
              <a:rPr lang="en-US" dirty="0" smtClean="0"/>
              <a:t>-&gt;next;</a:t>
            </a:r>
          </a:p>
          <a:p>
            <a:r>
              <a:rPr lang="en-US" dirty="0"/>
              <a:t>	</a:t>
            </a:r>
            <a:r>
              <a:rPr lang="en-US" dirty="0" err="1" smtClean="0"/>
              <a:t>prv_tar</a:t>
            </a:r>
            <a:r>
              <a:rPr lang="en-US" dirty="0" smtClean="0"/>
              <a:t>-&gt;next=temp-&gt;next;</a:t>
            </a:r>
          </a:p>
          <a:p>
            <a:r>
              <a:rPr lang="en-US" dirty="0" smtClean="0"/>
              <a:t>	delete temp;</a:t>
            </a:r>
          </a:p>
          <a:p>
            <a:r>
              <a:rPr lang="en-US" dirty="0"/>
              <a:t>	</a:t>
            </a:r>
            <a:r>
              <a:rPr lang="en-US" dirty="0" smtClean="0"/>
              <a:t>temp=NULL;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node* </a:t>
            </a:r>
            <a:r>
              <a:rPr lang="en-US" b="1" dirty="0" err="1" smtClean="0">
                <a:solidFill>
                  <a:schemeClr val="accent6"/>
                </a:solidFill>
              </a:rPr>
              <a:t>find_prv_tar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node* tar, </a:t>
            </a:r>
            <a:r>
              <a:rPr lang="en-US" dirty="0" err="1" smtClean="0"/>
              <a:t>prv_tar</a:t>
            </a:r>
            <a:r>
              <a:rPr lang="en-US" dirty="0" smtClean="0"/>
              <a:t>;</a:t>
            </a:r>
          </a:p>
          <a:p>
            <a:r>
              <a:rPr lang="en-US" dirty="0" smtClean="0"/>
              <a:t>	tar = head;</a:t>
            </a:r>
          </a:p>
          <a:p>
            <a:r>
              <a:rPr lang="en-US" dirty="0" smtClean="0"/>
              <a:t>	while (tar-&gt;data </a:t>
            </a:r>
            <a:r>
              <a:rPr lang="en-US" dirty="0"/>
              <a:t>!</a:t>
            </a:r>
            <a:r>
              <a:rPr lang="en-US" dirty="0" smtClean="0"/>
              <a:t>= </a:t>
            </a:r>
            <a:r>
              <a:rPr lang="en-US" dirty="0" err="1" smtClean="0"/>
              <a:t>val</a:t>
            </a:r>
            <a:r>
              <a:rPr lang="en-US" dirty="0" smtClean="0"/>
              <a:t> &amp;&amp; tar-&gt;next != NULL)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prv_tar</a:t>
            </a:r>
            <a:r>
              <a:rPr lang="en-US" dirty="0" smtClean="0"/>
              <a:t>=tar;</a:t>
            </a:r>
          </a:p>
          <a:p>
            <a:r>
              <a:rPr lang="en-US" dirty="0" smtClean="0"/>
              <a:t>	tar = tar-&gt;next;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return </a:t>
            </a:r>
            <a:r>
              <a:rPr lang="en-US" dirty="0" err="1" smtClean="0"/>
              <a:t>prv_tar</a:t>
            </a:r>
            <a:r>
              <a:rPr lang="en-US" dirty="0" smtClean="0"/>
              <a:t>; }</a:t>
            </a:r>
          </a:p>
          <a:p>
            <a:endParaRPr lang="en-US" dirty="0" smtClean="0"/>
          </a:p>
        </p:txBody>
      </p:sp>
      <p:sp>
        <p:nvSpPr>
          <p:cNvPr id="10" name="object 6"/>
          <p:cNvSpPr/>
          <p:nvPr/>
        </p:nvSpPr>
        <p:spPr>
          <a:xfrm>
            <a:off x="8064564" y="4810778"/>
            <a:ext cx="795529" cy="676910"/>
          </a:xfrm>
          <a:custGeom>
            <a:avLst/>
            <a:gdLst/>
            <a:ahLst/>
            <a:cxnLst/>
            <a:rect l="l" t="t" r="r" b="b"/>
            <a:pathLst>
              <a:path w="1176654" h="676910">
                <a:moveTo>
                  <a:pt x="1051559" y="560832"/>
                </a:moveTo>
                <a:lnTo>
                  <a:pt x="1133855" y="676656"/>
                </a:lnTo>
                <a:lnTo>
                  <a:pt x="1157562" y="600456"/>
                </a:lnTo>
                <a:lnTo>
                  <a:pt x="1115568" y="600456"/>
                </a:lnTo>
                <a:lnTo>
                  <a:pt x="1114152" y="596210"/>
                </a:lnTo>
                <a:lnTo>
                  <a:pt x="1051559" y="560832"/>
                </a:lnTo>
                <a:close/>
              </a:path>
              <a:path w="1176654" h="676910">
                <a:moveTo>
                  <a:pt x="1114152" y="596210"/>
                </a:moveTo>
                <a:lnTo>
                  <a:pt x="1115568" y="600456"/>
                </a:lnTo>
                <a:lnTo>
                  <a:pt x="1121663" y="600456"/>
                </a:lnTo>
                <a:lnTo>
                  <a:pt x="1114152" y="596210"/>
                </a:lnTo>
                <a:close/>
              </a:path>
              <a:path w="1176654" h="676910">
                <a:moveTo>
                  <a:pt x="609600" y="12192"/>
                </a:moveTo>
                <a:lnTo>
                  <a:pt x="499872" y="12192"/>
                </a:lnTo>
                <a:lnTo>
                  <a:pt x="576072" y="18287"/>
                </a:lnTo>
                <a:lnTo>
                  <a:pt x="609600" y="24384"/>
                </a:lnTo>
                <a:lnTo>
                  <a:pt x="701039" y="51816"/>
                </a:lnTo>
                <a:lnTo>
                  <a:pt x="762000" y="76200"/>
                </a:lnTo>
                <a:lnTo>
                  <a:pt x="874776" y="137160"/>
                </a:lnTo>
                <a:lnTo>
                  <a:pt x="947927" y="192024"/>
                </a:lnTo>
                <a:lnTo>
                  <a:pt x="987551" y="231648"/>
                </a:lnTo>
                <a:lnTo>
                  <a:pt x="1005839" y="249936"/>
                </a:lnTo>
                <a:lnTo>
                  <a:pt x="1039368" y="292608"/>
                </a:lnTo>
                <a:lnTo>
                  <a:pt x="1063752" y="341375"/>
                </a:lnTo>
                <a:lnTo>
                  <a:pt x="1082039" y="393192"/>
                </a:lnTo>
                <a:lnTo>
                  <a:pt x="1088135" y="423672"/>
                </a:lnTo>
                <a:lnTo>
                  <a:pt x="1100327" y="481584"/>
                </a:lnTo>
                <a:lnTo>
                  <a:pt x="1106424" y="539496"/>
                </a:lnTo>
                <a:lnTo>
                  <a:pt x="1112520" y="591312"/>
                </a:lnTo>
                <a:lnTo>
                  <a:pt x="1121663" y="600456"/>
                </a:lnTo>
                <a:lnTo>
                  <a:pt x="1127759" y="593682"/>
                </a:lnTo>
                <a:lnTo>
                  <a:pt x="1127759" y="591312"/>
                </a:lnTo>
                <a:lnTo>
                  <a:pt x="1124711" y="563880"/>
                </a:lnTo>
                <a:lnTo>
                  <a:pt x="1118616" y="536448"/>
                </a:lnTo>
                <a:lnTo>
                  <a:pt x="1112520" y="478536"/>
                </a:lnTo>
                <a:lnTo>
                  <a:pt x="1100327" y="420624"/>
                </a:lnTo>
                <a:lnTo>
                  <a:pt x="1094231" y="390144"/>
                </a:lnTo>
                <a:lnTo>
                  <a:pt x="1075944" y="335280"/>
                </a:lnTo>
                <a:lnTo>
                  <a:pt x="1048511" y="283463"/>
                </a:lnTo>
                <a:lnTo>
                  <a:pt x="1014983" y="240792"/>
                </a:lnTo>
                <a:lnTo>
                  <a:pt x="975359" y="201168"/>
                </a:lnTo>
                <a:lnTo>
                  <a:pt x="954024" y="182880"/>
                </a:lnTo>
                <a:lnTo>
                  <a:pt x="932687" y="161544"/>
                </a:lnTo>
                <a:lnTo>
                  <a:pt x="905255" y="143256"/>
                </a:lnTo>
                <a:lnTo>
                  <a:pt x="880872" y="128016"/>
                </a:lnTo>
                <a:lnTo>
                  <a:pt x="853439" y="109728"/>
                </a:lnTo>
                <a:lnTo>
                  <a:pt x="798576" y="79248"/>
                </a:lnTo>
                <a:lnTo>
                  <a:pt x="768096" y="64008"/>
                </a:lnTo>
                <a:lnTo>
                  <a:pt x="707135" y="39624"/>
                </a:lnTo>
                <a:lnTo>
                  <a:pt x="673607" y="30480"/>
                </a:lnTo>
                <a:lnTo>
                  <a:pt x="643127" y="21336"/>
                </a:lnTo>
                <a:lnTo>
                  <a:pt x="609600" y="12192"/>
                </a:lnTo>
                <a:close/>
              </a:path>
              <a:path w="1176654" h="676910">
                <a:moveTo>
                  <a:pt x="1127759" y="593682"/>
                </a:moveTo>
                <a:lnTo>
                  <a:pt x="1121663" y="600456"/>
                </a:lnTo>
                <a:lnTo>
                  <a:pt x="1127759" y="600456"/>
                </a:lnTo>
                <a:lnTo>
                  <a:pt x="1127759" y="593682"/>
                </a:lnTo>
                <a:close/>
              </a:path>
              <a:path w="1176654" h="676910">
                <a:moveTo>
                  <a:pt x="1176527" y="539496"/>
                </a:moveTo>
                <a:lnTo>
                  <a:pt x="1127759" y="593682"/>
                </a:lnTo>
                <a:lnTo>
                  <a:pt x="1127759" y="600456"/>
                </a:lnTo>
                <a:lnTo>
                  <a:pt x="1157562" y="600456"/>
                </a:lnTo>
                <a:lnTo>
                  <a:pt x="1176527" y="539496"/>
                </a:lnTo>
                <a:close/>
              </a:path>
              <a:path w="1176654" h="676910">
                <a:moveTo>
                  <a:pt x="499872" y="0"/>
                </a:moveTo>
                <a:lnTo>
                  <a:pt x="457200" y="0"/>
                </a:lnTo>
                <a:lnTo>
                  <a:pt x="411479" y="3048"/>
                </a:lnTo>
                <a:lnTo>
                  <a:pt x="368807" y="3048"/>
                </a:lnTo>
                <a:lnTo>
                  <a:pt x="277368" y="12192"/>
                </a:lnTo>
                <a:lnTo>
                  <a:pt x="234696" y="15239"/>
                </a:lnTo>
                <a:lnTo>
                  <a:pt x="192024" y="21336"/>
                </a:lnTo>
                <a:lnTo>
                  <a:pt x="152400" y="24384"/>
                </a:lnTo>
                <a:lnTo>
                  <a:pt x="112775" y="30480"/>
                </a:lnTo>
                <a:lnTo>
                  <a:pt x="48767" y="36575"/>
                </a:lnTo>
                <a:lnTo>
                  <a:pt x="33527" y="39624"/>
                </a:lnTo>
                <a:lnTo>
                  <a:pt x="0" y="39624"/>
                </a:lnTo>
                <a:lnTo>
                  <a:pt x="0" y="54863"/>
                </a:lnTo>
                <a:lnTo>
                  <a:pt x="12191" y="51816"/>
                </a:lnTo>
                <a:lnTo>
                  <a:pt x="36575" y="51816"/>
                </a:lnTo>
                <a:lnTo>
                  <a:pt x="48767" y="48768"/>
                </a:lnTo>
                <a:lnTo>
                  <a:pt x="79248" y="45720"/>
                </a:lnTo>
                <a:lnTo>
                  <a:pt x="115824" y="42672"/>
                </a:lnTo>
                <a:lnTo>
                  <a:pt x="152400" y="36575"/>
                </a:lnTo>
                <a:lnTo>
                  <a:pt x="192024" y="33528"/>
                </a:lnTo>
                <a:lnTo>
                  <a:pt x="234696" y="27432"/>
                </a:lnTo>
                <a:lnTo>
                  <a:pt x="280416" y="24384"/>
                </a:lnTo>
                <a:lnTo>
                  <a:pt x="368807" y="15239"/>
                </a:lnTo>
                <a:lnTo>
                  <a:pt x="414527" y="15239"/>
                </a:lnTo>
                <a:lnTo>
                  <a:pt x="457200" y="12192"/>
                </a:lnTo>
                <a:lnTo>
                  <a:pt x="609600" y="12192"/>
                </a:lnTo>
                <a:lnTo>
                  <a:pt x="576072" y="6096"/>
                </a:lnTo>
                <a:lnTo>
                  <a:pt x="499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 txBox="1"/>
          <p:nvPr/>
        </p:nvSpPr>
        <p:spPr>
          <a:xfrm>
            <a:off x="6548628" y="1932369"/>
            <a:ext cx="1447800" cy="372110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0" rIns="0" bIns="0" rtlCol="0">
            <a:spAutoFit/>
          </a:bodyPr>
          <a:lstStyle/>
          <a:p>
            <a:pPr marL="435609">
              <a:lnSpc>
                <a:spcPts val="2830"/>
              </a:lnSpc>
            </a:pPr>
            <a:r>
              <a:rPr sz="2400" spc="-170" dirty="0">
                <a:latin typeface="UnDotum"/>
                <a:cs typeface="UnDotum"/>
              </a:rPr>
              <a:t>head</a:t>
            </a:r>
            <a:endParaRPr sz="2400" dirty="0">
              <a:latin typeface="UnDotum"/>
              <a:cs typeface="UnDotum"/>
            </a:endParaRPr>
          </a:p>
        </p:txBody>
      </p:sp>
      <p:sp>
        <p:nvSpPr>
          <p:cNvPr id="13" name="object 11"/>
          <p:cNvSpPr/>
          <p:nvPr/>
        </p:nvSpPr>
        <p:spPr>
          <a:xfrm flipH="1">
            <a:off x="8561500" y="5487688"/>
            <a:ext cx="597185" cy="152401"/>
          </a:xfrm>
          <a:custGeom>
            <a:avLst/>
            <a:gdLst/>
            <a:ahLst/>
            <a:cxnLst/>
            <a:rect l="l" t="t" r="r" b="b"/>
            <a:pathLst>
              <a:path w="91440" h="9525">
                <a:moveTo>
                  <a:pt x="91440" y="0"/>
                </a:moveTo>
                <a:lnTo>
                  <a:pt x="0" y="0"/>
                </a:lnTo>
                <a:lnTo>
                  <a:pt x="0" y="9144"/>
                </a:lnTo>
                <a:lnTo>
                  <a:pt x="91440" y="9144"/>
                </a:lnTo>
                <a:lnTo>
                  <a:pt x="9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272528" y="2304479"/>
            <a:ext cx="42672" cy="198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14870"/>
              </p:ext>
            </p:extLst>
          </p:nvPr>
        </p:nvGraphicFramePr>
        <p:xfrm>
          <a:off x="6464364" y="4334017"/>
          <a:ext cx="16002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1366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7014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138317" y="4287168"/>
            <a:ext cx="5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3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340" y="1981200"/>
            <a:ext cx="8455660" cy="14773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a list of 5 students having ID and </a:t>
            </a:r>
            <a:r>
              <a:rPr lang="en-US" dirty="0" err="1" smtClean="0"/>
              <a:t>Roll_No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functions to </a:t>
            </a:r>
            <a:r>
              <a:rPr lang="en-US" dirty="0" err="1" smtClean="0"/>
              <a:t>createlist</a:t>
            </a:r>
            <a:r>
              <a:rPr lang="en-US" dirty="0" smtClean="0"/>
              <a:t>(), </a:t>
            </a:r>
            <a:r>
              <a:rPr lang="en-US" dirty="0" err="1" smtClean="0"/>
              <a:t>createNode</a:t>
            </a:r>
            <a:r>
              <a:rPr lang="en-US" dirty="0" smtClean="0"/>
              <a:t>(), </a:t>
            </a:r>
            <a:r>
              <a:rPr lang="en-US" dirty="0" err="1" smtClean="0"/>
              <a:t>readNode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And </a:t>
            </a:r>
            <a:r>
              <a:rPr lang="en-US" dirty="0" err="1" smtClean="0"/>
              <a:t>DisplayNode</a:t>
            </a:r>
            <a:r>
              <a:rPr lang="en-US" dirty="0" smtClean="0"/>
              <a:t>().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02354"/>
              </p:ext>
            </p:extLst>
          </p:nvPr>
        </p:nvGraphicFramePr>
        <p:xfrm>
          <a:off x="1153833" y="6021011"/>
          <a:ext cx="1600200" cy="11023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1366226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2998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98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7014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78350"/>
              </p:ext>
            </p:extLst>
          </p:nvPr>
        </p:nvGraphicFramePr>
        <p:xfrm>
          <a:off x="7062456" y="4290463"/>
          <a:ext cx="1600200" cy="11023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1366226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2998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16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7014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671785"/>
              </p:ext>
            </p:extLst>
          </p:nvPr>
        </p:nvGraphicFramePr>
        <p:xfrm>
          <a:off x="7011304" y="6021011"/>
          <a:ext cx="1600200" cy="11023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1366226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2998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7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7014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18168"/>
              </p:ext>
            </p:extLst>
          </p:nvPr>
        </p:nvGraphicFramePr>
        <p:xfrm>
          <a:off x="3962400" y="4188589"/>
          <a:ext cx="1600200" cy="11023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1366226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2998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5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7014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090855"/>
              </p:ext>
            </p:extLst>
          </p:nvPr>
        </p:nvGraphicFramePr>
        <p:xfrm>
          <a:off x="3962400" y="6021011"/>
          <a:ext cx="1600200" cy="11023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1366226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2998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56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70141"/>
                  </a:ext>
                </a:extLst>
              </a:tr>
            </a:tbl>
          </a:graphicData>
        </a:graphic>
      </p:graphicFrame>
      <p:sp>
        <p:nvSpPr>
          <p:cNvPr id="9" name="object 7"/>
          <p:cNvSpPr txBox="1"/>
          <p:nvPr/>
        </p:nvSpPr>
        <p:spPr>
          <a:xfrm>
            <a:off x="1153833" y="4522896"/>
            <a:ext cx="1447800" cy="372110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0" rIns="0" bIns="0" rtlCol="0">
            <a:spAutoFit/>
          </a:bodyPr>
          <a:lstStyle/>
          <a:p>
            <a:pPr marL="435609">
              <a:lnSpc>
                <a:spcPts val="2830"/>
              </a:lnSpc>
            </a:pPr>
            <a:r>
              <a:rPr sz="2400" spc="-170" dirty="0">
                <a:latin typeface="UnDotum"/>
                <a:cs typeface="UnDotum"/>
              </a:rPr>
              <a:t>head</a:t>
            </a:r>
            <a:endParaRPr sz="2400" dirty="0">
              <a:latin typeface="UnDotum"/>
              <a:cs typeface="UnDotum"/>
            </a:endParaRPr>
          </a:p>
        </p:txBody>
      </p:sp>
      <p:cxnSp>
        <p:nvCxnSpPr>
          <p:cNvPr id="11" name="Straight Arrow Connector 10"/>
          <p:cNvCxnSpPr>
            <a:stCxn id="9" idx="3"/>
            <a:endCxn id="7" idx="1"/>
          </p:cNvCxnSpPr>
          <p:nvPr/>
        </p:nvCxnSpPr>
        <p:spPr>
          <a:xfrm>
            <a:off x="2601633" y="4708951"/>
            <a:ext cx="1360767" cy="3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50537" y="4702303"/>
            <a:ext cx="1360767" cy="1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7811404" y="5392823"/>
            <a:ext cx="51152" cy="62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650537" y="6391851"/>
            <a:ext cx="1360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776281" y="6391851"/>
            <a:ext cx="1078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62400" y="374374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15159" y="383421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11304" y="55789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62400" y="5594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67703" y="55789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4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7459" y="6881876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14" dirty="0">
                <a:solidFill>
                  <a:srgbClr val="898989"/>
                </a:solidFill>
                <a:latin typeface="UnDotum"/>
                <a:cs typeface="UnDotum"/>
              </a:rPr>
              <a:t>44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8607" y="922946"/>
            <a:ext cx="5703393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45" dirty="0"/>
              <a:t>Usage </a:t>
            </a:r>
            <a:r>
              <a:rPr spc="-15" dirty="0"/>
              <a:t>of </a:t>
            </a:r>
            <a:r>
              <a:rPr spc="-185" dirty="0"/>
              <a:t>Linked</a:t>
            </a:r>
            <a:r>
              <a:rPr spc="-700" dirty="0"/>
              <a:t> </a:t>
            </a:r>
            <a:r>
              <a:rPr spc="-305" dirty="0"/>
              <a:t>Lists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057" y="1959132"/>
            <a:ext cx="7078980" cy="311340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3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20" dirty="0">
                <a:latin typeface="UnDotum"/>
                <a:cs typeface="UnDotum"/>
              </a:rPr>
              <a:t>Not </a:t>
            </a:r>
            <a:r>
              <a:rPr sz="3200" spc="-180" dirty="0">
                <a:latin typeface="UnDotum"/>
                <a:cs typeface="UnDotum"/>
              </a:rPr>
              <a:t>massive </a:t>
            </a:r>
            <a:r>
              <a:rPr sz="3200" spc="-120" dirty="0">
                <a:latin typeface="UnDotum"/>
                <a:cs typeface="UnDotum"/>
              </a:rPr>
              <a:t>amounts </a:t>
            </a:r>
            <a:r>
              <a:rPr sz="3200" spc="-20" dirty="0">
                <a:latin typeface="UnDotum"/>
                <a:cs typeface="UnDotum"/>
              </a:rPr>
              <a:t>of</a:t>
            </a:r>
            <a:r>
              <a:rPr sz="3200" spc="-580" dirty="0">
                <a:latin typeface="UnDotum"/>
                <a:cs typeface="UnDotum"/>
              </a:rPr>
              <a:t> </a:t>
            </a:r>
            <a:r>
              <a:rPr sz="3200" spc="-114" dirty="0">
                <a:latin typeface="UnDotum"/>
                <a:cs typeface="UnDotum"/>
              </a:rPr>
              <a:t>data</a:t>
            </a:r>
            <a:endParaRPr sz="3200" dirty="0">
              <a:latin typeface="UnDotum"/>
              <a:cs typeface="UnDotum"/>
            </a:endParaRPr>
          </a:p>
          <a:p>
            <a:pPr marL="1155700" lvl="1" indent="-229235">
              <a:lnSpc>
                <a:spcPct val="100000"/>
              </a:lnSpc>
              <a:spcBef>
                <a:spcPts val="630"/>
              </a:spcBef>
              <a:buChar char="•"/>
              <a:tabLst>
                <a:tab pos="1156335" algn="l"/>
              </a:tabLst>
            </a:pPr>
            <a:r>
              <a:rPr sz="2400" spc="-75" dirty="0">
                <a:latin typeface="UnDotum"/>
                <a:cs typeface="UnDotum"/>
              </a:rPr>
              <a:t>Linear </a:t>
            </a:r>
            <a:r>
              <a:rPr sz="2400" spc="-120" dirty="0">
                <a:latin typeface="UnDotum"/>
                <a:cs typeface="UnDotum"/>
              </a:rPr>
              <a:t>search </a:t>
            </a:r>
            <a:r>
              <a:rPr sz="2400" spc="-170" dirty="0">
                <a:latin typeface="UnDotum"/>
                <a:cs typeface="UnDotum"/>
              </a:rPr>
              <a:t>is</a:t>
            </a:r>
            <a:r>
              <a:rPr sz="2400" spc="-375" dirty="0">
                <a:latin typeface="UnDotum"/>
                <a:cs typeface="UnDotum"/>
              </a:rPr>
              <a:t> </a:t>
            </a:r>
            <a:r>
              <a:rPr sz="2400" spc="-80" dirty="0">
                <a:latin typeface="UnDotum"/>
                <a:cs typeface="UnDotum"/>
              </a:rPr>
              <a:t>okay</a:t>
            </a:r>
            <a:endParaRPr sz="2400" dirty="0">
              <a:latin typeface="UnDotum"/>
              <a:cs typeface="UnDotum"/>
            </a:endParaRPr>
          </a:p>
          <a:p>
            <a:pPr marL="356870" indent="-344805">
              <a:lnSpc>
                <a:spcPct val="100000"/>
              </a:lnSpc>
              <a:spcBef>
                <a:spcPts val="71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90" dirty="0">
                <a:latin typeface="UnDotum"/>
                <a:cs typeface="UnDotum"/>
              </a:rPr>
              <a:t>Sorting </a:t>
            </a:r>
            <a:r>
              <a:rPr sz="3200" spc="-25" dirty="0">
                <a:latin typeface="UnDotum"/>
                <a:cs typeface="UnDotum"/>
              </a:rPr>
              <a:t>not</a:t>
            </a:r>
            <a:r>
              <a:rPr sz="3200" spc="-325" dirty="0">
                <a:latin typeface="UnDotum"/>
                <a:cs typeface="UnDotum"/>
              </a:rPr>
              <a:t> </a:t>
            </a:r>
            <a:r>
              <a:rPr sz="3200" spc="-155" dirty="0">
                <a:latin typeface="UnDotum"/>
                <a:cs typeface="UnDotum"/>
              </a:rPr>
              <a:t>necessary</a:t>
            </a:r>
            <a:endParaRPr sz="3200" dirty="0">
              <a:latin typeface="UnDotum"/>
              <a:cs typeface="UnDotum"/>
            </a:endParaRPr>
          </a:p>
          <a:p>
            <a:pPr marL="1155700" lvl="1" indent="-229235">
              <a:lnSpc>
                <a:spcPct val="100000"/>
              </a:lnSpc>
              <a:spcBef>
                <a:spcPts val="635"/>
              </a:spcBef>
              <a:buChar char="•"/>
              <a:tabLst>
                <a:tab pos="1156335" algn="l"/>
              </a:tabLst>
            </a:pPr>
            <a:r>
              <a:rPr sz="2400" spc="15" dirty="0">
                <a:latin typeface="UnDotum"/>
                <a:cs typeface="UnDotum"/>
              </a:rPr>
              <a:t>or </a:t>
            </a:r>
            <a:r>
              <a:rPr sz="2400" spc="-110" dirty="0">
                <a:latin typeface="UnDotum"/>
                <a:cs typeface="UnDotum"/>
              </a:rPr>
              <a:t>sometimes </a:t>
            </a:r>
            <a:r>
              <a:rPr sz="2400" spc="-10" dirty="0">
                <a:latin typeface="UnDotum"/>
                <a:cs typeface="UnDotum"/>
              </a:rPr>
              <a:t>not</a:t>
            </a:r>
            <a:r>
              <a:rPr sz="2400" spc="-509" dirty="0">
                <a:latin typeface="UnDotum"/>
                <a:cs typeface="UnDotum"/>
              </a:rPr>
              <a:t> </a:t>
            </a:r>
            <a:r>
              <a:rPr lang="en-US" sz="2400" spc="-509" dirty="0" smtClean="0">
                <a:latin typeface="UnDotum"/>
                <a:cs typeface="UnDotum"/>
              </a:rPr>
              <a:t> </a:t>
            </a:r>
            <a:r>
              <a:rPr sz="2400" spc="-114" dirty="0" smtClean="0">
                <a:latin typeface="UnDotum"/>
                <a:cs typeface="UnDotum"/>
              </a:rPr>
              <a:t>possible</a:t>
            </a:r>
            <a:endParaRPr sz="2400" dirty="0">
              <a:latin typeface="UnDotum"/>
              <a:cs typeface="UnDotum"/>
            </a:endParaRPr>
          </a:p>
          <a:p>
            <a:pPr marL="356870" indent="-344805">
              <a:lnSpc>
                <a:spcPct val="100000"/>
              </a:lnSpc>
              <a:spcBef>
                <a:spcPts val="71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0" dirty="0">
                <a:latin typeface="UnDotum"/>
                <a:cs typeface="UnDotum"/>
              </a:rPr>
              <a:t>Need</a:t>
            </a:r>
            <a:r>
              <a:rPr sz="3200" spc="-220" dirty="0">
                <a:latin typeface="UnDotum"/>
                <a:cs typeface="UnDotum"/>
              </a:rPr>
              <a:t> </a:t>
            </a:r>
            <a:r>
              <a:rPr sz="3200" spc="-10" dirty="0">
                <a:latin typeface="UnDotum"/>
                <a:cs typeface="UnDotum"/>
              </a:rPr>
              <a:t>to</a:t>
            </a:r>
            <a:r>
              <a:rPr sz="3200" spc="-240" dirty="0">
                <a:latin typeface="UnDotum"/>
                <a:cs typeface="UnDotum"/>
              </a:rPr>
              <a:t> </a:t>
            </a:r>
            <a:r>
              <a:rPr sz="3200" spc="-105" dirty="0">
                <a:latin typeface="UnDotum"/>
                <a:cs typeface="UnDotum"/>
              </a:rPr>
              <a:t>add</a:t>
            </a:r>
            <a:r>
              <a:rPr sz="3200" spc="-204" dirty="0">
                <a:latin typeface="UnDotum"/>
                <a:cs typeface="UnDotum"/>
              </a:rPr>
              <a:t> </a:t>
            </a:r>
            <a:r>
              <a:rPr sz="3200" spc="-105" dirty="0">
                <a:latin typeface="UnDotum"/>
                <a:cs typeface="UnDotum"/>
              </a:rPr>
              <a:t>and</a:t>
            </a:r>
            <a:r>
              <a:rPr sz="3200" spc="-200" dirty="0">
                <a:latin typeface="UnDotum"/>
                <a:cs typeface="UnDotum"/>
              </a:rPr>
              <a:t> </a:t>
            </a:r>
            <a:r>
              <a:rPr sz="3200" spc="-90" dirty="0">
                <a:latin typeface="UnDotum"/>
                <a:cs typeface="UnDotum"/>
              </a:rPr>
              <a:t>delete</a:t>
            </a:r>
            <a:r>
              <a:rPr sz="3200" spc="-240" dirty="0">
                <a:latin typeface="UnDotum"/>
                <a:cs typeface="UnDotum"/>
              </a:rPr>
              <a:t> </a:t>
            </a:r>
            <a:r>
              <a:rPr sz="3200" spc="-120" dirty="0">
                <a:latin typeface="UnDotum"/>
                <a:cs typeface="UnDotum"/>
              </a:rPr>
              <a:t>data</a:t>
            </a:r>
            <a:r>
              <a:rPr sz="3200" spc="-235" dirty="0">
                <a:latin typeface="UnDotum"/>
                <a:cs typeface="UnDotum"/>
              </a:rPr>
              <a:t> </a:t>
            </a:r>
            <a:r>
              <a:rPr sz="3200" spc="15" dirty="0">
                <a:latin typeface="UnDotum"/>
                <a:cs typeface="UnDotum"/>
              </a:rPr>
              <a:t>“on</a:t>
            </a:r>
            <a:r>
              <a:rPr sz="3200" spc="-220" dirty="0">
                <a:latin typeface="UnDotum"/>
                <a:cs typeface="UnDotum"/>
              </a:rPr>
              <a:t> </a:t>
            </a:r>
            <a:r>
              <a:rPr sz="3200" spc="-45" dirty="0">
                <a:latin typeface="UnDotum"/>
                <a:cs typeface="UnDotum"/>
              </a:rPr>
              <a:t>the</a:t>
            </a:r>
            <a:r>
              <a:rPr sz="3200" spc="-215" dirty="0">
                <a:latin typeface="UnDotum"/>
                <a:cs typeface="UnDotum"/>
              </a:rPr>
              <a:t> </a:t>
            </a:r>
            <a:r>
              <a:rPr sz="3200" spc="110" dirty="0">
                <a:latin typeface="UnDotum"/>
                <a:cs typeface="UnDotum"/>
              </a:rPr>
              <a:t>fly”</a:t>
            </a:r>
            <a:endParaRPr sz="3200" dirty="0">
              <a:latin typeface="UnDotum"/>
              <a:cs typeface="UnDotum"/>
            </a:endParaRPr>
          </a:p>
          <a:p>
            <a:pPr marL="1155700" lvl="1" indent="-229235">
              <a:lnSpc>
                <a:spcPct val="100000"/>
              </a:lnSpc>
              <a:spcBef>
                <a:spcPts val="630"/>
              </a:spcBef>
              <a:buChar char="•"/>
              <a:tabLst>
                <a:tab pos="1156335" algn="l"/>
              </a:tabLst>
            </a:pPr>
            <a:r>
              <a:rPr sz="2400" spc="-90" dirty="0">
                <a:latin typeface="UnDotum"/>
                <a:cs typeface="UnDotum"/>
              </a:rPr>
              <a:t>Even</a:t>
            </a:r>
            <a:r>
              <a:rPr sz="2400" spc="-180" dirty="0">
                <a:latin typeface="UnDotum"/>
                <a:cs typeface="UnDotum"/>
              </a:rPr>
              <a:t> </a:t>
            </a:r>
            <a:r>
              <a:rPr sz="2400" spc="-15" dirty="0">
                <a:latin typeface="UnDotum"/>
                <a:cs typeface="UnDotum"/>
              </a:rPr>
              <a:t>from</a:t>
            </a:r>
            <a:r>
              <a:rPr sz="2400" spc="-180" dirty="0">
                <a:latin typeface="UnDotum"/>
                <a:cs typeface="UnDotum"/>
              </a:rPr>
              <a:t> </a:t>
            </a:r>
            <a:r>
              <a:rPr sz="2400" spc="-45" dirty="0">
                <a:latin typeface="UnDotum"/>
                <a:cs typeface="UnDotum"/>
              </a:rPr>
              <a:t>middle</a:t>
            </a:r>
            <a:r>
              <a:rPr sz="2400" spc="-215" dirty="0">
                <a:latin typeface="UnDotum"/>
                <a:cs typeface="UnDotum"/>
              </a:rPr>
              <a:t> </a:t>
            </a:r>
            <a:r>
              <a:rPr sz="2400" spc="-15" dirty="0">
                <a:latin typeface="UnDotum"/>
                <a:cs typeface="UnDotum"/>
              </a:rPr>
              <a:t>of</a:t>
            </a:r>
            <a:r>
              <a:rPr sz="2400" spc="-180" dirty="0">
                <a:latin typeface="UnDotum"/>
                <a:cs typeface="UnDotum"/>
              </a:rPr>
              <a:t> </a:t>
            </a:r>
            <a:r>
              <a:rPr sz="2400" spc="-90" dirty="0">
                <a:latin typeface="UnDotum"/>
                <a:cs typeface="UnDotum"/>
              </a:rPr>
              <a:t>list</a:t>
            </a:r>
            <a:endParaRPr sz="2400" dirty="0">
              <a:latin typeface="UnDotum"/>
              <a:cs typeface="UnDot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0756" y="922946"/>
            <a:ext cx="5505044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85" dirty="0"/>
              <a:t>Linked </a:t>
            </a:r>
            <a:r>
              <a:rPr spc="-240" dirty="0"/>
              <a:t>List </a:t>
            </a:r>
            <a:r>
              <a:rPr spc="-245" dirty="0"/>
              <a:t>vs.</a:t>
            </a:r>
            <a:r>
              <a:rPr spc="-580" dirty="0"/>
              <a:t> </a:t>
            </a:r>
            <a:r>
              <a:rPr spc="5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8" y="1994968"/>
            <a:ext cx="8303261" cy="461729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0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0" dirty="0">
                <a:latin typeface="UnDotum"/>
                <a:cs typeface="UnDotum"/>
              </a:rPr>
              <a:t>Linked </a:t>
            </a:r>
            <a:r>
              <a:rPr sz="3200" spc="-135" dirty="0">
                <a:latin typeface="UnDotum"/>
                <a:cs typeface="UnDotum"/>
              </a:rPr>
              <a:t>List</a:t>
            </a:r>
            <a:r>
              <a:rPr sz="3200" spc="-265" dirty="0">
                <a:latin typeface="UnDotum"/>
                <a:cs typeface="UnDotum"/>
              </a:rPr>
              <a:t> </a:t>
            </a:r>
            <a:r>
              <a:rPr sz="3200" spc="-50" dirty="0">
                <a:latin typeface="UnDotum"/>
                <a:cs typeface="UnDotum"/>
              </a:rPr>
              <a:t>(Non-Sequential):</a:t>
            </a:r>
            <a:endParaRPr sz="3200" dirty="0">
              <a:latin typeface="UnDotum"/>
              <a:cs typeface="UnDotum"/>
            </a:endParaRPr>
          </a:p>
          <a:p>
            <a:pPr marL="756285" lvl="1" indent="-287655">
              <a:lnSpc>
                <a:spcPct val="100000"/>
              </a:lnSpc>
              <a:spcBef>
                <a:spcPts val="495"/>
              </a:spcBef>
              <a:buChar char="–"/>
              <a:tabLst>
                <a:tab pos="756285" algn="l"/>
                <a:tab pos="756920" algn="l"/>
              </a:tabLst>
            </a:pPr>
            <a:r>
              <a:rPr sz="2800" spc="-50" dirty="0">
                <a:latin typeface="UnDotum"/>
                <a:cs typeface="UnDotum"/>
              </a:rPr>
              <a:t>Extra </a:t>
            </a:r>
            <a:r>
              <a:rPr sz="2800" spc="-90" dirty="0">
                <a:latin typeface="UnDotum"/>
                <a:cs typeface="UnDotum"/>
              </a:rPr>
              <a:t>storage</a:t>
            </a:r>
            <a:r>
              <a:rPr sz="2800" spc="-185" dirty="0">
                <a:latin typeface="UnDotum"/>
                <a:cs typeface="UnDotum"/>
              </a:rPr>
              <a:t> </a:t>
            </a:r>
            <a:r>
              <a:rPr sz="2800" spc="-30" dirty="0">
                <a:latin typeface="UnDotum"/>
                <a:cs typeface="UnDotum"/>
              </a:rPr>
              <a:t>required</a:t>
            </a:r>
            <a:endParaRPr sz="2800" dirty="0">
              <a:latin typeface="UnDotum"/>
              <a:cs typeface="UnDotum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800" spc="-50" dirty="0">
                <a:latin typeface="UnDotum"/>
                <a:cs typeface="UnDotum"/>
              </a:rPr>
              <a:t>Better </a:t>
            </a:r>
            <a:r>
              <a:rPr sz="2800" spc="-135" dirty="0">
                <a:latin typeface="UnDotum"/>
                <a:cs typeface="UnDotum"/>
              </a:rPr>
              <a:t>use </a:t>
            </a:r>
            <a:r>
              <a:rPr sz="2800" spc="-15" dirty="0">
                <a:latin typeface="UnDotum"/>
                <a:cs typeface="UnDotum"/>
              </a:rPr>
              <a:t>of </a:t>
            </a:r>
            <a:r>
              <a:rPr sz="2800" spc="-55" dirty="0">
                <a:latin typeface="UnDotum"/>
                <a:cs typeface="UnDotum"/>
              </a:rPr>
              <a:t>fragmented</a:t>
            </a:r>
            <a:r>
              <a:rPr sz="2800" spc="-300" dirty="0">
                <a:latin typeface="UnDotum"/>
                <a:cs typeface="UnDotum"/>
              </a:rPr>
              <a:t> </a:t>
            </a:r>
            <a:r>
              <a:rPr sz="2800" spc="-20" dirty="0">
                <a:latin typeface="UnDotum"/>
                <a:cs typeface="UnDotum"/>
              </a:rPr>
              <a:t>memory</a:t>
            </a:r>
            <a:endParaRPr sz="2800" dirty="0">
              <a:latin typeface="UnDotum"/>
              <a:cs typeface="UnDotum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800" spc="-50" dirty="0">
                <a:latin typeface="UnDotum"/>
                <a:cs typeface="UnDotum"/>
              </a:rPr>
              <a:t>Insertion </a:t>
            </a:r>
            <a:r>
              <a:rPr sz="2800" spc="-275" dirty="0">
                <a:latin typeface="UnDotum"/>
                <a:cs typeface="UnDotum"/>
              </a:rPr>
              <a:t>/ </a:t>
            </a:r>
            <a:r>
              <a:rPr sz="2800" spc="-40" dirty="0">
                <a:latin typeface="UnDotum"/>
                <a:cs typeface="UnDotum"/>
              </a:rPr>
              <a:t>deletion </a:t>
            </a:r>
            <a:r>
              <a:rPr sz="2800" spc="-60" dirty="0">
                <a:latin typeface="UnDotum"/>
                <a:cs typeface="UnDotum"/>
              </a:rPr>
              <a:t>at </a:t>
            </a:r>
            <a:r>
              <a:rPr sz="2800" spc="-45" dirty="0">
                <a:latin typeface="UnDotum"/>
                <a:cs typeface="UnDotum"/>
              </a:rPr>
              <a:t>middle </a:t>
            </a:r>
            <a:r>
              <a:rPr sz="2800" spc="-145" dirty="0">
                <a:latin typeface="UnDotum"/>
                <a:cs typeface="UnDotum"/>
              </a:rPr>
              <a:t>is</a:t>
            </a:r>
            <a:r>
              <a:rPr sz="2800" spc="-315" dirty="0">
                <a:latin typeface="UnDotum"/>
                <a:cs typeface="UnDotum"/>
              </a:rPr>
              <a:t> </a:t>
            </a:r>
            <a:r>
              <a:rPr sz="2800" spc="-95" dirty="0">
                <a:latin typeface="UnDotum"/>
                <a:cs typeface="UnDotum"/>
              </a:rPr>
              <a:t>easier</a:t>
            </a:r>
            <a:endParaRPr sz="2800" dirty="0">
              <a:latin typeface="UnDotum"/>
              <a:cs typeface="UnDotum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800" spc="-55" dirty="0">
                <a:latin typeface="UnDotum"/>
                <a:cs typeface="UnDotum"/>
              </a:rPr>
              <a:t>Joining </a:t>
            </a:r>
            <a:r>
              <a:rPr sz="2800" spc="-120" dirty="0">
                <a:latin typeface="UnDotum"/>
                <a:cs typeface="UnDotum"/>
              </a:rPr>
              <a:t>lists</a:t>
            </a:r>
            <a:r>
              <a:rPr sz="2800" spc="-204" dirty="0">
                <a:latin typeface="UnDotum"/>
                <a:cs typeface="UnDotum"/>
              </a:rPr>
              <a:t> </a:t>
            </a:r>
            <a:r>
              <a:rPr sz="2800" spc="-95" dirty="0" smtClean="0">
                <a:latin typeface="UnDotum"/>
                <a:cs typeface="UnDotum"/>
              </a:rPr>
              <a:t>easier</a:t>
            </a:r>
            <a:endParaRPr lang="en-US" sz="2800" spc="-95" dirty="0" smtClean="0">
              <a:latin typeface="UnDotum"/>
              <a:cs typeface="UnDotum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endParaRPr sz="2800" dirty="0">
              <a:latin typeface="UnDotum"/>
              <a:cs typeface="UnDotum"/>
            </a:endParaRPr>
          </a:p>
          <a:p>
            <a:pPr marL="356870" indent="-344805">
              <a:lnSpc>
                <a:spcPct val="100000"/>
              </a:lnSpc>
              <a:spcBef>
                <a:spcPts val="55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dirty="0">
                <a:latin typeface="UnDotum"/>
                <a:cs typeface="UnDotum"/>
              </a:rPr>
              <a:t>Array</a:t>
            </a:r>
            <a:r>
              <a:rPr sz="3200" spc="-204" dirty="0">
                <a:latin typeface="UnDotum"/>
                <a:cs typeface="UnDotum"/>
              </a:rPr>
              <a:t> </a:t>
            </a:r>
            <a:r>
              <a:rPr sz="3200" spc="-75" dirty="0">
                <a:latin typeface="UnDotum"/>
                <a:cs typeface="UnDotum"/>
              </a:rPr>
              <a:t>(</a:t>
            </a:r>
            <a:r>
              <a:rPr sz="3200" spc="-75" dirty="0" smtClean="0">
                <a:latin typeface="UnDotum"/>
                <a:cs typeface="UnDotum"/>
              </a:rPr>
              <a:t>Sequential</a:t>
            </a:r>
            <a:r>
              <a:rPr lang="en-US" sz="3200" spc="-75" dirty="0" smtClean="0">
                <a:latin typeface="UnDotum"/>
                <a:cs typeface="UnDotum"/>
              </a:rPr>
              <a:t>)</a:t>
            </a:r>
            <a:r>
              <a:rPr sz="3200" spc="-75" dirty="0" smtClean="0">
                <a:latin typeface="UnDotum"/>
                <a:cs typeface="UnDotum"/>
              </a:rPr>
              <a:t>:</a:t>
            </a:r>
            <a:endParaRPr sz="3200" dirty="0">
              <a:latin typeface="UnDotum"/>
              <a:cs typeface="UnDotum"/>
            </a:endParaRPr>
          </a:p>
          <a:p>
            <a:pPr marL="756285" lvl="1" indent="-287655">
              <a:lnSpc>
                <a:spcPct val="100000"/>
              </a:lnSpc>
              <a:spcBef>
                <a:spcPts val="500"/>
              </a:spcBef>
              <a:buChar char="–"/>
              <a:tabLst>
                <a:tab pos="756285" algn="l"/>
                <a:tab pos="756920" algn="l"/>
              </a:tabLst>
            </a:pPr>
            <a:r>
              <a:rPr sz="2800" spc="-170" dirty="0">
                <a:latin typeface="UnDotum"/>
                <a:cs typeface="UnDotum"/>
              </a:rPr>
              <a:t>less </a:t>
            </a:r>
            <a:r>
              <a:rPr sz="2800" spc="-90" dirty="0">
                <a:latin typeface="UnDotum"/>
                <a:cs typeface="UnDotum"/>
              </a:rPr>
              <a:t>storage </a:t>
            </a:r>
            <a:r>
              <a:rPr sz="2800" spc="-25" dirty="0">
                <a:latin typeface="UnDotum"/>
                <a:cs typeface="UnDotum"/>
              </a:rPr>
              <a:t>(no</a:t>
            </a:r>
            <a:r>
              <a:rPr sz="2800" spc="-100" dirty="0">
                <a:latin typeface="UnDotum"/>
                <a:cs typeface="UnDotum"/>
              </a:rPr>
              <a:t> </a:t>
            </a:r>
            <a:r>
              <a:rPr sz="2800" spc="-20" dirty="0">
                <a:latin typeface="UnDotum"/>
                <a:cs typeface="UnDotum"/>
              </a:rPr>
              <a:t>pointer)</a:t>
            </a:r>
            <a:endParaRPr sz="2800" dirty="0">
              <a:latin typeface="UnDotum"/>
              <a:cs typeface="UnDotum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800" spc="-70" dirty="0">
                <a:latin typeface="UnDotum"/>
                <a:cs typeface="UnDotum"/>
              </a:rPr>
              <a:t>Random</a:t>
            </a:r>
            <a:r>
              <a:rPr sz="2800" spc="-155" dirty="0">
                <a:latin typeface="UnDotum"/>
                <a:cs typeface="UnDotum"/>
              </a:rPr>
              <a:t> </a:t>
            </a:r>
            <a:r>
              <a:rPr sz="2800" spc="-170" dirty="0">
                <a:latin typeface="UnDotum"/>
                <a:cs typeface="UnDotum"/>
              </a:rPr>
              <a:t>access</a:t>
            </a:r>
            <a:endParaRPr sz="2800" dirty="0">
              <a:latin typeface="UnDotum"/>
              <a:cs typeface="UnDot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057" y="922946"/>
            <a:ext cx="8150943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45" dirty="0"/>
              <a:t>LINKED </a:t>
            </a:r>
            <a:r>
              <a:rPr spc="-305" dirty="0"/>
              <a:t>LIST </a:t>
            </a:r>
            <a:r>
              <a:rPr spc="-215" dirty="0"/>
              <a:t>DATA</a:t>
            </a:r>
            <a:r>
              <a:rPr spc="-390" dirty="0"/>
              <a:t> </a:t>
            </a:r>
            <a:r>
              <a:rPr spc="-254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057" y="1967758"/>
            <a:ext cx="7617543" cy="498149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865"/>
              </a:spcBef>
              <a:buChar char="•"/>
              <a:tabLst>
                <a:tab pos="357505" algn="l"/>
              </a:tabLst>
            </a:pPr>
            <a:r>
              <a:rPr sz="3200" spc="-145" dirty="0">
                <a:latin typeface="UnDotum"/>
                <a:cs typeface="UnDotum"/>
              </a:rPr>
              <a:t>Recall:</a:t>
            </a:r>
            <a:r>
              <a:rPr sz="3200" spc="-245" dirty="0">
                <a:latin typeface="UnDotum"/>
                <a:cs typeface="UnDotum"/>
              </a:rPr>
              <a:t> </a:t>
            </a:r>
            <a:r>
              <a:rPr sz="3200" dirty="0">
                <a:latin typeface="UnDotum"/>
                <a:cs typeface="UnDotum"/>
              </a:rPr>
              <a:t>An</a:t>
            </a:r>
            <a:r>
              <a:rPr sz="3200" spc="-204" dirty="0">
                <a:latin typeface="UnDotum"/>
                <a:cs typeface="UnDotum"/>
              </a:rPr>
              <a:t> </a:t>
            </a:r>
            <a:r>
              <a:rPr sz="3200" spc="-50" dirty="0">
                <a:latin typeface="UnDotum"/>
                <a:cs typeface="UnDotum"/>
              </a:rPr>
              <a:t>array</a:t>
            </a:r>
            <a:r>
              <a:rPr sz="3200" spc="-225" dirty="0">
                <a:latin typeface="UnDotum"/>
                <a:cs typeface="UnDotum"/>
              </a:rPr>
              <a:t> is</a:t>
            </a:r>
            <a:r>
              <a:rPr sz="3200" spc="-240" dirty="0">
                <a:latin typeface="UnDotum"/>
                <a:cs typeface="UnDotum"/>
              </a:rPr>
              <a:t> </a:t>
            </a:r>
            <a:r>
              <a:rPr sz="3200" spc="-65" dirty="0">
                <a:latin typeface="UnDotum"/>
                <a:cs typeface="UnDotum"/>
              </a:rPr>
              <a:t>fixed</a:t>
            </a:r>
            <a:r>
              <a:rPr sz="3200" spc="-240" dirty="0">
                <a:latin typeface="UnDotum"/>
                <a:cs typeface="UnDotum"/>
              </a:rPr>
              <a:t> </a:t>
            </a:r>
            <a:r>
              <a:rPr sz="3200" spc="-50" dirty="0">
                <a:latin typeface="UnDotum"/>
                <a:cs typeface="UnDotum"/>
              </a:rPr>
              <a:t>in</a:t>
            </a:r>
            <a:r>
              <a:rPr sz="3200" spc="-235" dirty="0">
                <a:latin typeface="UnDotum"/>
                <a:cs typeface="UnDotum"/>
              </a:rPr>
              <a:t> </a:t>
            </a:r>
            <a:r>
              <a:rPr sz="3200" spc="-185" dirty="0">
                <a:latin typeface="UnDotum"/>
                <a:cs typeface="UnDotum"/>
              </a:rPr>
              <a:t>size</a:t>
            </a:r>
            <a:endParaRPr sz="3200" dirty="0">
              <a:latin typeface="UnDotum"/>
              <a:cs typeface="UnDotum"/>
            </a:endParaRPr>
          </a:p>
          <a:p>
            <a:pPr marL="469900" algn="just">
              <a:lnSpc>
                <a:spcPct val="100000"/>
              </a:lnSpc>
              <a:spcBef>
                <a:spcPts val="685"/>
              </a:spcBef>
            </a:pPr>
            <a:r>
              <a:rPr sz="2800" dirty="0">
                <a:latin typeface="UnDotum"/>
                <a:cs typeface="UnDotum"/>
              </a:rPr>
              <a:t>– </a:t>
            </a:r>
            <a:r>
              <a:rPr sz="2800" spc="65" dirty="0">
                <a:latin typeface="UnDotum"/>
                <a:cs typeface="UnDotum"/>
              </a:rPr>
              <a:t>Why</a:t>
            </a:r>
            <a:r>
              <a:rPr sz="2800" spc="-505" dirty="0">
                <a:latin typeface="UnDotum"/>
                <a:cs typeface="UnDotum"/>
              </a:rPr>
              <a:t> </a:t>
            </a:r>
            <a:r>
              <a:rPr sz="2800" spc="-200" dirty="0">
                <a:latin typeface="UnDotum"/>
                <a:cs typeface="UnDotum"/>
              </a:rPr>
              <a:t>is </a:t>
            </a:r>
            <a:r>
              <a:rPr sz="2800" spc="-105" dirty="0">
                <a:latin typeface="UnDotum"/>
                <a:cs typeface="UnDotum"/>
              </a:rPr>
              <a:t>this </a:t>
            </a:r>
            <a:r>
              <a:rPr sz="2800" spc="-170" dirty="0">
                <a:latin typeface="UnDotum"/>
                <a:cs typeface="UnDotum"/>
              </a:rPr>
              <a:t>a </a:t>
            </a:r>
            <a:r>
              <a:rPr sz="2800" spc="-55" dirty="0">
                <a:latin typeface="UnDotum"/>
                <a:cs typeface="UnDotum"/>
              </a:rPr>
              <a:t>limitation?</a:t>
            </a:r>
            <a:endParaRPr sz="2800" dirty="0">
              <a:latin typeface="UnDotum"/>
              <a:cs typeface="UnDotum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755"/>
              </a:spcBef>
              <a:buChar char="•"/>
              <a:tabLst>
                <a:tab pos="357505" algn="l"/>
              </a:tabLst>
            </a:pPr>
            <a:endParaRPr lang="en-US" sz="3200" spc="-135" dirty="0" smtClean="0">
              <a:latin typeface="UnDotum"/>
              <a:cs typeface="UnDotum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755"/>
              </a:spcBef>
              <a:buChar char="•"/>
              <a:tabLst>
                <a:tab pos="357505" algn="l"/>
              </a:tabLst>
            </a:pPr>
            <a:r>
              <a:rPr sz="3200" spc="-135" dirty="0" smtClean="0">
                <a:latin typeface="UnDotum"/>
                <a:cs typeface="UnDotum"/>
              </a:rPr>
              <a:t>Linked</a:t>
            </a:r>
            <a:r>
              <a:rPr sz="3200" spc="-225" dirty="0" smtClean="0">
                <a:latin typeface="UnDotum"/>
                <a:cs typeface="UnDotum"/>
              </a:rPr>
              <a:t> </a:t>
            </a:r>
            <a:r>
              <a:rPr sz="3200" spc="-180" dirty="0">
                <a:latin typeface="UnDotum"/>
                <a:cs typeface="UnDotum"/>
              </a:rPr>
              <a:t>List</a:t>
            </a:r>
            <a:r>
              <a:rPr sz="3200" spc="-215" dirty="0">
                <a:latin typeface="UnDotum"/>
                <a:cs typeface="UnDotum"/>
              </a:rPr>
              <a:t> </a:t>
            </a:r>
            <a:r>
              <a:rPr sz="3200" spc="-85" dirty="0">
                <a:latin typeface="UnDotum"/>
                <a:cs typeface="UnDotum"/>
              </a:rPr>
              <a:t>overcome</a:t>
            </a:r>
            <a:r>
              <a:rPr sz="3200" spc="-190" dirty="0">
                <a:latin typeface="UnDotum"/>
                <a:cs typeface="UnDotum"/>
              </a:rPr>
              <a:t> </a:t>
            </a:r>
            <a:r>
              <a:rPr sz="3200" spc="-45" dirty="0">
                <a:latin typeface="UnDotum"/>
                <a:cs typeface="UnDotum"/>
              </a:rPr>
              <a:t>the</a:t>
            </a:r>
            <a:r>
              <a:rPr sz="3200" spc="-245" dirty="0">
                <a:latin typeface="UnDotum"/>
                <a:cs typeface="UnDotum"/>
              </a:rPr>
              <a:t> </a:t>
            </a:r>
            <a:r>
              <a:rPr sz="3200" spc="-80" dirty="0">
                <a:latin typeface="UnDotum"/>
                <a:cs typeface="UnDotum"/>
              </a:rPr>
              <a:t>limitations</a:t>
            </a:r>
            <a:r>
              <a:rPr sz="3200" spc="-250" dirty="0">
                <a:latin typeface="UnDotum"/>
                <a:cs typeface="UnDotum"/>
              </a:rPr>
              <a:t> </a:t>
            </a:r>
            <a:r>
              <a:rPr sz="3200" spc="-20" dirty="0">
                <a:latin typeface="UnDotum"/>
                <a:cs typeface="UnDotum"/>
              </a:rPr>
              <a:t>of</a:t>
            </a:r>
            <a:r>
              <a:rPr sz="3200" spc="-220" dirty="0">
                <a:latin typeface="UnDotum"/>
                <a:cs typeface="UnDotum"/>
              </a:rPr>
              <a:t> </a:t>
            </a:r>
            <a:r>
              <a:rPr sz="3200" spc="-50" dirty="0">
                <a:latin typeface="UnDotum"/>
                <a:cs typeface="UnDotum"/>
              </a:rPr>
              <a:t>array  </a:t>
            </a:r>
            <a:r>
              <a:rPr sz="3200" spc="-180" dirty="0">
                <a:latin typeface="UnDotum"/>
                <a:cs typeface="UnDotum"/>
              </a:rPr>
              <a:t>based</a:t>
            </a:r>
            <a:r>
              <a:rPr sz="3200" spc="-215" dirty="0">
                <a:latin typeface="UnDotum"/>
                <a:cs typeface="UnDotum"/>
              </a:rPr>
              <a:t> </a:t>
            </a:r>
            <a:r>
              <a:rPr sz="3200" spc="-75" dirty="0">
                <a:latin typeface="UnDotum"/>
                <a:cs typeface="UnDotum"/>
              </a:rPr>
              <a:t>organization</a:t>
            </a:r>
            <a:endParaRPr sz="3200" dirty="0">
              <a:latin typeface="UnDotum"/>
              <a:cs typeface="UnDotum"/>
            </a:endParaRPr>
          </a:p>
          <a:p>
            <a:pPr marL="356870" marR="71755" indent="-344805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7505" algn="l"/>
              </a:tabLst>
            </a:pPr>
            <a:endParaRPr lang="en-US" sz="3200" spc="50" dirty="0" smtClean="0">
              <a:latin typeface="UnDotum"/>
              <a:cs typeface="UnDotum"/>
            </a:endParaRPr>
          </a:p>
          <a:p>
            <a:pPr marL="356870" marR="71755" indent="-344805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7505" algn="l"/>
              </a:tabLst>
            </a:pPr>
            <a:r>
              <a:rPr sz="3200" spc="50" dirty="0" smtClean="0">
                <a:latin typeface="UnDotum"/>
                <a:cs typeface="UnDotum"/>
              </a:rPr>
              <a:t>A</a:t>
            </a:r>
            <a:r>
              <a:rPr sz="3200" spc="-240" dirty="0" smtClean="0">
                <a:latin typeface="UnDotum"/>
                <a:cs typeface="UnDotum"/>
              </a:rPr>
              <a:t> </a:t>
            </a:r>
            <a:r>
              <a:rPr sz="3200" spc="-95" dirty="0">
                <a:latin typeface="UnDotum"/>
                <a:cs typeface="UnDotum"/>
              </a:rPr>
              <a:t>linked</a:t>
            </a:r>
            <a:r>
              <a:rPr sz="3200" spc="-210" dirty="0">
                <a:latin typeface="UnDotum"/>
                <a:cs typeface="UnDotum"/>
              </a:rPr>
              <a:t> </a:t>
            </a:r>
            <a:r>
              <a:rPr sz="3200" spc="-120" dirty="0">
                <a:latin typeface="UnDotum"/>
                <a:cs typeface="UnDotum"/>
              </a:rPr>
              <a:t>list</a:t>
            </a:r>
            <a:r>
              <a:rPr sz="3200" spc="-235" dirty="0">
                <a:latin typeface="UnDotum"/>
                <a:cs typeface="UnDotum"/>
              </a:rPr>
              <a:t> </a:t>
            </a:r>
            <a:r>
              <a:rPr sz="3200" spc="-220" dirty="0">
                <a:latin typeface="UnDotum"/>
                <a:cs typeface="UnDotum"/>
              </a:rPr>
              <a:t>is</a:t>
            </a:r>
            <a:r>
              <a:rPr sz="3200" spc="-235" dirty="0">
                <a:latin typeface="UnDotum"/>
                <a:cs typeface="UnDotum"/>
              </a:rPr>
              <a:t> </a:t>
            </a:r>
            <a:r>
              <a:rPr sz="3200" spc="-200" dirty="0">
                <a:latin typeface="UnDotum"/>
                <a:cs typeface="UnDotum"/>
              </a:rPr>
              <a:t>a</a:t>
            </a:r>
            <a:r>
              <a:rPr sz="3200" spc="-240" dirty="0">
                <a:latin typeface="UnDotum"/>
                <a:cs typeface="UnDotum"/>
              </a:rPr>
              <a:t> </a:t>
            </a:r>
            <a:r>
              <a:rPr sz="3200" spc="-75" dirty="0">
                <a:latin typeface="UnDotum"/>
                <a:cs typeface="UnDotum"/>
              </a:rPr>
              <a:t>dynamic</a:t>
            </a:r>
            <a:r>
              <a:rPr sz="3200" spc="-190" dirty="0">
                <a:latin typeface="UnDotum"/>
                <a:cs typeface="UnDotum"/>
              </a:rPr>
              <a:t> </a:t>
            </a:r>
            <a:r>
              <a:rPr sz="3200" spc="-120" dirty="0">
                <a:latin typeface="UnDotum"/>
                <a:cs typeface="UnDotum"/>
              </a:rPr>
              <a:t>data</a:t>
            </a:r>
            <a:r>
              <a:rPr sz="3200" spc="-204" dirty="0">
                <a:latin typeface="UnDotum"/>
                <a:cs typeface="UnDotum"/>
              </a:rPr>
              <a:t> </a:t>
            </a:r>
            <a:r>
              <a:rPr sz="3200" spc="-80" dirty="0">
                <a:latin typeface="UnDotum"/>
                <a:cs typeface="UnDotum"/>
              </a:rPr>
              <a:t>structure</a:t>
            </a:r>
            <a:r>
              <a:rPr sz="3200" spc="-190" dirty="0">
                <a:latin typeface="UnDotum"/>
                <a:cs typeface="UnDotum"/>
              </a:rPr>
              <a:t> </a:t>
            </a:r>
            <a:r>
              <a:rPr sz="3200" spc="-45" dirty="0">
                <a:latin typeface="UnDotum"/>
                <a:cs typeface="UnDotum"/>
              </a:rPr>
              <a:t>that  </a:t>
            </a:r>
            <a:r>
              <a:rPr sz="3200" spc="-85" dirty="0">
                <a:latin typeface="UnDotum"/>
                <a:cs typeface="UnDotum"/>
              </a:rPr>
              <a:t>grows</a:t>
            </a:r>
            <a:r>
              <a:rPr sz="3200" spc="-229" dirty="0">
                <a:latin typeface="UnDotum"/>
                <a:cs typeface="UnDotum"/>
              </a:rPr>
              <a:t> </a:t>
            </a:r>
            <a:r>
              <a:rPr sz="3200" spc="-105" dirty="0">
                <a:latin typeface="UnDotum"/>
                <a:cs typeface="UnDotum"/>
              </a:rPr>
              <a:t>and</a:t>
            </a:r>
            <a:r>
              <a:rPr sz="3200" spc="-210" dirty="0">
                <a:latin typeface="UnDotum"/>
                <a:cs typeface="UnDotum"/>
              </a:rPr>
              <a:t> </a:t>
            </a:r>
            <a:r>
              <a:rPr sz="3200" spc="-155" dirty="0">
                <a:latin typeface="UnDotum"/>
                <a:cs typeface="UnDotum"/>
              </a:rPr>
              <a:t>shrinks</a:t>
            </a:r>
            <a:r>
              <a:rPr sz="3200" spc="-200" dirty="0">
                <a:latin typeface="UnDotum"/>
                <a:cs typeface="UnDotum"/>
              </a:rPr>
              <a:t> </a:t>
            </a:r>
            <a:r>
              <a:rPr sz="3200" spc="10" dirty="0">
                <a:latin typeface="UnDotum"/>
                <a:cs typeface="UnDotum"/>
              </a:rPr>
              <a:t>without</a:t>
            </a:r>
            <a:r>
              <a:rPr sz="3200" spc="-229" dirty="0">
                <a:latin typeface="UnDotum"/>
                <a:cs typeface="UnDotum"/>
              </a:rPr>
              <a:t> </a:t>
            </a:r>
            <a:r>
              <a:rPr sz="3200" spc="-65" dirty="0">
                <a:latin typeface="UnDotum"/>
                <a:cs typeface="UnDotum"/>
              </a:rPr>
              <a:t>any</a:t>
            </a:r>
            <a:r>
              <a:rPr sz="3200" spc="-225" dirty="0">
                <a:latin typeface="UnDotum"/>
                <a:cs typeface="UnDotum"/>
              </a:rPr>
              <a:t> </a:t>
            </a:r>
            <a:r>
              <a:rPr sz="3200" spc="-45" dirty="0">
                <a:latin typeface="UnDotum"/>
                <a:cs typeface="UnDotum"/>
              </a:rPr>
              <a:t>limitation</a:t>
            </a:r>
            <a:r>
              <a:rPr sz="3200" spc="-250" dirty="0">
                <a:latin typeface="UnDotum"/>
                <a:cs typeface="UnDotum"/>
              </a:rPr>
              <a:t> </a:t>
            </a:r>
            <a:r>
              <a:rPr sz="3200" spc="-55" dirty="0">
                <a:latin typeface="UnDotum"/>
                <a:cs typeface="UnDotum"/>
              </a:rPr>
              <a:t>on </a:t>
            </a:r>
            <a:r>
              <a:rPr sz="3200" spc="-55" dirty="0">
                <a:solidFill>
                  <a:srgbClr val="FF0000"/>
                </a:solidFill>
                <a:latin typeface="UnDotum"/>
                <a:cs typeface="UnDotum"/>
              </a:rPr>
              <a:t> </a:t>
            </a:r>
            <a:r>
              <a:rPr sz="3200" spc="-185" dirty="0">
                <a:solidFill>
                  <a:srgbClr val="FF0000"/>
                </a:solidFill>
                <a:latin typeface="UnDotum"/>
                <a:cs typeface="UnDotum"/>
              </a:rPr>
              <a:t>size </a:t>
            </a:r>
            <a:r>
              <a:rPr sz="3200" spc="-95" dirty="0">
                <a:latin typeface="UnDotum"/>
                <a:cs typeface="UnDotum"/>
              </a:rPr>
              <a:t>(except </a:t>
            </a:r>
            <a:r>
              <a:rPr sz="3200" spc="-30" dirty="0">
                <a:latin typeface="UnDotum"/>
                <a:cs typeface="UnDotum"/>
              </a:rPr>
              <a:t>memory </a:t>
            </a:r>
            <a:r>
              <a:rPr sz="3200" spc="-200" dirty="0">
                <a:latin typeface="UnDotum"/>
                <a:cs typeface="UnDotum"/>
              </a:rPr>
              <a:t>space, </a:t>
            </a:r>
            <a:r>
              <a:rPr sz="3200" spc="-20" dirty="0">
                <a:latin typeface="UnDotum"/>
                <a:cs typeface="UnDotum"/>
              </a:rPr>
              <a:t>of</a:t>
            </a:r>
            <a:r>
              <a:rPr sz="3200" spc="-560" dirty="0">
                <a:latin typeface="UnDotum"/>
                <a:cs typeface="UnDotum"/>
              </a:rPr>
              <a:t> </a:t>
            </a:r>
            <a:r>
              <a:rPr sz="3200" spc="-125" dirty="0">
                <a:latin typeface="UnDotum"/>
                <a:cs typeface="UnDotum"/>
              </a:rPr>
              <a:t>course)</a:t>
            </a:r>
            <a:endParaRPr sz="3200" dirty="0">
              <a:latin typeface="UnDotum"/>
              <a:cs typeface="UnDot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150488"/>
            <a:ext cx="7485888" cy="5879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66800" y="3945372"/>
            <a:ext cx="523415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latin typeface="UnDotum"/>
                <a:cs typeface="UnDotum"/>
              </a:rPr>
              <a:t>struct</a:t>
            </a:r>
            <a:r>
              <a:rPr sz="1800" b="1" spc="-65" dirty="0">
                <a:latin typeface="UnDotum"/>
                <a:cs typeface="UnDotum"/>
              </a:rPr>
              <a:t> </a:t>
            </a:r>
            <a:r>
              <a:rPr sz="1800" b="1" spc="25" dirty="0">
                <a:latin typeface="UnDotum"/>
                <a:cs typeface="UnDotum"/>
              </a:rPr>
              <a:t>item</a:t>
            </a:r>
            <a:r>
              <a:rPr sz="1800" b="1" spc="-45" dirty="0">
                <a:latin typeface="UnDotum"/>
                <a:cs typeface="UnDotum"/>
              </a:rPr>
              <a:t> </a:t>
            </a:r>
            <a:r>
              <a:rPr sz="1800" b="1" spc="15" dirty="0">
                <a:latin typeface="UnDotum"/>
                <a:cs typeface="UnDotum"/>
              </a:rPr>
              <a:t>{</a:t>
            </a:r>
            <a:r>
              <a:rPr sz="1800" b="1" spc="-45" dirty="0">
                <a:latin typeface="UnDotum"/>
                <a:cs typeface="UnDotum"/>
              </a:rPr>
              <a:t> </a:t>
            </a:r>
            <a:r>
              <a:rPr sz="1800" b="1" spc="65" dirty="0">
                <a:latin typeface="UnDotum"/>
                <a:cs typeface="UnDotum"/>
              </a:rPr>
              <a:t>char</a:t>
            </a:r>
            <a:r>
              <a:rPr sz="1800" b="1" spc="-65" dirty="0">
                <a:latin typeface="UnDotum"/>
                <a:cs typeface="UnDotum"/>
              </a:rPr>
              <a:t> </a:t>
            </a:r>
            <a:r>
              <a:rPr sz="1800" b="1" spc="80" dirty="0">
                <a:latin typeface="UnDotum"/>
                <a:cs typeface="UnDotum"/>
              </a:rPr>
              <a:t>name</a:t>
            </a:r>
            <a:r>
              <a:rPr sz="1800" b="1" spc="-55" dirty="0">
                <a:latin typeface="UnDotum"/>
                <a:cs typeface="UnDotum"/>
              </a:rPr>
              <a:t> [20];</a:t>
            </a:r>
            <a:r>
              <a:rPr sz="1800" b="1" spc="-65" dirty="0">
                <a:latin typeface="UnDotum"/>
                <a:cs typeface="UnDotum"/>
              </a:rPr>
              <a:t> </a:t>
            </a:r>
            <a:r>
              <a:rPr sz="1800" b="1" spc="25" dirty="0" err="1" smtClean="0">
                <a:latin typeface="UnDotum"/>
                <a:cs typeface="UnDotum"/>
              </a:rPr>
              <a:t>int</a:t>
            </a:r>
            <a:r>
              <a:rPr lang="en-US" b="1" spc="-30" dirty="0">
                <a:latin typeface="UnDotum"/>
                <a:cs typeface="UnDotum"/>
              </a:rPr>
              <a:t> </a:t>
            </a:r>
            <a:r>
              <a:rPr sz="1800" b="1" spc="45" dirty="0" smtClean="0">
                <a:latin typeface="UnDotum"/>
                <a:cs typeface="UnDotum"/>
              </a:rPr>
              <a:t>salary</a:t>
            </a:r>
            <a:r>
              <a:rPr sz="1800" b="1" spc="45" dirty="0">
                <a:latin typeface="UnDotum"/>
                <a:cs typeface="UnDotum"/>
              </a:rPr>
              <a:t>;}</a:t>
            </a:r>
            <a:endParaRPr sz="1800" dirty="0">
              <a:latin typeface="UnDotum"/>
              <a:cs typeface="UnDot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5152" y="457200"/>
            <a:ext cx="7781544" cy="6291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6903" y="1030224"/>
            <a:ext cx="7290816" cy="5684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1501" y="922946"/>
            <a:ext cx="26949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45" dirty="0"/>
              <a:t>LINKED</a:t>
            </a:r>
            <a:r>
              <a:rPr spc="-350" dirty="0"/>
              <a:t> </a:t>
            </a:r>
            <a:r>
              <a:rPr spc="-30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1600200" y="2968751"/>
            <a:ext cx="3048000" cy="1118870"/>
          </a:xfrm>
          <a:custGeom>
            <a:avLst/>
            <a:gdLst/>
            <a:ahLst/>
            <a:cxnLst/>
            <a:rect l="l" t="t" r="r" b="b"/>
            <a:pathLst>
              <a:path w="3048000" h="1118870">
                <a:moveTo>
                  <a:pt x="3048000" y="539496"/>
                </a:moveTo>
                <a:lnTo>
                  <a:pt x="2907792" y="457200"/>
                </a:lnTo>
                <a:lnTo>
                  <a:pt x="2900502" y="454304"/>
                </a:lnTo>
                <a:lnTo>
                  <a:pt x="2892920" y="454533"/>
                </a:lnTo>
                <a:lnTo>
                  <a:pt x="2885922" y="457631"/>
                </a:lnTo>
                <a:lnTo>
                  <a:pt x="2880360" y="463296"/>
                </a:lnTo>
                <a:lnTo>
                  <a:pt x="2879166" y="470535"/>
                </a:lnTo>
                <a:lnTo>
                  <a:pt x="2879979" y="477774"/>
                </a:lnTo>
                <a:lnTo>
                  <a:pt x="2882493" y="483870"/>
                </a:lnTo>
                <a:lnTo>
                  <a:pt x="2886456" y="487680"/>
                </a:lnTo>
                <a:lnTo>
                  <a:pt x="2943809" y="520903"/>
                </a:lnTo>
                <a:lnTo>
                  <a:pt x="2520696" y="518909"/>
                </a:lnTo>
                <a:lnTo>
                  <a:pt x="2520696" y="9144"/>
                </a:lnTo>
                <a:lnTo>
                  <a:pt x="2520696" y="3048"/>
                </a:lnTo>
                <a:lnTo>
                  <a:pt x="2520696" y="0"/>
                </a:lnTo>
                <a:lnTo>
                  <a:pt x="2511552" y="0"/>
                </a:lnTo>
                <a:lnTo>
                  <a:pt x="2511552" y="9144"/>
                </a:lnTo>
                <a:lnTo>
                  <a:pt x="2511552" y="518871"/>
                </a:lnTo>
                <a:lnTo>
                  <a:pt x="2362200" y="518160"/>
                </a:lnTo>
                <a:lnTo>
                  <a:pt x="2362200" y="557784"/>
                </a:lnTo>
                <a:lnTo>
                  <a:pt x="2511552" y="557784"/>
                </a:lnTo>
                <a:lnTo>
                  <a:pt x="2511552" y="1106424"/>
                </a:lnTo>
                <a:lnTo>
                  <a:pt x="1606296" y="1106424"/>
                </a:lnTo>
                <a:lnTo>
                  <a:pt x="1606296" y="9144"/>
                </a:lnTo>
                <a:lnTo>
                  <a:pt x="2511552" y="9144"/>
                </a:lnTo>
                <a:lnTo>
                  <a:pt x="2511552" y="0"/>
                </a:lnTo>
                <a:lnTo>
                  <a:pt x="1606296" y="0"/>
                </a:lnTo>
                <a:lnTo>
                  <a:pt x="1597152" y="0"/>
                </a:lnTo>
                <a:lnTo>
                  <a:pt x="1597152" y="9144"/>
                </a:lnTo>
                <a:lnTo>
                  <a:pt x="1597152" y="1106424"/>
                </a:lnTo>
                <a:lnTo>
                  <a:pt x="691896" y="1106424"/>
                </a:lnTo>
                <a:lnTo>
                  <a:pt x="691896" y="9144"/>
                </a:lnTo>
                <a:lnTo>
                  <a:pt x="1597152" y="9144"/>
                </a:lnTo>
                <a:lnTo>
                  <a:pt x="1597152" y="0"/>
                </a:lnTo>
                <a:lnTo>
                  <a:pt x="682752" y="0"/>
                </a:lnTo>
                <a:lnTo>
                  <a:pt x="682752" y="537718"/>
                </a:lnTo>
                <a:lnTo>
                  <a:pt x="545592" y="457200"/>
                </a:lnTo>
                <a:lnTo>
                  <a:pt x="538302" y="454304"/>
                </a:lnTo>
                <a:lnTo>
                  <a:pt x="530733" y="454533"/>
                </a:lnTo>
                <a:lnTo>
                  <a:pt x="523722" y="457631"/>
                </a:lnTo>
                <a:lnTo>
                  <a:pt x="518160" y="463296"/>
                </a:lnTo>
                <a:lnTo>
                  <a:pt x="516966" y="470535"/>
                </a:lnTo>
                <a:lnTo>
                  <a:pt x="517779" y="477774"/>
                </a:lnTo>
                <a:lnTo>
                  <a:pt x="520293" y="483870"/>
                </a:lnTo>
                <a:lnTo>
                  <a:pt x="524256" y="487680"/>
                </a:lnTo>
                <a:lnTo>
                  <a:pt x="581609" y="520903"/>
                </a:lnTo>
                <a:lnTo>
                  <a:pt x="0" y="518160"/>
                </a:lnTo>
                <a:lnTo>
                  <a:pt x="0" y="557784"/>
                </a:lnTo>
                <a:lnTo>
                  <a:pt x="579399" y="557784"/>
                </a:lnTo>
                <a:lnTo>
                  <a:pt x="613143" y="539153"/>
                </a:lnTo>
                <a:lnTo>
                  <a:pt x="524256" y="588264"/>
                </a:lnTo>
                <a:lnTo>
                  <a:pt x="518579" y="593839"/>
                </a:lnTo>
                <a:lnTo>
                  <a:pt x="515493" y="600837"/>
                </a:lnTo>
                <a:lnTo>
                  <a:pt x="515251" y="608418"/>
                </a:lnTo>
                <a:lnTo>
                  <a:pt x="518160" y="615696"/>
                </a:lnTo>
                <a:lnTo>
                  <a:pt x="523722" y="621372"/>
                </a:lnTo>
                <a:lnTo>
                  <a:pt x="530733" y="624459"/>
                </a:lnTo>
                <a:lnTo>
                  <a:pt x="538302" y="624700"/>
                </a:lnTo>
                <a:lnTo>
                  <a:pt x="545592" y="621792"/>
                </a:lnTo>
                <a:lnTo>
                  <a:pt x="654634" y="557784"/>
                </a:lnTo>
                <a:lnTo>
                  <a:pt x="682752" y="541286"/>
                </a:lnTo>
                <a:lnTo>
                  <a:pt x="682752" y="1118616"/>
                </a:lnTo>
                <a:lnTo>
                  <a:pt x="1597152" y="1118616"/>
                </a:lnTo>
                <a:lnTo>
                  <a:pt x="1606296" y="1118616"/>
                </a:lnTo>
                <a:lnTo>
                  <a:pt x="2520696" y="1118616"/>
                </a:lnTo>
                <a:lnTo>
                  <a:pt x="2520696" y="1112520"/>
                </a:lnTo>
                <a:lnTo>
                  <a:pt x="2520696" y="1106424"/>
                </a:lnTo>
                <a:lnTo>
                  <a:pt x="2520696" y="557784"/>
                </a:lnTo>
                <a:lnTo>
                  <a:pt x="2941599" y="557784"/>
                </a:lnTo>
                <a:lnTo>
                  <a:pt x="2975343" y="539153"/>
                </a:lnTo>
                <a:lnTo>
                  <a:pt x="2886456" y="588264"/>
                </a:lnTo>
                <a:lnTo>
                  <a:pt x="2880779" y="593839"/>
                </a:lnTo>
                <a:lnTo>
                  <a:pt x="2877693" y="600837"/>
                </a:lnTo>
                <a:lnTo>
                  <a:pt x="2877451" y="608418"/>
                </a:lnTo>
                <a:lnTo>
                  <a:pt x="2880360" y="615696"/>
                </a:lnTo>
                <a:lnTo>
                  <a:pt x="2885922" y="621372"/>
                </a:lnTo>
                <a:lnTo>
                  <a:pt x="2892933" y="624459"/>
                </a:lnTo>
                <a:lnTo>
                  <a:pt x="2900502" y="624700"/>
                </a:lnTo>
                <a:lnTo>
                  <a:pt x="2907792" y="621792"/>
                </a:lnTo>
                <a:lnTo>
                  <a:pt x="3016834" y="557784"/>
                </a:lnTo>
                <a:lnTo>
                  <a:pt x="3048000" y="539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97552" y="2968751"/>
            <a:ext cx="2365375" cy="1118870"/>
          </a:xfrm>
          <a:custGeom>
            <a:avLst/>
            <a:gdLst/>
            <a:ahLst/>
            <a:cxnLst/>
            <a:rect l="l" t="t" r="r" b="b"/>
            <a:pathLst>
              <a:path w="2365375" h="1118870">
                <a:moveTo>
                  <a:pt x="2365248" y="539496"/>
                </a:moveTo>
                <a:lnTo>
                  <a:pt x="2225040" y="457200"/>
                </a:lnTo>
                <a:lnTo>
                  <a:pt x="2217750" y="454304"/>
                </a:lnTo>
                <a:lnTo>
                  <a:pt x="2210181" y="454533"/>
                </a:lnTo>
                <a:lnTo>
                  <a:pt x="2203170" y="457631"/>
                </a:lnTo>
                <a:lnTo>
                  <a:pt x="2197608" y="463296"/>
                </a:lnTo>
                <a:lnTo>
                  <a:pt x="2196414" y="470535"/>
                </a:lnTo>
                <a:lnTo>
                  <a:pt x="2197227" y="477774"/>
                </a:lnTo>
                <a:lnTo>
                  <a:pt x="2199741" y="483870"/>
                </a:lnTo>
                <a:lnTo>
                  <a:pt x="2203704" y="487680"/>
                </a:lnTo>
                <a:lnTo>
                  <a:pt x="2261057" y="520903"/>
                </a:lnTo>
                <a:lnTo>
                  <a:pt x="1837944" y="518909"/>
                </a:lnTo>
                <a:lnTo>
                  <a:pt x="1837944" y="9144"/>
                </a:lnTo>
                <a:lnTo>
                  <a:pt x="1837944" y="3048"/>
                </a:lnTo>
                <a:lnTo>
                  <a:pt x="1837944" y="0"/>
                </a:lnTo>
                <a:lnTo>
                  <a:pt x="1828800" y="0"/>
                </a:lnTo>
                <a:lnTo>
                  <a:pt x="1828800" y="9144"/>
                </a:lnTo>
                <a:lnTo>
                  <a:pt x="1828800" y="518871"/>
                </a:lnTo>
                <a:lnTo>
                  <a:pt x="1679448" y="518160"/>
                </a:lnTo>
                <a:lnTo>
                  <a:pt x="1679448" y="557784"/>
                </a:lnTo>
                <a:lnTo>
                  <a:pt x="1828800" y="557784"/>
                </a:lnTo>
                <a:lnTo>
                  <a:pt x="1828800" y="1106424"/>
                </a:lnTo>
                <a:lnTo>
                  <a:pt x="923544" y="1106424"/>
                </a:lnTo>
                <a:lnTo>
                  <a:pt x="923544" y="9144"/>
                </a:lnTo>
                <a:lnTo>
                  <a:pt x="1828800" y="9144"/>
                </a:lnTo>
                <a:lnTo>
                  <a:pt x="1828800" y="0"/>
                </a:lnTo>
                <a:lnTo>
                  <a:pt x="923544" y="0"/>
                </a:lnTo>
                <a:lnTo>
                  <a:pt x="914400" y="0"/>
                </a:lnTo>
                <a:lnTo>
                  <a:pt x="914400" y="9144"/>
                </a:lnTo>
                <a:lnTo>
                  <a:pt x="914400" y="1106424"/>
                </a:lnTo>
                <a:lnTo>
                  <a:pt x="9144" y="1106424"/>
                </a:lnTo>
                <a:lnTo>
                  <a:pt x="9144" y="9144"/>
                </a:lnTo>
                <a:lnTo>
                  <a:pt x="914400" y="9144"/>
                </a:lnTo>
                <a:lnTo>
                  <a:pt x="914400" y="0"/>
                </a:lnTo>
                <a:lnTo>
                  <a:pt x="0" y="0"/>
                </a:lnTo>
                <a:lnTo>
                  <a:pt x="0" y="1118616"/>
                </a:lnTo>
                <a:lnTo>
                  <a:pt x="914400" y="1118616"/>
                </a:lnTo>
                <a:lnTo>
                  <a:pt x="923544" y="1118616"/>
                </a:lnTo>
                <a:lnTo>
                  <a:pt x="1837944" y="1118616"/>
                </a:lnTo>
                <a:lnTo>
                  <a:pt x="1837944" y="1112520"/>
                </a:lnTo>
                <a:lnTo>
                  <a:pt x="1837944" y="1106424"/>
                </a:lnTo>
                <a:lnTo>
                  <a:pt x="1837944" y="557784"/>
                </a:lnTo>
                <a:lnTo>
                  <a:pt x="2258847" y="557784"/>
                </a:lnTo>
                <a:lnTo>
                  <a:pt x="2292591" y="539153"/>
                </a:lnTo>
                <a:lnTo>
                  <a:pt x="2203704" y="588264"/>
                </a:lnTo>
                <a:lnTo>
                  <a:pt x="2198027" y="593839"/>
                </a:lnTo>
                <a:lnTo>
                  <a:pt x="2194928" y="600837"/>
                </a:lnTo>
                <a:lnTo>
                  <a:pt x="2194699" y="608418"/>
                </a:lnTo>
                <a:lnTo>
                  <a:pt x="2197608" y="615696"/>
                </a:lnTo>
                <a:lnTo>
                  <a:pt x="2203170" y="621372"/>
                </a:lnTo>
                <a:lnTo>
                  <a:pt x="2210181" y="624459"/>
                </a:lnTo>
                <a:lnTo>
                  <a:pt x="2217750" y="624700"/>
                </a:lnTo>
                <a:lnTo>
                  <a:pt x="2225040" y="621792"/>
                </a:lnTo>
                <a:lnTo>
                  <a:pt x="2334082" y="557784"/>
                </a:lnTo>
                <a:lnTo>
                  <a:pt x="2365248" y="539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2152" y="2968751"/>
            <a:ext cx="2136648" cy="1118870"/>
          </a:xfrm>
          <a:custGeom>
            <a:avLst/>
            <a:gdLst/>
            <a:ahLst/>
            <a:cxnLst/>
            <a:rect l="l" t="t" r="r" b="b"/>
            <a:pathLst>
              <a:path w="1838325" h="1118870">
                <a:moveTo>
                  <a:pt x="1837944" y="0"/>
                </a:moveTo>
                <a:lnTo>
                  <a:pt x="1828800" y="0"/>
                </a:lnTo>
                <a:lnTo>
                  <a:pt x="1828800" y="9144"/>
                </a:lnTo>
                <a:lnTo>
                  <a:pt x="1828800" y="1106424"/>
                </a:lnTo>
                <a:lnTo>
                  <a:pt x="923544" y="1106424"/>
                </a:lnTo>
                <a:lnTo>
                  <a:pt x="923544" y="9144"/>
                </a:lnTo>
                <a:lnTo>
                  <a:pt x="1828800" y="9144"/>
                </a:lnTo>
                <a:lnTo>
                  <a:pt x="1828800" y="0"/>
                </a:lnTo>
                <a:lnTo>
                  <a:pt x="923544" y="0"/>
                </a:lnTo>
                <a:lnTo>
                  <a:pt x="914400" y="0"/>
                </a:lnTo>
                <a:lnTo>
                  <a:pt x="914400" y="9144"/>
                </a:lnTo>
                <a:lnTo>
                  <a:pt x="914400" y="1106424"/>
                </a:lnTo>
                <a:lnTo>
                  <a:pt x="9144" y="1106424"/>
                </a:lnTo>
                <a:lnTo>
                  <a:pt x="9144" y="9144"/>
                </a:lnTo>
                <a:lnTo>
                  <a:pt x="914400" y="9144"/>
                </a:lnTo>
                <a:lnTo>
                  <a:pt x="914400" y="0"/>
                </a:lnTo>
                <a:lnTo>
                  <a:pt x="0" y="0"/>
                </a:lnTo>
                <a:lnTo>
                  <a:pt x="0" y="1118616"/>
                </a:lnTo>
                <a:lnTo>
                  <a:pt x="914400" y="1118616"/>
                </a:lnTo>
                <a:lnTo>
                  <a:pt x="923544" y="1118616"/>
                </a:lnTo>
                <a:lnTo>
                  <a:pt x="1837944" y="1118616"/>
                </a:lnTo>
                <a:lnTo>
                  <a:pt x="1837944" y="1112520"/>
                </a:lnTo>
                <a:lnTo>
                  <a:pt x="1837944" y="1106424"/>
                </a:lnTo>
                <a:lnTo>
                  <a:pt x="1837944" y="9144"/>
                </a:lnTo>
                <a:lnTo>
                  <a:pt x="1837944" y="3048"/>
                </a:lnTo>
                <a:lnTo>
                  <a:pt x="1837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99780" y="3346145"/>
            <a:ext cx="820420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90" dirty="0">
                <a:latin typeface="UnDotum"/>
                <a:cs typeface="UnDotum"/>
              </a:rPr>
              <a:t>NULL</a:t>
            </a:r>
            <a:endParaRPr sz="2000" dirty="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2" y="2532295"/>
            <a:ext cx="591238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UnDotum"/>
                <a:cs typeface="UnDotum"/>
              </a:rPr>
              <a:t>in</a:t>
            </a:r>
            <a:r>
              <a:rPr sz="2000" b="1" spc="-35" dirty="0">
                <a:latin typeface="UnDotum"/>
                <a:cs typeface="UnDotum"/>
              </a:rPr>
              <a:t>f</a:t>
            </a:r>
            <a:r>
              <a:rPr sz="2000" b="1" spc="-10" dirty="0">
                <a:latin typeface="UnDotum"/>
                <a:cs typeface="UnDotum"/>
              </a:rPr>
              <a:t>o</a:t>
            </a:r>
            <a:endParaRPr sz="2000" dirty="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1802" y="2532295"/>
            <a:ext cx="4933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85" dirty="0">
                <a:latin typeface="UnDotum"/>
                <a:cs typeface="UnDotum"/>
              </a:rPr>
              <a:t>next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99083" y="2532295"/>
            <a:ext cx="569596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UnDotum"/>
                <a:cs typeface="UnDotum"/>
              </a:rPr>
              <a:t>in</a:t>
            </a:r>
            <a:r>
              <a:rPr sz="2000" b="1" spc="-35" dirty="0">
                <a:latin typeface="UnDotum"/>
                <a:cs typeface="UnDotum"/>
              </a:rPr>
              <a:t>f</a:t>
            </a:r>
            <a:r>
              <a:rPr sz="2000" b="1" spc="-10" dirty="0">
                <a:latin typeface="UnDotum"/>
                <a:cs typeface="UnDotum"/>
              </a:rPr>
              <a:t>o</a:t>
            </a:r>
            <a:endParaRPr sz="2000" dirty="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7040" y="2532295"/>
            <a:ext cx="4933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85" dirty="0">
                <a:latin typeface="UnDotum"/>
                <a:cs typeface="UnDotum"/>
              </a:rPr>
              <a:t>next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2153" y="2532295"/>
            <a:ext cx="595566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UnDotum"/>
                <a:cs typeface="UnDotum"/>
              </a:rPr>
              <a:t>in</a:t>
            </a:r>
            <a:r>
              <a:rPr sz="2000" b="1" spc="-35" dirty="0">
                <a:latin typeface="UnDotum"/>
                <a:cs typeface="UnDotum"/>
              </a:rPr>
              <a:t>f</a:t>
            </a:r>
            <a:r>
              <a:rPr sz="2000" b="1" spc="-10" dirty="0">
                <a:latin typeface="UnDotum"/>
                <a:cs typeface="UnDotum"/>
              </a:rPr>
              <a:t>o</a:t>
            </a:r>
            <a:endParaRPr sz="2000" dirty="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6079" y="2532295"/>
            <a:ext cx="4933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85" dirty="0">
                <a:latin typeface="UnDotum"/>
                <a:cs typeface="UnDotum"/>
              </a:rPr>
              <a:t>next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" y="3294278"/>
            <a:ext cx="782979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45" dirty="0">
                <a:latin typeface="UnDotum"/>
                <a:cs typeface="UnDotum"/>
              </a:rPr>
              <a:t>h</a:t>
            </a:r>
            <a:r>
              <a:rPr sz="2000" b="1" spc="-30" dirty="0">
                <a:latin typeface="UnDotum"/>
                <a:cs typeface="UnDotum"/>
              </a:rPr>
              <a:t>e</a:t>
            </a:r>
            <a:r>
              <a:rPr sz="2000" b="1" spc="-55" dirty="0">
                <a:latin typeface="UnDotum"/>
                <a:cs typeface="UnDotum"/>
              </a:rPr>
              <a:t>ad</a:t>
            </a:r>
            <a:endParaRPr sz="2000" dirty="0">
              <a:latin typeface="UnDotum"/>
              <a:cs typeface="Un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6001" y="4361111"/>
            <a:ext cx="1251526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latin typeface="UnDotum"/>
                <a:cs typeface="UnDotum"/>
              </a:rPr>
              <a:t>n</a:t>
            </a:r>
            <a:r>
              <a:rPr sz="2000" b="1" dirty="0">
                <a:latin typeface="UnDotum"/>
                <a:cs typeface="UnDotum"/>
              </a:rPr>
              <a:t>o</a:t>
            </a:r>
            <a:r>
              <a:rPr sz="2000" b="1" spc="-45" dirty="0">
                <a:latin typeface="UnDotum"/>
                <a:cs typeface="UnDotum"/>
              </a:rPr>
              <a:t>de</a:t>
            </a:r>
            <a:endParaRPr sz="2000" dirty="0">
              <a:latin typeface="UnDotum"/>
              <a:cs typeface="Un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32434" y="4361111"/>
            <a:ext cx="867488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latin typeface="UnDotum"/>
                <a:cs typeface="UnDotum"/>
              </a:rPr>
              <a:t>n</a:t>
            </a:r>
            <a:r>
              <a:rPr sz="2000" b="1" dirty="0">
                <a:latin typeface="UnDotum"/>
                <a:cs typeface="UnDotum"/>
              </a:rPr>
              <a:t>o</a:t>
            </a:r>
            <a:r>
              <a:rPr sz="2000" b="1" spc="-45" dirty="0">
                <a:latin typeface="UnDotum"/>
                <a:cs typeface="UnDotum"/>
              </a:rPr>
              <a:t>de</a:t>
            </a:r>
            <a:endParaRPr sz="2000" dirty="0">
              <a:latin typeface="UnDotum"/>
              <a:cs typeface="Un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71473" y="4361111"/>
            <a:ext cx="943243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latin typeface="UnDotum"/>
                <a:cs typeface="UnDotum"/>
              </a:rPr>
              <a:t>n</a:t>
            </a:r>
            <a:r>
              <a:rPr sz="2000" b="1" dirty="0">
                <a:latin typeface="UnDotum"/>
                <a:cs typeface="UnDotum"/>
              </a:rPr>
              <a:t>o</a:t>
            </a:r>
            <a:r>
              <a:rPr sz="2000" b="1" spc="-45" dirty="0">
                <a:latin typeface="UnDotum"/>
                <a:cs typeface="UnDotum"/>
              </a:rPr>
              <a:t>de</a:t>
            </a:r>
            <a:endParaRPr sz="2000" dirty="0">
              <a:latin typeface="UnDotum"/>
              <a:cs typeface="Un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10460" y="5488940"/>
            <a:ext cx="653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UnDotum"/>
                <a:cs typeface="UnDotum"/>
              </a:rPr>
              <a:t>Notice </a:t>
            </a:r>
            <a:r>
              <a:rPr sz="2400" spc="-5" dirty="0">
                <a:latin typeface="UnDotum"/>
                <a:cs typeface="UnDotum"/>
              </a:rPr>
              <a:t>the </a:t>
            </a:r>
            <a:r>
              <a:rPr sz="2400" spc="10" dirty="0">
                <a:latin typeface="UnDotum"/>
                <a:cs typeface="UnDotum"/>
              </a:rPr>
              <a:t>self-referential </a:t>
            </a:r>
            <a:r>
              <a:rPr sz="2400" spc="-5" dirty="0">
                <a:latin typeface="UnDotum"/>
                <a:cs typeface="UnDotum"/>
              </a:rPr>
              <a:t>structure </a:t>
            </a:r>
            <a:r>
              <a:rPr sz="2400" spc="-10" dirty="0">
                <a:latin typeface="UnDotum"/>
                <a:cs typeface="UnDotum"/>
              </a:rPr>
              <a:t>of </a:t>
            </a:r>
            <a:r>
              <a:rPr sz="2400" spc="40" dirty="0">
                <a:latin typeface="UnDotum"/>
                <a:cs typeface="UnDotum"/>
              </a:rPr>
              <a:t>each</a:t>
            </a:r>
            <a:r>
              <a:rPr sz="2400" spc="-420" dirty="0">
                <a:latin typeface="UnDotum"/>
                <a:cs typeface="UnDotum"/>
              </a:rPr>
              <a:t> </a:t>
            </a:r>
            <a:r>
              <a:rPr sz="2400" spc="40" dirty="0">
                <a:latin typeface="UnDotum"/>
                <a:cs typeface="UnDotum"/>
              </a:rPr>
              <a:t>node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83552" y="621791"/>
            <a:ext cx="1853183" cy="1874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9908" y="922946"/>
            <a:ext cx="23799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85" dirty="0"/>
              <a:t>Linked</a:t>
            </a:r>
            <a:r>
              <a:rPr spc="-365" dirty="0"/>
              <a:t> </a:t>
            </a:r>
            <a:r>
              <a:rPr spc="-24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313" y="1973796"/>
            <a:ext cx="7030720" cy="372554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0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20" dirty="0">
                <a:latin typeface="UnDotum"/>
                <a:cs typeface="UnDotum"/>
              </a:rPr>
              <a:t>Nodes</a:t>
            </a:r>
            <a:r>
              <a:rPr sz="2800" spc="-215" dirty="0">
                <a:latin typeface="UnDotum"/>
                <a:cs typeface="UnDotum"/>
              </a:rPr>
              <a:t> </a:t>
            </a:r>
            <a:r>
              <a:rPr sz="2800" spc="-10" dirty="0">
                <a:latin typeface="UnDotum"/>
                <a:cs typeface="UnDotum"/>
              </a:rPr>
              <a:t>of</a:t>
            </a:r>
            <a:r>
              <a:rPr sz="2800" spc="-235" dirty="0">
                <a:latin typeface="UnDotum"/>
                <a:cs typeface="UnDotum"/>
              </a:rPr>
              <a:t> </a:t>
            </a:r>
            <a:r>
              <a:rPr sz="2800" spc="-100" dirty="0">
                <a:latin typeface="UnDotum"/>
                <a:cs typeface="UnDotum"/>
              </a:rPr>
              <a:t>list</a:t>
            </a:r>
            <a:r>
              <a:rPr sz="2800" spc="-254" dirty="0">
                <a:latin typeface="UnDotum"/>
                <a:cs typeface="UnDotum"/>
              </a:rPr>
              <a:t> </a:t>
            </a:r>
            <a:r>
              <a:rPr sz="2800" spc="-85" dirty="0">
                <a:latin typeface="UnDotum"/>
                <a:cs typeface="UnDotum"/>
              </a:rPr>
              <a:t>are</a:t>
            </a:r>
            <a:r>
              <a:rPr sz="2800" spc="-204" dirty="0">
                <a:latin typeface="UnDotum"/>
                <a:cs typeface="UnDotum"/>
              </a:rPr>
              <a:t> </a:t>
            </a:r>
            <a:r>
              <a:rPr sz="2800" spc="-85" dirty="0">
                <a:latin typeface="UnDotum"/>
                <a:cs typeface="UnDotum"/>
              </a:rPr>
              <a:t>usually</a:t>
            </a:r>
            <a:r>
              <a:rPr sz="2800" spc="-250" dirty="0">
                <a:latin typeface="UnDotum"/>
                <a:cs typeface="UnDotum"/>
              </a:rPr>
              <a:t> </a:t>
            </a:r>
            <a:r>
              <a:rPr sz="2800" spc="-180" dirty="0">
                <a:latin typeface="UnDotum"/>
                <a:cs typeface="UnDotum"/>
              </a:rPr>
              <a:t>same</a:t>
            </a:r>
            <a:r>
              <a:rPr sz="2800" spc="-220" dirty="0">
                <a:latin typeface="UnDotum"/>
                <a:cs typeface="UnDotum"/>
              </a:rPr>
              <a:t> </a:t>
            </a:r>
            <a:r>
              <a:rPr sz="2800" spc="-10" dirty="0">
                <a:latin typeface="UnDotum"/>
                <a:cs typeface="UnDotum"/>
              </a:rPr>
              <a:t>type</a:t>
            </a:r>
            <a:endParaRPr sz="2800">
              <a:latin typeface="UnDotum"/>
              <a:cs typeface="UnDotum"/>
            </a:endParaRPr>
          </a:p>
          <a:p>
            <a:pPr marL="1155065" lvl="1" indent="-229235">
              <a:lnSpc>
                <a:spcPct val="100000"/>
              </a:lnSpc>
              <a:spcBef>
                <a:spcPts val="27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0" dirty="0">
                <a:latin typeface="UnDotum"/>
                <a:cs typeface="UnDotum"/>
              </a:rPr>
              <a:t>Generally </a:t>
            </a:r>
            <a:r>
              <a:rPr sz="2000" spc="-45" dirty="0">
                <a:latin typeface="UnDotum"/>
                <a:cs typeface="UnDotum"/>
              </a:rPr>
              <a:t>obtained </a:t>
            </a:r>
            <a:r>
              <a:rPr sz="2000" spc="-15" dirty="0">
                <a:latin typeface="UnDotum"/>
                <a:cs typeface="UnDotum"/>
              </a:rPr>
              <a:t>from</a:t>
            </a:r>
            <a:r>
              <a:rPr sz="2000" spc="-295" dirty="0">
                <a:latin typeface="UnDotum"/>
                <a:cs typeface="UnDotum"/>
              </a:rPr>
              <a:t> </a:t>
            </a:r>
            <a:r>
              <a:rPr sz="2000" b="1" spc="135" dirty="0">
                <a:latin typeface="UnBatang"/>
                <a:cs typeface="UnBatang"/>
              </a:rPr>
              <a:t>new()</a:t>
            </a:r>
            <a:endParaRPr sz="2000">
              <a:latin typeface="UnBatang"/>
              <a:cs typeface="UnBatang"/>
            </a:endParaRPr>
          </a:p>
          <a:p>
            <a:pPr marL="356870" indent="-344805">
              <a:lnSpc>
                <a:spcPct val="100000"/>
              </a:lnSpc>
              <a:spcBef>
                <a:spcPts val="30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60" dirty="0">
                <a:latin typeface="UnDotum"/>
                <a:cs typeface="UnDotum"/>
              </a:rPr>
              <a:t>Each</a:t>
            </a:r>
            <a:r>
              <a:rPr sz="2800" spc="-215" dirty="0">
                <a:latin typeface="UnDotum"/>
                <a:cs typeface="UnDotum"/>
              </a:rPr>
              <a:t> </a:t>
            </a:r>
            <a:r>
              <a:rPr sz="2800" spc="-60" dirty="0">
                <a:latin typeface="UnDotum"/>
                <a:cs typeface="UnDotum"/>
              </a:rPr>
              <a:t>node</a:t>
            </a:r>
            <a:r>
              <a:rPr sz="2800" spc="-210" dirty="0">
                <a:latin typeface="UnDotum"/>
                <a:cs typeface="UnDotum"/>
              </a:rPr>
              <a:t> </a:t>
            </a:r>
            <a:r>
              <a:rPr sz="2800" spc="-85" dirty="0">
                <a:latin typeface="UnDotum"/>
                <a:cs typeface="UnDotum"/>
              </a:rPr>
              <a:t>points</a:t>
            </a:r>
            <a:r>
              <a:rPr sz="2800" spc="-210" dirty="0">
                <a:latin typeface="UnDotum"/>
                <a:cs typeface="UnDotum"/>
              </a:rPr>
              <a:t> </a:t>
            </a:r>
            <a:r>
              <a:rPr sz="2800" spc="-15" dirty="0">
                <a:latin typeface="UnDotum"/>
                <a:cs typeface="UnDotum"/>
              </a:rPr>
              <a:t>to</a:t>
            </a:r>
            <a:r>
              <a:rPr sz="2800" spc="-215" dirty="0">
                <a:latin typeface="UnDotum"/>
                <a:cs typeface="UnDotum"/>
              </a:rPr>
              <a:t> </a:t>
            </a:r>
            <a:r>
              <a:rPr sz="2800" spc="-50" dirty="0">
                <a:latin typeface="UnDotum"/>
                <a:cs typeface="UnDotum"/>
              </a:rPr>
              <a:t>next</a:t>
            </a:r>
            <a:r>
              <a:rPr sz="2800" spc="-190" dirty="0">
                <a:latin typeface="UnDotum"/>
                <a:cs typeface="UnDotum"/>
              </a:rPr>
              <a:t> </a:t>
            </a:r>
            <a:r>
              <a:rPr sz="2800" spc="-65" dirty="0">
                <a:latin typeface="UnDotum"/>
                <a:cs typeface="UnDotum"/>
              </a:rPr>
              <a:t>node</a:t>
            </a:r>
            <a:endParaRPr sz="2800">
              <a:latin typeface="UnDotum"/>
              <a:cs typeface="UnDotum"/>
            </a:endParaRPr>
          </a:p>
          <a:p>
            <a:pPr marL="356870" indent="-344805">
              <a:lnSpc>
                <a:spcPct val="100000"/>
              </a:lnSpc>
              <a:spcBef>
                <a:spcPts val="334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85" dirty="0">
                <a:latin typeface="UnDotum"/>
                <a:cs typeface="UnDotum"/>
              </a:rPr>
              <a:t>Last </a:t>
            </a:r>
            <a:r>
              <a:rPr sz="2800" spc="-65" dirty="0">
                <a:latin typeface="UnDotum"/>
                <a:cs typeface="UnDotum"/>
              </a:rPr>
              <a:t>node </a:t>
            </a:r>
            <a:r>
              <a:rPr sz="2800" spc="-85" dirty="0">
                <a:latin typeface="UnDotum"/>
                <a:cs typeface="UnDotum"/>
              </a:rPr>
              <a:t>points </a:t>
            </a:r>
            <a:r>
              <a:rPr sz="2800" spc="-15" dirty="0">
                <a:latin typeface="UnDotum"/>
                <a:cs typeface="UnDotum"/>
              </a:rPr>
              <a:t>to</a:t>
            </a:r>
            <a:r>
              <a:rPr sz="2800" spc="-520" dirty="0">
                <a:latin typeface="UnDotum"/>
                <a:cs typeface="UnDotum"/>
              </a:rPr>
              <a:t> </a:t>
            </a:r>
            <a:r>
              <a:rPr sz="2800" spc="-120" dirty="0">
                <a:latin typeface="UnDotum"/>
                <a:cs typeface="UnDotum"/>
              </a:rPr>
              <a:t>NULL</a:t>
            </a:r>
            <a:endParaRPr sz="2800">
              <a:latin typeface="UnDotum"/>
              <a:cs typeface="UnDotum"/>
            </a:endParaRPr>
          </a:p>
          <a:p>
            <a:pPr marL="356870" indent="-344805">
              <a:lnSpc>
                <a:spcPct val="100000"/>
              </a:lnSpc>
              <a:spcBef>
                <a:spcPts val="31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80" dirty="0">
                <a:latin typeface="UnDotum"/>
                <a:cs typeface="UnDotum"/>
              </a:rPr>
              <a:t>Need</a:t>
            </a:r>
            <a:r>
              <a:rPr sz="2800" spc="-225" dirty="0">
                <a:latin typeface="UnDotum"/>
                <a:cs typeface="UnDotum"/>
              </a:rPr>
              <a:t> </a:t>
            </a:r>
            <a:r>
              <a:rPr sz="2800" spc="130" dirty="0">
                <a:latin typeface="UnDotum"/>
                <a:cs typeface="UnDotum"/>
              </a:rPr>
              <a:t>“</a:t>
            </a:r>
            <a:r>
              <a:rPr sz="2800" b="1" spc="130" dirty="0">
                <a:latin typeface="UnBatang"/>
                <a:cs typeface="UnBatang"/>
              </a:rPr>
              <a:t>head</a:t>
            </a:r>
            <a:r>
              <a:rPr sz="2800" spc="130" dirty="0">
                <a:latin typeface="UnDotum"/>
                <a:cs typeface="UnDotum"/>
              </a:rPr>
              <a:t>”</a:t>
            </a:r>
            <a:r>
              <a:rPr sz="2800" spc="-210" dirty="0">
                <a:latin typeface="UnDotum"/>
                <a:cs typeface="UnDotum"/>
              </a:rPr>
              <a:t> </a:t>
            </a:r>
            <a:r>
              <a:rPr sz="2800" spc="-15" dirty="0">
                <a:latin typeface="UnDotum"/>
                <a:cs typeface="UnDotum"/>
              </a:rPr>
              <a:t>to</a:t>
            </a:r>
            <a:r>
              <a:rPr sz="2800" spc="-210" dirty="0">
                <a:latin typeface="UnDotum"/>
                <a:cs typeface="UnDotum"/>
              </a:rPr>
              <a:t> </a:t>
            </a:r>
            <a:r>
              <a:rPr sz="2800" spc="-30" dirty="0">
                <a:latin typeface="UnDotum"/>
                <a:cs typeface="UnDotum"/>
              </a:rPr>
              <a:t>point</a:t>
            </a:r>
            <a:r>
              <a:rPr sz="2800" spc="-225" dirty="0">
                <a:latin typeface="UnDotum"/>
                <a:cs typeface="UnDotum"/>
              </a:rPr>
              <a:t> </a:t>
            </a:r>
            <a:r>
              <a:rPr sz="2800" spc="-10" dirty="0">
                <a:latin typeface="UnDotum"/>
                <a:cs typeface="UnDotum"/>
              </a:rPr>
              <a:t>to</a:t>
            </a:r>
            <a:r>
              <a:rPr sz="2800" spc="-210" dirty="0">
                <a:latin typeface="UnDotum"/>
                <a:cs typeface="UnDotum"/>
              </a:rPr>
              <a:t> </a:t>
            </a:r>
            <a:r>
              <a:rPr sz="2800" spc="-65" dirty="0">
                <a:latin typeface="UnDotum"/>
                <a:cs typeface="UnDotum"/>
              </a:rPr>
              <a:t>first</a:t>
            </a:r>
            <a:r>
              <a:rPr sz="2800" spc="-245" dirty="0">
                <a:latin typeface="UnDotum"/>
                <a:cs typeface="UnDotum"/>
              </a:rPr>
              <a:t> </a:t>
            </a:r>
            <a:r>
              <a:rPr sz="2800" spc="-30" dirty="0">
                <a:latin typeface="UnDotum"/>
                <a:cs typeface="UnDotum"/>
              </a:rPr>
              <a:t>item!</a:t>
            </a:r>
            <a:endParaRPr sz="2800">
              <a:latin typeface="UnDotum"/>
              <a:cs typeface="UnDotum"/>
            </a:endParaRPr>
          </a:p>
          <a:p>
            <a:pPr marL="356870" indent="-344805">
              <a:lnSpc>
                <a:spcPct val="100000"/>
              </a:lnSpc>
              <a:spcBef>
                <a:spcPts val="300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50" dirty="0">
                <a:latin typeface="UnDotum"/>
                <a:cs typeface="UnDotum"/>
              </a:rPr>
              <a:t>“info”</a:t>
            </a:r>
            <a:r>
              <a:rPr sz="2800" spc="-245" dirty="0">
                <a:latin typeface="UnDotum"/>
                <a:cs typeface="UnDotum"/>
              </a:rPr>
              <a:t> </a:t>
            </a:r>
            <a:r>
              <a:rPr sz="2800" spc="-10" dirty="0">
                <a:latin typeface="UnDotum"/>
                <a:cs typeface="UnDotum"/>
              </a:rPr>
              <a:t>of</a:t>
            </a:r>
            <a:r>
              <a:rPr sz="2800" spc="-204" dirty="0">
                <a:latin typeface="UnDotum"/>
                <a:cs typeface="UnDotum"/>
              </a:rPr>
              <a:t> </a:t>
            </a:r>
            <a:r>
              <a:rPr sz="2800" spc="-65" dirty="0">
                <a:latin typeface="UnDotum"/>
                <a:cs typeface="UnDotum"/>
              </a:rPr>
              <a:t>node</a:t>
            </a:r>
            <a:r>
              <a:rPr sz="2800" spc="-235" dirty="0">
                <a:latin typeface="UnDotum"/>
                <a:cs typeface="UnDotum"/>
              </a:rPr>
              <a:t> </a:t>
            </a:r>
            <a:r>
              <a:rPr sz="2800" spc="-65" dirty="0">
                <a:latin typeface="UnDotum"/>
                <a:cs typeface="UnDotum"/>
              </a:rPr>
              <a:t>may</a:t>
            </a:r>
            <a:r>
              <a:rPr sz="2800" spc="-215" dirty="0">
                <a:latin typeface="UnDotum"/>
                <a:cs typeface="UnDotum"/>
              </a:rPr>
              <a:t> </a:t>
            </a:r>
            <a:r>
              <a:rPr sz="2800" spc="-90" dirty="0">
                <a:latin typeface="UnDotum"/>
                <a:cs typeface="UnDotum"/>
              </a:rPr>
              <a:t>be</a:t>
            </a:r>
            <a:r>
              <a:rPr sz="2800" spc="-215" dirty="0">
                <a:latin typeface="UnDotum"/>
                <a:cs typeface="UnDotum"/>
              </a:rPr>
              <a:t> </a:t>
            </a:r>
            <a:r>
              <a:rPr sz="2800" spc="-100" dirty="0">
                <a:latin typeface="UnDotum"/>
                <a:cs typeface="UnDotum"/>
              </a:rPr>
              <a:t>almost</a:t>
            </a:r>
            <a:r>
              <a:rPr sz="2800" spc="-265" dirty="0">
                <a:latin typeface="UnDotum"/>
                <a:cs typeface="UnDotum"/>
              </a:rPr>
              <a:t> </a:t>
            </a:r>
            <a:r>
              <a:rPr sz="2800" spc="-40" dirty="0">
                <a:latin typeface="UnDotum"/>
                <a:cs typeface="UnDotum"/>
              </a:rPr>
              <a:t>anything</a:t>
            </a:r>
            <a:endParaRPr sz="2800">
              <a:latin typeface="UnDotum"/>
              <a:cs typeface="UnDotum"/>
            </a:endParaRPr>
          </a:p>
          <a:p>
            <a:pPr marL="1155065" lvl="1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30" dirty="0">
                <a:latin typeface="UnDotum"/>
                <a:cs typeface="UnDotum"/>
              </a:rPr>
              <a:t>A</a:t>
            </a:r>
            <a:r>
              <a:rPr sz="2000" spc="-155" dirty="0">
                <a:latin typeface="UnDotum"/>
                <a:cs typeface="UnDotum"/>
              </a:rPr>
              <a:t> </a:t>
            </a:r>
            <a:r>
              <a:rPr sz="2000" spc="-90" dirty="0">
                <a:latin typeface="UnDotum"/>
                <a:cs typeface="UnDotum"/>
              </a:rPr>
              <a:t>single</a:t>
            </a:r>
            <a:r>
              <a:rPr sz="2000" spc="-110" dirty="0">
                <a:latin typeface="UnDotum"/>
                <a:cs typeface="UnDotum"/>
              </a:rPr>
              <a:t> </a:t>
            </a:r>
            <a:r>
              <a:rPr sz="2000" spc="-50" dirty="0">
                <a:latin typeface="UnDotum"/>
                <a:cs typeface="UnDotum"/>
              </a:rPr>
              <a:t>member</a:t>
            </a:r>
            <a:r>
              <a:rPr sz="2000" spc="-100" dirty="0">
                <a:latin typeface="UnDotum"/>
                <a:cs typeface="UnDotum"/>
              </a:rPr>
              <a:t> </a:t>
            </a:r>
            <a:r>
              <a:rPr sz="2000" spc="10" dirty="0">
                <a:latin typeface="UnDotum"/>
                <a:cs typeface="UnDotum"/>
              </a:rPr>
              <a:t>or</a:t>
            </a:r>
            <a:r>
              <a:rPr sz="2000" spc="-145" dirty="0">
                <a:latin typeface="UnDotum"/>
                <a:cs typeface="UnDotum"/>
              </a:rPr>
              <a:t> </a:t>
            </a:r>
            <a:r>
              <a:rPr sz="2000" spc="-30" dirty="0">
                <a:latin typeface="UnDotum"/>
                <a:cs typeface="UnDotum"/>
              </a:rPr>
              <a:t>multiple</a:t>
            </a:r>
            <a:r>
              <a:rPr sz="2000" spc="-135" dirty="0">
                <a:latin typeface="UnDotum"/>
                <a:cs typeface="UnDotum"/>
              </a:rPr>
              <a:t> </a:t>
            </a:r>
            <a:r>
              <a:rPr sz="2000" spc="-85" dirty="0">
                <a:latin typeface="UnDotum"/>
                <a:cs typeface="UnDotum"/>
              </a:rPr>
              <a:t>members</a:t>
            </a:r>
            <a:endParaRPr sz="2000">
              <a:latin typeface="UnDotum"/>
              <a:cs typeface="UnDotum"/>
            </a:endParaRPr>
          </a:p>
          <a:p>
            <a:pPr marL="1155065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5" dirty="0">
                <a:latin typeface="UnDotum"/>
                <a:cs typeface="UnDotum"/>
              </a:rPr>
              <a:t>Any</a:t>
            </a:r>
            <a:r>
              <a:rPr sz="2000" spc="-140" dirty="0">
                <a:latin typeface="UnDotum"/>
                <a:cs typeface="UnDotum"/>
              </a:rPr>
              <a:t> </a:t>
            </a:r>
            <a:r>
              <a:rPr sz="2000" spc="-10" dirty="0">
                <a:latin typeface="UnDotum"/>
                <a:cs typeface="UnDotum"/>
              </a:rPr>
              <a:t>type</a:t>
            </a:r>
            <a:r>
              <a:rPr sz="2000" spc="-155" dirty="0">
                <a:latin typeface="UnDotum"/>
                <a:cs typeface="UnDotum"/>
              </a:rPr>
              <a:t> </a:t>
            </a:r>
            <a:r>
              <a:rPr sz="2000" spc="-10" dirty="0">
                <a:latin typeface="UnDotum"/>
                <a:cs typeface="UnDotum"/>
              </a:rPr>
              <a:t>of</a:t>
            </a:r>
            <a:r>
              <a:rPr sz="2000" spc="-160" dirty="0">
                <a:latin typeface="UnDotum"/>
                <a:cs typeface="UnDotum"/>
              </a:rPr>
              <a:t> </a:t>
            </a:r>
            <a:r>
              <a:rPr sz="2000" spc="-50" dirty="0">
                <a:latin typeface="UnDotum"/>
                <a:cs typeface="UnDotum"/>
              </a:rPr>
              <a:t>variable</a:t>
            </a:r>
            <a:r>
              <a:rPr sz="2000" spc="-120" dirty="0">
                <a:latin typeface="UnDotum"/>
                <a:cs typeface="UnDotum"/>
              </a:rPr>
              <a:t> </a:t>
            </a:r>
            <a:r>
              <a:rPr sz="2000" spc="-65" dirty="0">
                <a:latin typeface="UnDotum"/>
                <a:cs typeface="UnDotum"/>
              </a:rPr>
              <a:t>whose</a:t>
            </a:r>
            <a:r>
              <a:rPr sz="2000" spc="-135" dirty="0">
                <a:latin typeface="UnDotum"/>
                <a:cs typeface="UnDotum"/>
              </a:rPr>
              <a:t> </a:t>
            </a:r>
            <a:r>
              <a:rPr sz="2000" spc="-125" dirty="0">
                <a:latin typeface="UnDotum"/>
                <a:cs typeface="UnDotum"/>
              </a:rPr>
              <a:t>size</a:t>
            </a:r>
            <a:r>
              <a:rPr sz="2000" spc="-110" dirty="0">
                <a:latin typeface="UnDotum"/>
                <a:cs typeface="UnDotum"/>
              </a:rPr>
              <a:t> </a:t>
            </a:r>
            <a:r>
              <a:rPr sz="2000" spc="-145" dirty="0">
                <a:latin typeface="UnDotum"/>
                <a:cs typeface="UnDotum"/>
              </a:rPr>
              <a:t>is</a:t>
            </a:r>
            <a:r>
              <a:rPr sz="2000" spc="-155" dirty="0">
                <a:latin typeface="UnDotum"/>
                <a:cs typeface="UnDotum"/>
              </a:rPr>
              <a:t> </a:t>
            </a:r>
            <a:r>
              <a:rPr sz="2000" spc="-15" dirty="0">
                <a:latin typeface="UnDotum"/>
                <a:cs typeface="UnDotum"/>
              </a:rPr>
              <a:t>known</a:t>
            </a:r>
            <a:r>
              <a:rPr sz="2000" spc="-155" dirty="0">
                <a:latin typeface="UnDotum"/>
                <a:cs typeface="UnDotum"/>
              </a:rPr>
              <a:t> </a:t>
            </a:r>
            <a:r>
              <a:rPr sz="2000" spc="-50" dirty="0">
                <a:latin typeface="UnDotum"/>
                <a:cs typeface="UnDotum"/>
              </a:rPr>
              <a:t>at</a:t>
            </a:r>
            <a:r>
              <a:rPr sz="2000" spc="-150" dirty="0">
                <a:latin typeface="UnDotum"/>
                <a:cs typeface="UnDotum"/>
              </a:rPr>
              <a:t> </a:t>
            </a:r>
            <a:r>
              <a:rPr sz="2000" spc="-60" dirty="0">
                <a:latin typeface="UnDotum"/>
                <a:cs typeface="UnDotum"/>
              </a:rPr>
              <a:t>compile</a:t>
            </a:r>
            <a:r>
              <a:rPr sz="2000" spc="-100" dirty="0">
                <a:latin typeface="UnDotum"/>
                <a:cs typeface="UnDotum"/>
              </a:rPr>
              <a:t> </a:t>
            </a:r>
            <a:r>
              <a:rPr sz="2000" spc="-35" dirty="0">
                <a:latin typeface="UnDotum"/>
                <a:cs typeface="UnDotum"/>
              </a:rPr>
              <a:t>time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63968" y="707136"/>
            <a:ext cx="1853183" cy="1874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87718"/>
            <a:ext cx="8146723" cy="12426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51100" marR="5080" indent="-2439035" algn="l">
              <a:lnSpc>
                <a:spcPct val="100000"/>
              </a:lnSpc>
              <a:spcBef>
                <a:spcPts val="90"/>
              </a:spcBef>
            </a:pPr>
            <a:r>
              <a:rPr sz="4000" spc="-5" dirty="0"/>
              <a:t>What </a:t>
            </a:r>
            <a:r>
              <a:rPr sz="4000" spc="-55" dirty="0"/>
              <a:t>functionality </a:t>
            </a:r>
            <a:r>
              <a:rPr lang="en-US" sz="4000" spc="-5" dirty="0" smtClean="0"/>
              <a:t>we </a:t>
            </a:r>
            <a:r>
              <a:rPr sz="4000" spc="-135" dirty="0" smtClean="0"/>
              <a:t>expect </a:t>
            </a:r>
            <a:r>
              <a:rPr sz="4000" spc="-25" dirty="0" smtClean="0"/>
              <a:t>from</a:t>
            </a:r>
            <a:r>
              <a:rPr lang="en-US" sz="4000" spc="-25" dirty="0" smtClean="0"/>
              <a:t> </a:t>
            </a:r>
            <a:r>
              <a:rPr sz="4000" spc="-275" dirty="0" smtClean="0"/>
              <a:t>a </a:t>
            </a:r>
            <a:r>
              <a:rPr sz="4000" spc="-185" dirty="0">
                <a:solidFill>
                  <a:srgbClr val="FF0000"/>
                </a:solidFill>
              </a:rPr>
              <a:t>Linked</a:t>
            </a:r>
            <a:r>
              <a:rPr sz="4000" spc="-330" dirty="0">
                <a:solidFill>
                  <a:srgbClr val="FF0000"/>
                </a:solidFill>
              </a:rPr>
              <a:t> </a:t>
            </a:r>
            <a:r>
              <a:rPr sz="4000" spc="-260" dirty="0" smtClean="0">
                <a:solidFill>
                  <a:srgbClr val="FF0000"/>
                </a:solidFill>
              </a:rPr>
              <a:t>List</a:t>
            </a:r>
            <a:r>
              <a:rPr lang="en-US" sz="4000" spc="-260" dirty="0" smtClean="0">
                <a:solidFill>
                  <a:srgbClr val="FF0000"/>
                </a:solidFill>
              </a:rPr>
              <a:t> </a:t>
            </a:r>
            <a:r>
              <a:rPr sz="4000" spc="-260" dirty="0" smtClean="0">
                <a:solidFill>
                  <a:srgbClr val="FF0000"/>
                </a:solidFill>
              </a:rPr>
              <a:t>?</a:t>
            </a:r>
            <a:endParaRPr sz="4000" spc="-26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056" y="1967173"/>
            <a:ext cx="3578944" cy="4471736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5" dirty="0">
                <a:latin typeface="UnDotum"/>
                <a:cs typeface="UnDotum"/>
              </a:rPr>
              <a:t>Construct</a:t>
            </a:r>
            <a:endParaRPr sz="3200" dirty="0">
              <a:latin typeface="UnDotum"/>
              <a:cs typeface="UnDotum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5" dirty="0">
                <a:latin typeface="UnDotum"/>
                <a:cs typeface="UnDotum"/>
              </a:rPr>
              <a:t>Length</a:t>
            </a:r>
            <a:endParaRPr sz="3200" dirty="0">
              <a:latin typeface="UnDotum"/>
              <a:cs typeface="UnDotum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90" dirty="0">
                <a:latin typeface="UnDotum"/>
                <a:cs typeface="UnDotum"/>
              </a:rPr>
              <a:t>Insert</a:t>
            </a:r>
            <a:endParaRPr sz="3200" dirty="0">
              <a:latin typeface="UnDotum"/>
              <a:cs typeface="UnDotum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15" dirty="0">
                <a:latin typeface="UnDotum"/>
                <a:cs typeface="UnDotum"/>
              </a:rPr>
              <a:t>At</a:t>
            </a:r>
            <a:r>
              <a:rPr sz="2800" spc="-240" dirty="0">
                <a:latin typeface="UnDotum"/>
                <a:cs typeface="UnDotum"/>
              </a:rPr>
              <a:t> </a:t>
            </a:r>
            <a:r>
              <a:rPr sz="2800" spc="-85" dirty="0">
                <a:latin typeface="UnDotum"/>
                <a:cs typeface="UnDotum"/>
              </a:rPr>
              <a:t>start</a:t>
            </a:r>
            <a:endParaRPr sz="2800" dirty="0">
              <a:latin typeface="UnDotum"/>
              <a:cs typeface="UnDotum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45" dirty="0">
                <a:latin typeface="UnDotum"/>
                <a:cs typeface="UnDotum"/>
              </a:rPr>
              <a:t>els</a:t>
            </a:r>
            <a:r>
              <a:rPr sz="2800" spc="-210" dirty="0">
                <a:latin typeface="UnDotum"/>
                <a:cs typeface="UnDotum"/>
              </a:rPr>
              <a:t>e</a:t>
            </a:r>
            <a:r>
              <a:rPr sz="2800" spc="25" dirty="0">
                <a:latin typeface="UnDotum"/>
                <a:cs typeface="UnDotum"/>
              </a:rPr>
              <a:t>whe</a:t>
            </a:r>
            <a:r>
              <a:rPr sz="2800" spc="-45" dirty="0">
                <a:latin typeface="UnDotum"/>
                <a:cs typeface="UnDotum"/>
              </a:rPr>
              <a:t>r</a:t>
            </a:r>
            <a:r>
              <a:rPr sz="2800" spc="-114" dirty="0">
                <a:latin typeface="UnDotum"/>
                <a:cs typeface="UnDotum"/>
              </a:rPr>
              <a:t>e</a:t>
            </a:r>
            <a:endParaRPr sz="2800" dirty="0">
              <a:latin typeface="UnDotum"/>
              <a:cs typeface="UnDotum"/>
            </a:endParaRPr>
          </a:p>
          <a:p>
            <a:pPr marL="356870" indent="-344805">
              <a:lnSpc>
                <a:spcPct val="100000"/>
              </a:lnSpc>
              <a:spcBef>
                <a:spcPts val="75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5" dirty="0">
                <a:latin typeface="UnDotum"/>
                <a:cs typeface="UnDotum"/>
              </a:rPr>
              <a:t>Delete</a:t>
            </a:r>
            <a:endParaRPr sz="3200" dirty="0">
              <a:latin typeface="UnDotum"/>
              <a:cs typeface="UnDotum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15" dirty="0">
                <a:latin typeface="UnDotum"/>
                <a:cs typeface="UnDotum"/>
              </a:rPr>
              <a:t>At</a:t>
            </a:r>
            <a:r>
              <a:rPr sz="2800" spc="-240" dirty="0">
                <a:latin typeface="UnDotum"/>
                <a:cs typeface="UnDotum"/>
              </a:rPr>
              <a:t> </a:t>
            </a:r>
            <a:r>
              <a:rPr sz="2800" spc="-85" dirty="0">
                <a:latin typeface="UnDotum"/>
                <a:cs typeface="UnDotum"/>
              </a:rPr>
              <a:t>start</a:t>
            </a:r>
            <a:endParaRPr sz="2800" dirty="0">
              <a:latin typeface="UnDotum"/>
              <a:cs typeface="UnDotum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45" dirty="0">
                <a:latin typeface="UnDotum"/>
                <a:cs typeface="UnDotum"/>
              </a:rPr>
              <a:t>els</a:t>
            </a:r>
            <a:r>
              <a:rPr sz="2800" spc="-210" dirty="0">
                <a:latin typeface="UnDotum"/>
                <a:cs typeface="UnDotum"/>
              </a:rPr>
              <a:t>e</a:t>
            </a:r>
            <a:r>
              <a:rPr sz="2800" spc="25" dirty="0">
                <a:latin typeface="UnDotum"/>
                <a:cs typeface="UnDotum"/>
              </a:rPr>
              <a:t>whe</a:t>
            </a:r>
            <a:r>
              <a:rPr sz="2800" spc="-45" dirty="0">
                <a:latin typeface="UnDotum"/>
                <a:cs typeface="UnDotum"/>
              </a:rPr>
              <a:t>r</a:t>
            </a:r>
            <a:r>
              <a:rPr sz="2800" spc="-114" dirty="0">
                <a:latin typeface="UnDotum"/>
                <a:cs typeface="UnDotum"/>
              </a:rPr>
              <a:t>e</a:t>
            </a:r>
            <a:endParaRPr sz="2800" dirty="0">
              <a:latin typeface="UnDotum"/>
              <a:cs typeface="UnDot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39000" y="2301501"/>
            <a:ext cx="1853184" cy="1874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9504</TotalTime>
  <Words>661</Words>
  <Application>Microsoft Office PowerPoint</Application>
  <PresentationFormat>Custom</PresentationFormat>
  <Paragraphs>344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UnBatang</vt:lpstr>
      <vt:lpstr>UnDotum</vt:lpstr>
      <vt:lpstr>Office Theme</vt:lpstr>
      <vt:lpstr>DATA STRUCTURES</vt:lpstr>
      <vt:lpstr>Revision: Dynamic Memory Management</vt:lpstr>
      <vt:lpstr>LINKED LIST DATA STRUCTURE</vt:lpstr>
      <vt:lpstr>PowerPoint Presentation</vt:lpstr>
      <vt:lpstr>PowerPoint Presentation</vt:lpstr>
      <vt:lpstr>PowerPoint Presentation</vt:lpstr>
      <vt:lpstr>LINKED LIST</vt:lpstr>
      <vt:lpstr>Linked List</vt:lpstr>
      <vt:lpstr>What functionality we expect from a Linked List ?</vt:lpstr>
      <vt:lpstr>Linked Lists in Action</vt:lpstr>
      <vt:lpstr>Declarations for a Linked List</vt:lpstr>
      <vt:lpstr>Declarations for a Linked List (continued)</vt:lpstr>
      <vt:lpstr>Linked List</vt:lpstr>
      <vt:lpstr>Linked List (continued)</vt:lpstr>
      <vt:lpstr>Linked List (continued)</vt:lpstr>
      <vt:lpstr>Linked List (continued)</vt:lpstr>
      <vt:lpstr>Linked List (continued)</vt:lpstr>
      <vt:lpstr>Linked List (continued)</vt:lpstr>
      <vt:lpstr>Linked List (continued)</vt:lpstr>
      <vt:lpstr>Linked List (continued)</vt:lpstr>
      <vt:lpstr>Linked List (continued)</vt:lpstr>
      <vt:lpstr>Linked List (continued)</vt:lpstr>
      <vt:lpstr> Example</vt:lpstr>
      <vt:lpstr>Usage of Linked Lists</vt:lpstr>
      <vt:lpstr>Linked List vs.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LECTURE-3.ppt [Compatibility Mode]</dc:title>
  <dc:creator>MY PC</dc:creator>
  <cp:lastModifiedBy>Rana Kaleem</cp:lastModifiedBy>
  <cp:revision>37</cp:revision>
  <dcterms:created xsi:type="dcterms:W3CDTF">2021-03-07T09:24:13Z</dcterms:created>
  <dcterms:modified xsi:type="dcterms:W3CDTF">2022-11-07T15:13:40Z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2012-09-18T00:00:00Z</vt:filetime>
  </property>
  <property fmtid="{D5CDD505-2E9C-101B-9397-08002B2CF9AE}" pid="3" name="Creator">
    <vt:lpwstr>C:\Program Files\Microsoft Office\Office14\POWERPNT.EXE</vt:lpwstr>
  </property>
  <property fmtid="{D5CDD505-2E9C-101B-9397-08002B2CF9AE}" pid="4" name="LastSaved">
    <vt:filetime>2021-03-07T00:00:00Z</vt:filetime>
  </property>
</Properties>
</file>